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2" r:id="rId17"/>
    <p:sldId id="274" r:id="rId18"/>
    <p:sldId id="275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  <a:br>
              <a:rPr lang="en-US" dirty="0"/>
            </a:br>
            <a:r>
              <a:rPr lang="en-US" dirty="0"/>
              <a:t>-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let’s see some containers!</a:t>
            </a:r>
          </a:p>
          <a:p>
            <a:r>
              <a:rPr lang="en-US" dirty="0"/>
              <a:t>How can I create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657A8-9FFE-3441-A2DB-1631A9D6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0" y="2598738"/>
            <a:ext cx="42672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</a:t>
            </a:r>
          </a:p>
          <a:p>
            <a:r>
              <a:rPr lang="en-US" dirty="0"/>
              <a:t>Containers - 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</p:txBody>
      </p:sp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security?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do something bad.</a:t>
            </a:r>
          </a:p>
        </p:txBody>
      </p:sp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</a:t>
            </a:r>
          </a:p>
        </p:txBody>
      </p:sp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Health checks and disaster recovery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2EB4-91ED-AA44-9986-796F1850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62" y="365124"/>
            <a:ext cx="278943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F36E-F910-D94E-8BB9-D92C3A8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5" y="2601801"/>
            <a:ext cx="2197926" cy="3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A7F8D-9ED1-6642-A79F-D2FAE208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7" y="365125"/>
            <a:ext cx="2684813" cy="4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Portable, lightweight, and secure.</a:t>
            </a:r>
          </a:p>
        </p:txBody>
      </p:sp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30942-ECBD-B04D-9A55-1298D678EBF4}"/>
              </a:ext>
            </a:extLst>
          </p:cNvPr>
          <p:cNvSpPr txBox="1"/>
          <p:nvPr/>
        </p:nvSpPr>
        <p:spPr>
          <a:xfrm>
            <a:off x="838200" y="1321356"/>
            <a:ext cx="3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often compare them</a:t>
            </a:r>
          </a:p>
        </p:txBody>
      </p:sp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547</Words>
  <Application>Microsoft Macintosh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Cool, cool!</vt:lpstr>
      <vt:lpstr>What did this actually do?</vt:lpstr>
      <vt:lpstr>Can I run my database in Docker?</vt:lpstr>
      <vt:lpstr>But you said containers are stateless?</vt:lpstr>
      <vt:lpstr>I am building a networked app</vt:lpstr>
      <vt:lpstr>What about security?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74</cp:revision>
  <dcterms:created xsi:type="dcterms:W3CDTF">2019-05-13T23:00:05Z</dcterms:created>
  <dcterms:modified xsi:type="dcterms:W3CDTF">2019-05-15T03:13:42Z</dcterms:modified>
</cp:coreProperties>
</file>