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76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8" r:id="rId20"/>
    <p:sldId id="274" r:id="rId21"/>
    <p:sldId id="275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</a:p>
          <a:p>
            <a:pPr marL="0" indent="0">
              <a:buNone/>
            </a:pPr>
            <a:r>
              <a:rPr lang="en-US" dirty="0"/>
              <a:t>- But it worked on my machine…</a:t>
            </a:r>
            <a:br>
              <a:rPr lang="en-US" dirty="0"/>
            </a:br>
            <a:r>
              <a:rPr lang="en-US" dirty="0"/>
              <a:t> 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AF-4E46-A841-AD4A-40CEC907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companies like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EF4-F7FC-4A46-B1FD-50E30A92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(continuous) delivery.</a:t>
            </a:r>
          </a:p>
          <a:p>
            <a:r>
              <a:rPr lang="en-US" dirty="0"/>
              <a:t>Microservice architecture makes your team more efficient.</a:t>
            </a:r>
          </a:p>
          <a:p>
            <a:r>
              <a:rPr lang="en-US" dirty="0"/>
              <a:t>Portability and reproducibility make client deliverables easy to handle.</a:t>
            </a:r>
          </a:p>
          <a:p>
            <a:r>
              <a:rPr lang="en-US" dirty="0"/>
              <a:t>Better resource utilization - servers are expensive!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B9C-206C-A344-A4CB-C9DC1F21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82" y="3422489"/>
            <a:ext cx="2642754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show me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 Wouldn’t packaging a whole OS and creating many containers on a system use up a lot disk space?</a:t>
            </a:r>
          </a:p>
          <a:p>
            <a:r>
              <a:rPr lang="en-US" dirty="0"/>
              <a:t>Let us look at docker save really quick as an example.</a:t>
            </a:r>
          </a:p>
          <a:p>
            <a:r>
              <a:rPr lang="en-US" dirty="0"/>
              <a:t>Containers - what is the difference? What happens when I run an image?</a:t>
            </a:r>
          </a:p>
          <a:p>
            <a:r>
              <a:rPr lang="en-US" dirty="0"/>
              <a:t>Note that we run only a</a:t>
            </a:r>
            <a:br>
              <a:rPr lang="en-US" dirty="0"/>
            </a:br>
            <a:r>
              <a:rPr lang="en-US" dirty="0"/>
              <a:t>single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3107-8B67-6240-9007-686C23A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0" y="4259788"/>
            <a:ext cx="6378039" cy="23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 Let’s run one and add some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802B5-48EE-0249-872C-0C44C2C1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1" y="2647182"/>
            <a:ext cx="3836719" cy="3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8342-A14A-4F41-B786-5733988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08" y="2558308"/>
            <a:ext cx="3753592" cy="3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  <a:p>
            <a:r>
              <a:rPr lang="en-US" dirty="0"/>
              <a:t>Let’s look at docker-compose.</a:t>
            </a:r>
          </a:p>
        </p:txBody>
      </p:sp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security?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do some bad things.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5E1DB-5DDC-604A-A2AC-E5183451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477963"/>
            <a:ext cx="61595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A7-9B46-A34C-81A9-A641175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B895-FD2A-D24E-99B0-32CC574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DAF-900F-8B49-B1C9-2B3A0602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941-85F9-9F41-BE20-0708AF82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 TODO CHEATSHEET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0252-8E78-7241-9E9A-A463BF3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3323088"/>
            <a:ext cx="6104906" cy="308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2001D-D49F-3048-9296-74BF17FF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4" y="3710573"/>
            <a:ext cx="3048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Health checks and disaster recovery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app/project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 first.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Isolation even involves disk, networking, permissions, and other system resources such as memory.</a:t>
            </a:r>
          </a:p>
          <a:p>
            <a:r>
              <a:rPr lang="en-US" dirty="0"/>
              <a:t>Portable , stateless, lightweight on resources, and secure.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01B8-45CC-3C4B-A95B-176EBED3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67" y="397575"/>
            <a:ext cx="2530434" cy="1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675</Words>
  <Application>Microsoft Macintosh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Why do companies like containers?</vt:lpstr>
      <vt:lpstr>Cool, cool!</vt:lpstr>
      <vt:lpstr>What did this actually do?</vt:lpstr>
      <vt:lpstr>Can I run my database in Docker?</vt:lpstr>
      <vt:lpstr>But you said containers are stateless?</vt:lpstr>
      <vt:lpstr>I am building a networked app</vt:lpstr>
      <vt:lpstr>What about security?</vt:lpstr>
      <vt:lpstr>Testing and Docker</vt:lpstr>
      <vt:lpstr>Distribution Management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105</cp:revision>
  <dcterms:created xsi:type="dcterms:W3CDTF">2019-05-13T23:00:05Z</dcterms:created>
  <dcterms:modified xsi:type="dcterms:W3CDTF">2019-05-16T00:54:36Z</dcterms:modified>
</cp:coreProperties>
</file>