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2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69" r:id="rId16"/>
    <p:sldId id="272" r:id="rId17"/>
    <p:sldId id="274" r:id="rId18"/>
    <p:sldId id="275" r:id="rId19"/>
    <p:sldId id="271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12"/>
  </p:normalViewPr>
  <p:slideViewPr>
    <p:cSldViewPr snapToGrid="0" snapToObjects="1">
      <p:cViewPr varScale="1">
        <p:scale>
          <a:sx n="107" d="100"/>
          <a:sy n="107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EF6C-2C91-A540-ADAD-C475CC728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8E68E-74EA-8142-80BD-C49484A01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01239-983B-C345-A1D2-527A59229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D881F-43AB-3241-9649-7B28A84E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9873C-EFDA-6D4B-B1AF-8EF06E08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9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B39D-611E-2048-B9C5-B6748905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64145-FF5E-ED4F-837B-885AB1F91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00943-F661-9C49-88C7-038C3947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CE05C-BE20-D842-A360-EBDE76859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8C3C2-E8E1-4346-A8D2-760515E0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9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8473D1-1FFD-184D-AD68-CF1E2C8BF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52E97-D6D6-7340-9ADB-2E54CDF8F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37C0F-AB45-C044-9D21-207D83A9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D620B-F1D3-604B-83B5-829CDC9B4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BD6F2-EDE7-594C-AD57-B0C3B3C3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3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F44C-6060-0443-9F07-D5788792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B50F7-C520-3846-9857-DB1AC29F9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D9F3D-9D43-E54A-AAD5-A3D314BD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44EA-AC09-C24B-913E-BEF951DB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7798E-345F-2247-9E86-B99A64AA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6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7F40-EA20-D246-A996-87AD7E83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B2CE1-1561-CA4D-8EBF-F2D6A3CA8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5DA56-1FF6-0D4C-A997-8FB6056C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E07D7-C34F-004D-9169-127D38A95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33CD2-4678-A748-BAE0-B00BF655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0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05D0-B418-4741-A2A8-34AEE15B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4A0B0-8F41-5247-9EDF-465BD61ED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AF2F1-1DA2-1E49-8FA7-BF0B03C01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24AE9-A8ED-524D-AD54-C22C9F17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5/13/19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A8B55-F940-8442-8119-3F9C0AD9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23BF2-3D7C-4C4D-B39A-67BDD370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2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70B7-6261-0B4E-A6D9-CEB472AA7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0A113-9D96-A84F-B314-B3F0F353C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343AD-47D8-B348-B4C3-16C7D6A5E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8728A-4E76-E74C-B2F9-6732A449E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2D4EF-0510-9848-B33E-8A4B08FDB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1270F9-FC27-7C49-9E10-5DF58A15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5/13/19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1DD0C7-E9AA-CB41-94DB-D9011E09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A480B-9641-8D47-994A-DCA38EC0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18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34DB-0B8E-504C-8EA3-0F66707B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35DCC9-B594-C94D-82F5-36FA459C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5/13/19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0A233-7B6D-6D4E-B7C1-A6D28B52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F8EE6-477C-F54E-A61D-0A067E43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64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A60EB-5927-DB48-8C20-684F5D24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5/13/19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D13AFB-0E90-0048-997C-27A13B7F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106B3-1903-6646-8A9D-86F541C5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3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C891-DDE9-AB4F-8D6E-59700368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4A2E3-474B-C349-840E-CEFEE7D08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0E52A-A48D-C848-B48F-2514F28F4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D0CFE-3198-374B-B96B-DC3B2587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5/13/19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9D450-C006-1046-917A-B1D0810B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8367C-4574-2441-A837-AEA608E5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53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8FF9-1597-1D46-8199-04B3B5BF7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935AA-4865-4547-B423-F928CD4CD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2C127-49A4-5E40-81F8-66F739B67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1BC1E-9F6A-8E4B-A064-570C987F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5/13/19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B122C-3E41-6041-9B47-8818EB51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D7941-D2A2-244F-8AA2-02F9E9AC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0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13686B-6DCF-944E-A49A-2E15626BE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1A647-6782-1346-B20D-5DB851FD3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D0B1B-685D-5D44-96CD-C66B47481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5/13/19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90BDD-E2BA-3143-9475-E0BCE078A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BB80D-3EFA-B742-8FD2-F8C10D595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79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CDE9-F7D6-B44E-8573-4A7498908F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 to Containers and Docker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E7CBA-DE35-D144-9066-7F6B2FBECF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Alexander Simeonov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E4C8F2E-0012-3D4B-8655-00993BB8E7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81"/>
          <a:stretch/>
        </p:blipFill>
        <p:spPr>
          <a:xfrm>
            <a:off x="7225067" y="4263243"/>
            <a:ext cx="3442933" cy="204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64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A93C9F-100E-A64B-A6F9-B2B40662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developers use containers?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A1AD0-8D39-1843-9E39-33CDA45D0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Development: </a:t>
            </a:r>
          </a:p>
          <a:p>
            <a:pPr marL="0" indent="0">
              <a:buNone/>
            </a:pPr>
            <a:r>
              <a:rPr lang="en-US" dirty="0"/>
              <a:t>- Only need to know about what I am currently working on.</a:t>
            </a:r>
          </a:p>
          <a:p>
            <a:pPr marL="0" indent="0">
              <a:buNone/>
            </a:pPr>
            <a:r>
              <a:rPr lang="en-US" dirty="0"/>
              <a:t>Testing:</a:t>
            </a:r>
          </a:p>
          <a:p>
            <a:pPr marL="0" indent="0">
              <a:buNone/>
            </a:pPr>
            <a:r>
              <a:rPr lang="en-US" dirty="0"/>
              <a:t>- I can do it all on my own!</a:t>
            </a:r>
            <a:br>
              <a:rPr lang="en-US" dirty="0"/>
            </a:br>
            <a:r>
              <a:rPr lang="en-US" dirty="0"/>
              <a:t>- No more clunky requirements, or complicated setup scripts.</a:t>
            </a:r>
          </a:p>
          <a:p>
            <a:pPr marL="0" indent="0">
              <a:buNone/>
            </a:pPr>
            <a:r>
              <a:rPr lang="en-US" dirty="0"/>
              <a:t>Deployments:</a:t>
            </a:r>
          </a:p>
          <a:p>
            <a:pPr marL="0" indent="0">
              <a:buNone/>
            </a:pPr>
            <a:r>
              <a:rPr lang="en-US" dirty="0"/>
              <a:t>- Fast and easy!</a:t>
            </a:r>
            <a:br>
              <a:rPr lang="en-US" dirty="0"/>
            </a:br>
            <a:r>
              <a:rPr lang="en-US" dirty="0"/>
              <a:t>- Reproducibility is your friend. Do not embrace the unexpected!</a:t>
            </a:r>
          </a:p>
        </p:txBody>
      </p:sp>
    </p:spTree>
    <p:extLst>
      <p:ext uri="{BB962C8B-B14F-4D97-AF65-F5344CB8AC3E}">
        <p14:creationId xmlns:p14="http://schemas.microsoft.com/office/powerpoint/2010/main" val="2165971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10B1-2F35-4044-9D22-8BF5BBE8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Cool, cool!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59AC41-7BF5-3F40-BDD6-85D729EA9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enough of these slides let’s see some containers!</a:t>
            </a:r>
          </a:p>
          <a:p>
            <a:r>
              <a:rPr lang="en-US" dirty="0"/>
              <a:t>How can I create one?</a:t>
            </a:r>
          </a:p>
        </p:txBody>
      </p:sp>
    </p:spTree>
    <p:extLst>
      <p:ext uri="{BB962C8B-B14F-4D97-AF65-F5344CB8AC3E}">
        <p14:creationId xmlns:p14="http://schemas.microsoft.com/office/powerpoint/2010/main" val="2268104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3BBC-62EF-A144-BDE3-99F9484C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this actually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811D9-5B0B-E345-8930-1AE094519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– what are they?</a:t>
            </a:r>
          </a:p>
          <a:p>
            <a:r>
              <a:rPr lang="en-US" dirty="0"/>
              <a:t>How do images store data.</a:t>
            </a:r>
          </a:p>
          <a:p>
            <a:r>
              <a:rPr lang="en-US" dirty="0"/>
              <a:t>Containers - what is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3738929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6000-D0E8-E545-A7EC-D83902A4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run my database in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D3FBB-562E-EA42-885F-D8C86E865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sure can!</a:t>
            </a:r>
            <a:br>
              <a:rPr lang="en-US" dirty="0"/>
            </a:br>
            <a:endParaRPr lang="en-US" dirty="0"/>
          </a:p>
          <a:p>
            <a:r>
              <a:rPr lang="en-US" dirty="0"/>
              <a:t>Have you tried turning it off and on again?</a:t>
            </a:r>
          </a:p>
        </p:txBody>
      </p:sp>
    </p:spTree>
    <p:extLst>
      <p:ext uri="{BB962C8B-B14F-4D97-AF65-F5344CB8AC3E}">
        <p14:creationId xmlns:p14="http://schemas.microsoft.com/office/powerpoint/2010/main" val="1212234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1DEE-90DF-C74F-9686-95F9A6E1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you said containers are stateless?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160FA-9934-3849-993E-EC45B88A1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did my data go?</a:t>
            </a:r>
          </a:p>
          <a:p>
            <a:r>
              <a:rPr lang="en-US" dirty="0"/>
              <a:t>Let’s see what we can do about this!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Volumes</a:t>
            </a:r>
          </a:p>
          <a:p>
            <a:r>
              <a:rPr lang="en-US" dirty="0"/>
              <a:t>Bind Mounts!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9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8A18-1360-B642-BBC1-DDE1632C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building a networked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105A-EF42-6E4A-BB42-FCE65AE6C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Docker’s got you!</a:t>
            </a:r>
          </a:p>
          <a:p>
            <a:r>
              <a:rPr lang="en-US" dirty="0"/>
              <a:t>You are going to need to run more than 1 container though!</a:t>
            </a:r>
          </a:p>
        </p:txBody>
      </p:sp>
    </p:spTree>
    <p:extLst>
      <p:ext uri="{BB962C8B-B14F-4D97-AF65-F5344CB8AC3E}">
        <p14:creationId xmlns:p14="http://schemas.microsoft.com/office/powerpoint/2010/main" val="2650041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9ED9CD-D562-904B-A907-DC8BF523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security?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C2E25D-92B7-4A45-8720-2843405D5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try to do something bad.</a:t>
            </a:r>
          </a:p>
        </p:txBody>
      </p:sp>
    </p:spTree>
    <p:extLst>
      <p:ext uri="{BB962C8B-B14F-4D97-AF65-F5344CB8AC3E}">
        <p14:creationId xmlns:p14="http://schemas.microsoft.com/office/powerpoint/2010/main" val="1377274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360A-2F72-8943-8186-6ADA30B18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Orchestration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5767D-1FA1-354F-8D78-615AB90C4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Swarm and Kubernetes</a:t>
            </a:r>
          </a:p>
          <a:p>
            <a:endParaRPr lang="en-US" dirty="0"/>
          </a:p>
          <a:p>
            <a:r>
              <a:rPr lang="en-US" dirty="0"/>
              <a:t>A presentation on it’s own but lets introduce the topic briefly.</a:t>
            </a:r>
          </a:p>
        </p:txBody>
      </p:sp>
    </p:spTree>
    <p:extLst>
      <p:ext uri="{BB962C8B-B14F-4D97-AF65-F5344CB8AC3E}">
        <p14:creationId xmlns:p14="http://schemas.microsoft.com/office/powerpoint/2010/main" val="328127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20AA-5A7F-D640-BCCC-437802ED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7C756-8A20-694A-8FFE-8BCC43E22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  <a:p>
            <a:r>
              <a:rPr lang="en-US" dirty="0"/>
              <a:t>Health checks and disaster recovery</a:t>
            </a:r>
          </a:p>
          <a:p>
            <a:r>
              <a:rPr lang="en-US" dirty="0"/>
              <a:t>Easy to use networking</a:t>
            </a:r>
          </a:p>
          <a:p>
            <a:r>
              <a:rPr lang="en-US" dirty="0"/>
              <a:t>Load balancing</a:t>
            </a:r>
          </a:p>
          <a:p>
            <a:r>
              <a:rPr lang="en-US" dirty="0"/>
              <a:t>Rolling updates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55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73B9F-1A63-4942-9E47-872399C0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start using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9FE30-2D9C-D449-BEA7-ACF12DBBE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your tests using containers.</a:t>
            </a:r>
          </a:p>
          <a:p>
            <a:r>
              <a:rPr lang="en-US" dirty="0"/>
              <a:t>Run some of your scripts using containers.</a:t>
            </a:r>
          </a:p>
          <a:p>
            <a:r>
              <a:rPr lang="en-US" dirty="0"/>
              <a:t>Put your next app in a container.</a:t>
            </a:r>
          </a:p>
          <a:p>
            <a:r>
              <a:rPr lang="en-US" dirty="0"/>
              <a:t>Do I really need a VM to do this? Try using a container instead.</a:t>
            </a:r>
          </a:p>
        </p:txBody>
      </p:sp>
    </p:spTree>
    <p:extLst>
      <p:ext uri="{BB962C8B-B14F-4D97-AF65-F5344CB8AC3E}">
        <p14:creationId xmlns:p14="http://schemas.microsoft.com/office/powerpoint/2010/main" val="278235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F0AE-B3C1-724F-B6AA-6250EC9E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E7D506-38AA-2241-AC1D-C06806023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842" y="1825625"/>
            <a:ext cx="6818316" cy="4351338"/>
          </a:xfrm>
        </p:spPr>
      </p:pic>
    </p:spTree>
    <p:extLst>
      <p:ext uri="{BB962C8B-B14F-4D97-AF65-F5344CB8AC3E}">
        <p14:creationId xmlns:p14="http://schemas.microsoft.com/office/powerpoint/2010/main" val="3546525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3E4A-AAAF-EF46-BCB6-FD6C4E7F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6115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D47E-F2E0-A34A-8596-C2D5D7F5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C7F6-BB29-1042-913F-039F7A37E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Developers build cool application</a:t>
            </a:r>
          </a:p>
          <a:p>
            <a:pPr marL="514350" indent="-514350">
              <a:buAutoNum type="arabicPeriod"/>
            </a:pPr>
            <a:r>
              <a:rPr lang="en-US" dirty="0"/>
              <a:t>More features requested</a:t>
            </a:r>
          </a:p>
          <a:p>
            <a:pPr marL="514350" indent="-514350">
              <a:buAutoNum type="arabicPeriod"/>
            </a:pPr>
            <a:r>
              <a:rPr lang="en-US" dirty="0"/>
              <a:t>Add more features to cool application</a:t>
            </a:r>
          </a:p>
          <a:p>
            <a:pPr marL="514350" indent="-514350">
              <a:buAutoNum type="arabicPeriod"/>
            </a:pPr>
            <a:r>
              <a:rPr lang="en-US" dirty="0"/>
              <a:t>Application is not as simple but it does the job</a:t>
            </a:r>
          </a:p>
          <a:p>
            <a:pPr marL="514350" indent="-514350">
              <a:buAutoNum type="arabicPeriod"/>
            </a:pPr>
            <a:r>
              <a:rPr lang="en-US" dirty="0"/>
              <a:t>Please add more features!</a:t>
            </a:r>
          </a:p>
          <a:p>
            <a:pPr marL="514350" indent="-514350">
              <a:buAutoNum type="arabicPeriod"/>
            </a:pPr>
            <a:r>
              <a:rPr lang="en-US" dirty="0"/>
              <a:t>Features added, getting a tad hard to maintain…</a:t>
            </a:r>
          </a:p>
          <a:p>
            <a:pPr marL="514350" indent="-514350">
              <a:buAutoNum type="arabicPeriod"/>
            </a:pPr>
            <a:r>
              <a:rPr lang="en-US" dirty="0"/>
              <a:t>But we also need this other feature, let’s add it!</a:t>
            </a:r>
          </a:p>
          <a:p>
            <a:pPr marL="514350" indent="-514350">
              <a:buAutoNum type="arabicPeriod"/>
            </a:pPr>
            <a:r>
              <a:rPr lang="en-US" dirty="0"/>
              <a:t>I have no idea what is going on…  How did I get here?</a:t>
            </a:r>
          </a:p>
        </p:txBody>
      </p:sp>
    </p:spTree>
    <p:extLst>
      <p:ext uri="{BB962C8B-B14F-4D97-AF65-F5344CB8AC3E}">
        <p14:creationId xmlns:p14="http://schemas.microsoft.com/office/powerpoint/2010/main" val="36613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98A3-6E82-8346-A721-CEF2A3D2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Oriented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0CF6-86AF-1445-A83D-5F9C611A9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Learns from the Monolith’s mistakes and build applications around a single clear purpose, rather than an amalgamation of features.</a:t>
            </a:r>
          </a:p>
          <a:p>
            <a:r>
              <a:rPr lang="en-US" dirty="0"/>
              <a:t>Black box (self contained).</a:t>
            </a:r>
          </a:p>
          <a:p>
            <a:r>
              <a:rPr lang="en-US" dirty="0"/>
              <a:t>May contain multiple services that communicate with each other.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6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DF1D-0F0C-504B-8C25-64D6533C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37946-BDCE-6A42-8001-156C3D54F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 as little as possible</a:t>
            </a:r>
          </a:p>
          <a:p>
            <a:r>
              <a:rPr lang="en-US" dirty="0"/>
              <a:t>Statelessness and reproducibility</a:t>
            </a:r>
          </a:p>
          <a:p>
            <a:r>
              <a:rPr lang="en-US" dirty="0"/>
              <a:t>Focuses on decoupling features as much as possible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is this awesome?</a:t>
            </a:r>
          </a:p>
          <a:p>
            <a:r>
              <a:rPr lang="en-US" dirty="0"/>
              <a:t>Easy to add new services/features</a:t>
            </a:r>
          </a:p>
          <a:p>
            <a:r>
              <a:rPr lang="en-US" dirty="0"/>
              <a:t>More developer freedom</a:t>
            </a:r>
          </a:p>
          <a:p>
            <a:r>
              <a:rPr lang="en-US" dirty="0"/>
              <a:t>Easier to test/update/deploy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9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8DF6D7-B49C-AF4D-9603-059A8D6B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Infrastructure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7E38E-0129-A64E-9F8B-6B33C9FF0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Bare Metal</a:t>
            </a:r>
          </a:p>
          <a:p>
            <a:r>
              <a:rPr lang="en-US" dirty="0"/>
              <a:t>Virtual Machines</a:t>
            </a:r>
          </a:p>
          <a:p>
            <a:r>
              <a:rPr lang="en-US" dirty="0"/>
              <a:t>Containers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4607D5-B365-6F4D-9A5A-D7D17A502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532" y="2343906"/>
            <a:ext cx="7228417" cy="361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9C16-20A3-3249-B0AF-6716F09C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B9376-AD2C-DC40-AAFD-5401E914D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Companies tend to have a hard time jumping straight to containers.</a:t>
            </a:r>
          </a:p>
          <a:p>
            <a:r>
              <a:rPr lang="en-US" dirty="0"/>
              <a:t>Usually it is a process that evolves in terms of bother application architecture and infrastructure over time.</a:t>
            </a:r>
          </a:p>
          <a:p>
            <a:endParaRPr lang="en-US" dirty="0"/>
          </a:p>
          <a:p>
            <a:r>
              <a:rPr lang="en-US" dirty="0"/>
              <a:t>When we introduce a few containers to break up that monolith we can jump into service based architecture.</a:t>
            </a:r>
          </a:p>
          <a:p>
            <a:r>
              <a:rPr lang="en-US" dirty="0"/>
              <a:t>When we start introducing new services and break the monolith up even further we find ourselves in a microservice world!</a:t>
            </a:r>
          </a:p>
        </p:txBody>
      </p:sp>
    </p:spTree>
    <p:extLst>
      <p:ext uri="{BB962C8B-B14F-4D97-AF65-F5344CB8AC3E}">
        <p14:creationId xmlns:p14="http://schemas.microsoft.com/office/powerpoint/2010/main" val="70707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8D819-F7B3-C94C-B353-42217EA7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are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2189C-A344-1B42-9AE9-BC52F390C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Containers stay true to their name!</a:t>
            </a:r>
          </a:p>
          <a:p>
            <a:r>
              <a:rPr lang="en-US" dirty="0"/>
              <a:t>In simple terms they package a piece of code in a predefined environment with only what that piece of code needs to run and nothing else.</a:t>
            </a:r>
          </a:p>
          <a:p>
            <a:r>
              <a:rPr lang="en-US" dirty="0"/>
              <a:t>Many can run on a single machine and share the kernel.</a:t>
            </a:r>
          </a:p>
          <a:p>
            <a:r>
              <a:rPr lang="en-US" dirty="0"/>
              <a:t>Each container is isolated and does not known about the host or other services/containers running on the host.</a:t>
            </a:r>
          </a:p>
          <a:p>
            <a:r>
              <a:rPr lang="en-US" dirty="0"/>
              <a:t>Portable, lightweight, and secure.</a:t>
            </a:r>
          </a:p>
        </p:txBody>
      </p:sp>
    </p:spTree>
    <p:extLst>
      <p:ext uri="{BB962C8B-B14F-4D97-AF65-F5344CB8AC3E}">
        <p14:creationId xmlns:p14="http://schemas.microsoft.com/office/powerpoint/2010/main" val="3686245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4AB7-2F66-4243-B83B-AC71E824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and VMs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0ADDF1-B515-7C43-AF53-51CC844C35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31682"/>
            <a:ext cx="5181600" cy="4139224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BB88B9C-EFCC-E046-8D1F-D65D501057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31682"/>
            <a:ext cx="5181600" cy="4139224"/>
          </a:xfrm>
        </p:spPr>
      </p:pic>
    </p:spTree>
    <p:extLst>
      <p:ext uri="{BB962C8B-B14F-4D97-AF65-F5344CB8AC3E}">
        <p14:creationId xmlns:p14="http://schemas.microsoft.com/office/powerpoint/2010/main" val="353154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548</Words>
  <Application>Microsoft Macintosh PowerPoint</Application>
  <PresentationFormat>Widescreen</PresentationFormat>
  <Paragraphs>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Intro to Containers and Docker </vt:lpstr>
      <vt:lpstr>Application Architecture</vt:lpstr>
      <vt:lpstr>Monoliths</vt:lpstr>
      <vt:lpstr>Service Oriented Architecture</vt:lpstr>
      <vt:lpstr>Microservices</vt:lpstr>
      <vt:lpstr>Application Infrastructure</vt:lpstr>
      <vt:lpstr>Why does this matter?</vt:lpstr>
      <vt:lpstr>So what are containers?</vt:lpstr>
      <vt:lpstr>Containers and VMs</vt:lpstr>
      <vt:lpstr>Why do developers use containers?</vt:lpstr>
      <vt:lpstr>Cool, cool!</vt:lpstr>
      <vt:lpstr>What did this actually do?</vt:lpstr>
      <vt:lpstr>Can I run my database in Docker?</vt:lpstr>
      <vt:lpstr>But you said containers are stateless?</vt:lpstr>
      <vt:lpstr>I am building a networked app</vt:lpstr>
      <vt:lpstr>What about security?</vt:lpstr>
      <vt:lpstr>Container Orchestration</vt:lpstr>
      <vt:lpstr>Features</vt:lpstr>
      <vt:lpstr>How can I start using containers?</vt:lpstr>
      <vt:lpstr>Questions?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Simeonov - TROVE</dc:creator>
  <cp:lastModifiedBy>Alex Simeonov - TROVE</cp:lastModifiedBy>
  <cp:revision>67</cp:revision>
  <dcterms:created xsi:type="dcterms:W3CDTF">2019-05-13T23:00:05Z</dcterms:created>
  <dcterms:modified xsi:type="dcterms:W3CDTF">2019-05-14T02:19:59Z</dcterms:modified>
</cp:coreProperties>
</file>