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avenPr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aven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681900"/>
            <a:ext cx="8520600" cy="1287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Kitchen Contractor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026150" y="4169350"/>
            <a:ext cx="7091700" cy="58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Adam Grabowski - IW 105 Spring 2017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Advisor: J.P. Singh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277900" y="2211325"/>
            <a:ext cx="4588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Build your dream kitchen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Results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Survey information from various homeowners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Functionality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Ease of use </a:t>
            </a:r>
          </a:p>
          <a:p>
            <a:pPr indent="-228600" lvl="0" marL="4572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Survey general contractors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Accuracy/correctness of the plans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What details should additionally be taken into account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Conclusions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Capturing the scope of a construction project makes it possible to translate it to straightforward steps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Consistent steps in construction process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Contractors require specialized knowledge - manager does not</a:t>
            </a:r>
          </a:p>
          <a:p>
            <a:pPr indent="-228600" lvl="0" marL="4572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Platform has the potential to resolve the need for a general contractor on small scale projects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Saves homeowners money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Added control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Future Work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Different types of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renovations/projects</a:t>
            </a:r>
          </a:p>
          <a:p>
            <a:pPr indent="-228600" lvl="0" marL="4572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Closer work with an experienced general contractor 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More accurate project plans</a:t>
            </a:r>
          </a:p>
          <a:p>
            <a:pPr indent="-228600" lvl="0" marL="4572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Incorporate building codes and construction laws</a:t>
            </a:r>
          </a:p>
          <a:p>
            <a:pPr indent="-228600" lvl="1" marL="91440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Vary depending on place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Motivation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Spent several summers working as a carpenter - noticed many inefficiencies</a:t>
            </a:r>
          </a:p>
          <a:p>
            <a:pPr indent="-228600" lvl="0" marL="4572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Role of General Contractor</a:t>
            </a:r>
          </a:p>
          <a:p>
            <a:pPr indent="-228600" lvl="0" marL="4572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Small projects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No specialized knowledge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Management ability</a:t>
            </a:r>
          </a:p>
          <a:p>
            <a:pPr indent="-228600" lvl="0" marL="4572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Consistent steps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Scope of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Goal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Give homeowners the ability to fulfill the role of General Contractor on kitchen renovation projects, allowing for greater control and monetary savings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Related Work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Angie’s List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R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ate services in their communities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No project planning features</a:t>
            </a:r>
          </a:p>
          <a:p>
            <a:pPr indent="-228600" lvl="0" marL="4572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Home Advisor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Connects users to contractors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No project planning features</a:t>
            </a:r>
          </a:p>
          <a:p>
            <a:pPr indent="-228600" lvl="0" marL="4572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Building Guide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general advice for home builders, and sourcing contractors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very general, specific to NZ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Approach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Capture the scope and specifics of a construction project</a:t>
            </a:r>
          </a:p>
          <a:p>
            <a:pPr indent="-228600" lvl="0" marL="4572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Translate into building plan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Outline steps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Contractors</a:t>
            </a:r>
          </a:p>
          <a:p>
            <a:pPr indent="-228600" lvl="0" marL="4572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Source contractors on the platform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Ratings - reliability</a:t>
            </a:r>
          </a:p>
          <a:p>
            <a:pPr indent="-228600" lvl="0" marL="4572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Eliminates need for General Contractor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Creates plan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Provides contractors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Customers and Market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  <a:buFont typeface="Maven Pro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$18.2 billion on kitchen renovations last year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Maven Pro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Average cost of remodel : $17,000 - $37,000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descr="Screen Shot 2017-04-23 at 9.42.10 PM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928799"/>
            <a:ext cx="4463449" cy="2377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4-23 at 9.44.30 PM.png"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768" y="1017724"/>
            <a:ext cx="4227232" cy="351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Customer Acquisition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Contractors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Union organizations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Referral rewards</a:t>
            </a:r>
          </a:p>
          <a:p>
            <a:pPr indent="-228600" lvl="2" marL="13716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Word of mouth industry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Free trial</a:t>
            </a:r>
          </a:p>
          <a:p>
            <a:pPr indent="-228600" lvl="0" marL="4572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Home-owners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Targeted advertising</a:t>
            </a:r>
          </a:p>
          <a:p>
            <a:pPr indent="-228600" lvl="2" marL="13716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Magazines, websites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Referral rewards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Revenue and Pricing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Business Model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Homeowners</a:t>
            </a:r>
          </a:p>
          <a:p>
            <a:pPr indent="-228600" lvl="2" marL="13716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Free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Contractors</a:t>
            </a:r>
          </a:p>
          <a:p>
            <a:pPr indent="-228600" lvl="2" marL="13716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Monthly subscription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Growth first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Ads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Sponsorships - feature products</a:t>
            </a:r>
          </a:p>
          <a:p>
            <a:pPr indent="-228600" lvl="0" marL="4572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Revenue: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Initially low</a:t>
            </a:r>
          </a:p>
          <a:p>
            <a:pPr indent="-228600" lvl="2" marL="13716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Reduce variable costs - referral rewards/raffles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Implementation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Build a MVP website that would allow users to plan and manage a kitchen renovation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Focus solely on steps, not project design</a:t>
            </a:r>
          </a:p>
          <a:p>
            <a:pPr indent="-228600" lvl="0" marL="4572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Using: Flask, Javascript, CSS, HTML, SQLAlchemy</a:t>
            </a:r>
          </a:p>
          <a:p>
            <a:pPr indent="-228600" lvl="0" marL="4572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To create a new project: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Questionnaire about scope of renovation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Outline of required steps to take</a:t>
            </a:r>
          </a:p>
          <a:p>
            <a:pPr indent="-228600" lvl="1" marL="9144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Search and source contractors for the project</a:t>
            </a:r>
          </a:p>
          <a:p>
            <a:pPr indent="-228600" lvl="0" marL="457200" rtl="0">
              <a:spcBef>
                <a:spcPts val="0"/>
              </a:spcBef>
              <a:buFont typeface="Maven Pro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Manage project from project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