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65" r:id="rId14"/>
    <p:sldId id="270" r:id="rId15"/>
    <p:sldId id="271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87"/>
  </p:normalViewPr>
  <p:slideViewPr>
    <p:cSldViewPr snapToGrid="0">
      <p:cViewPr varScale="1">
        <p:scale>
          <a:sx n="102" d="100"/>
          <a:sy n="102" d="100"/>
        </p:scale>
        <p:origin x="8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6.svg"/><Relationship Id="rId4" Type="http://schemas.openxmlformats.org/officeDocument/2006/relationships/image" Target="../media/image14.svg"/><Relationship Id="rId9" Type="http://schemas.openxmlformats.org/officeDocument/2006/relationships/image" Target="../media/image5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10.svg"/><Relationship Id="rId1" Type="http://schemas.openxmlformats.org/officeDocument/2006/relationships/image" Target="../media/image1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6.svg"/><Relationship Id="rId4" Type="http://schemas.openxmlformats.org/officeDocument/2006/relationships/image" Target="../media/image14.svg"/><Relationship Id="rId9" Type="http://schemas.openxmlformats.org/officeDocument/2006/relationships/image" Target="../media/image5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10.svg"/><Relationship Id="rId1" Type="http://schemas.openxmlformats.org/officeDocument/2006/relationships/image" Target="../media/image1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29EA67-ED99-42C3-8576-81CC214884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6A5709-7072-4790-83F9-5AD94526494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dirty="0"/>
            <a:t>Open-</a:t>
          </a:r>
          <a:r>
            <a:rPr lang="en-IN" dirty="0"/>
            <a:t>source </a:t>
          </a:r>
          <a:r>
            <a:rPr lang="en-IN" b="1" dirty="0"/>
            <a:t>distributed</a:t>
          </a:r>
          <a:r>
            <a:rPr lang="en-IN" dirty="0"/>
            <a:t> </a:t>
          </a:r>
          <a:r>
            <a:rPr lang="en-IN" b="1" dirty="0"/>
            <a:t>system </a:t>
          </a:r>
          <a:r>
            <a:rPr lang="en-IN" dirty="0"/>
            <a:t>for </a:t>
          </a:r>
          <a:r>
            <a:rPr lang="en-IN" b="1" dirty="0"/>
            <a:t>event streaming</a:t>
          </a:r>
          <a:r>
            <a:rPr lang="en-IN" dirty="0"/>
            <a:t>.</a:t>
          </a:r>
          <a:endParaRPr lang="en-US" dirty="0"/>
        </a:p>
      </dgm:t>
    </dgm:pt>
    <dgm:pt modelId="{F46EEAEC-FBFC-4D96-96D7-D71984F3FF9E}" type="parTrans" cxnId="{F229A2D1-54A6-440F-9529-DE967B69EC82}">
      <dgm:prSet/>
      <dgm:spPr/>
      <dgm:t>
        <a:bodyPr/>
        <a:lstStyle/>
        <a:p>
          <a:endParaRPr lang="en-US"/>
        </a:p>
      </dgm:t>
    </dgm:pt>
    <dgm:pt modelId="{882BEBB1-56CE-4DCD-8831-2E7ACF6E0BEC}" type="sibTrans" cxnId="{F229A2D1-54A6-440F-9529-DE967B69EC82}">
      <dgm:prSet/>
      <dgm:spPr/>
      <dgm:t>
        <a:bodyPr/>
        <a:lstStyle/>
        <a:p>
          <a:endParaRPr lang="en-US"/>
        </a:p>
      </dgm:t>
    </dgm:pt>
    <dgm:pt modelId="{073DD86F-F42D-46AB-BAD9-5B5F1F74432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Backbone for real-time data flow in various applications.</a:t>
          </a:r>
          <a:endParaRPr lang="en-US"/>
        </a:p>
      </dgm:t>
    </dgm:pt>
    <dgm:pt modelId="{72B250D0-36A1-49B5-83C9-31975C75010C}" type="parTrans" cxnId="{2FC378D2-8CDA-4B14-89D5-D5D5F1E949FF}">
      <dgm:prSet/>
      <dgm:spPr/>
      <dgm:t>
        <a:bodyPr/>
        <a:lstStyle/>
        <a:p>
          <a:endParaRPr lang="en-US"/>
        </a:p>
      </dgm:t>
    </dgm:pt>
    <dgm:pt modelId="{3A5E1CFA-D84D-4C4C-9FCA-08CC129BBCA5}" type="sibTrans" cxnId="{2FC378D2-8CDA-4B14-89D5-D5D5F1E949FF}">
      <dgm:prSet/>
      <dgm:spPr/>
      <dgm:t>
        <a:bodyPr/>
        <a:lstStyle/>
        <a:p>
          <a:endParaRPr lang="en-US"/>
        </a:p>
      </dgm:t>
    </dgm:pt>
    <dgm:pt modelId="{985380D2-6E1E-4839-964F-773660155CB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Scalable, fault-tolerant, and reliable for handling high data volumes.</a:t>
          </a:r>
          <a:endParaRPr lang="en-US"/>
        </a:p>
      </dgm:t>
    </dgm:pt>
    <dgm:pt modelId="{697A09AF-A1F0-4E94-B3C4-F1EDD6B00250}" type="parTrans" cxnId="{F0F5D862-AD49-4284-8652-FED485785795}">
      <dgm:prSet/>
      <dgm:spPr/>
      <dgm:t>
        <a:bodyPr/>
        <a:lstStyle/>
        <a:p>
          <a:endParaRPr lang="en-US"/>
        </a:p>
      </dgm:t>
    </dgm:pt>
    <dgm:pt modelId="{CAF0CC27-371E-4395-9033-807719DE1C48}" type="sibTrans" cxnId="{F0F5D862-AD49-4284-8652-FED485785795}">
      <dgm:prSet/>
      <dgm:spPr/>
      <dgm:t>
        <a:bodyPr/>
        <a:lstStyle/>
        <a:p>
          <a:endParaRPr lang="en-US"/>
        </a:p>
      </dgm:t>
    </dgm:pt>
    <dgm:pt modelId="{92466BA8-17C1-4400-A401-CC7BAA57C14B}" type="pres">
      <dgm:prSet presAssocID="{5A29EA67-ED99-42C3-8576-81CC21488455}" presName="root" presStyleCnt="0">
        <dgm:presLayoutVars>
          <dgm:dir/>
          <dgm:resizeHandles val="exact"/>
        </dgm:presLayoutVars>
      </dgm:prSet>
      <dgm:spPr/>
    </dgm:pt>
    <dgm:pt modelId="{2285942B-CBA6-4C3B-A063-BC679E7BFC67}" type="pres">
      <dgm:prSet presAssocID="{9D6A5709-7072-4790-83F9-5AD945264940}" presName="compNode" presStyleCnt="0"/>
      <dgm:spPr/>
    </dgm:pt>
    <dgm:pt modelId="{792FD165-E29A-405F-8F7E-08C9FC711446}" type="pres">
      <dgm:prSet presAssocID="{9D6A5709-7072-4790-83F9-5AD945264940}" presName="bgRect" presStyleLbl="bgShp" presStyleIdx="0" presStyleCnt="3"/>
      <dgm:spPr/>
    </dgm:pt>
    <dgm:pt modelId="{1074FF65-693C-44DB-B8D1-E4087EEBB1CE}" type="pres">
      <dgm:prSet presAssocID="{9D6A5709-7072-4790-83F9-5AD94526494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305A9E2E-6BD9-49CD-88A6-B09388932562}" type="pres">
      <dgm:prSet presAssocID="{9D6A5709-7072-4790-83F9-5AD945264940}" presName="spaceRect" presStyleCnt="0"/>
      <dgm:spPr/>
    </dgm:pt>
    <dgm:pt modelId="{74942E23-C806-47AC-B05C-D25167ADD138}" type="pres">
      <dgm:prSet presAssocID="{9D6A5709-7072-4790-83F9-5AD945264940}" presName="parTx" presStyleLbl="revTx" presStyleIdx="0" presStyleCnt="3">
        <dgm:presLayoutVars>
          <dgm:chMax val="0"/>
          <dgm:chPref val="0"/>
        </dgm:presLayoutVars>
      </dgm:prSet>
      <dgm:spPr/>
    </dgm:pt>
    <dgm:pt modelId="{6D5BCA41-0835-4CFA-B2BF-A77DDD8099B2}" type="pres">
      <dgm:prSet presAssocID="{882BEBB1-56CE-4DCD-8831-2E7ACF6E0BEC}" presName="sibTrans" presStyleCnt="0"/>
      <dgm:spPr/>
    </dgm:pt>
    <dgm:pt modelId="{7641B48B-14AE-473B-AF9F-6B9DD81B4413}" type="pres">
      <dgm:prSet presAssocID="{073DD86F-F42D-46AB-BAD9-5B5F1F744329}" presName="compNode" presStyleCnt="0"/>
      <dgm:spPr/>
    </dgm:pt>
    <dgm:pt modelId="{C3CF2D7E-FE59-4F16-B9E8-CB7DDABA347D}" type="pres">
      <dgm:prSet presAssocID="{073DD86F-F42D-46AB-BAD9-5B5F1F744329}" presName="bgRect" presStyleLbl="bgShp" presStyleIdx="1" presStyleCnt="3"/>
      <dgm:spPr/>
    </dgm:pt>
    <dgm:pt modelId="{A2F9B9AE-2CBD-404E-90F7-9F284F56B3E9}" type="pres">
      <dgm:prSet presAssocID="{073DD86F-F42D-46AB-BAD9-5B5F1F7443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2E4704A-18F3-40D9-A3C4-5CB3A9298B35}" type="pres">
      <dgm:prSet presAssocID="{073DD86F-F42D-46AB-BAD9-5B5F1F744329}" presName="spaceRect" presStyleCnt="0"/>
      <dgm:spPr/>
    </dgm:pt>
    <dgm:pt modelId="{EEFD5DE2-9364-459C-8FDB-78518E39A1AB}" type="pres">
      <dgm:prSet presAssocID="{073DD86F-F42D-46AB-BAD9-5B5F1F744329}" presName="parTx" presStyleLbl="revTx" presStyleIdx="1" presStyleCnt="3">
        <dgm:presLayoutVars>
          <dgm:chMax val="0"/>
          <dgm:chPref val="0"/>
        </dgm:presLayoutVars>
      </dgm:prSet>
      <dgm:spPr/>
    </dgm:pt>
    <dgm:pt modelId="{3F28E3A0-9830-48CA-BD68-5B7BC310AA06}" type="pres">
      <dgm:prSet presAssocID="{3A5E1CFA-D84D-4C4C-9FCA-08CC129BBCA5}" presName="sibTrans" presStyleCnt="0"/>
      <dgm:spPr/>
    </dgm:pt>
    <dgm:pt modelId="{21F11BF5-C3F3-4AFA-AC52-6ECA33A80CEA}" type="pres">
      <dgm:prSet presAssocID="{985380D2-6E1E-4839-964F-773660155CB5}" presName="compNode" presStyleCnt="0"/>
      <dgm:spPr/>
    </dgm:pt>
    <dgm:pt modelId="{EE68D83D-5306-44AD-A7D5-9B67739B7798}" type="pres">
      <dgm:prSet presAssocID="{985380D2-6E1E-4839-964F-773660155CB5}" presName="bgRect" presStyleLbl="bgShp" presStyleIdx="2" presStyleCnt="3"/>
      <dgm:spPr/>
    </dgm:pt>
    <dgm:pt modelId="{51F831F0-AC1A-4167-9FE1-941729DD99B0}" type="pres">
      <dgm:prSet presAssocID="{985380D2-6E1E-4839-964F-773660155C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36186FD1-9253-448B-9BD2-67E770613EC7}" type="pres">
      <dgm:prSet presAssocID="{985380D2-6E1E-4839-964F-773660155CB5}" presName="spaceRect" presStyleCnt="0"/>
      <dgm:spPr/>
    </dgm:pt>
    <dgm:pt modelId="{FFBDFD2B-1D4A-477F-88C8-427B19C6AF5C}" type="pres">
      <dgm:prSet presAssocID="{985380D2-6E1E-4839-964F-773660155CB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FADD40B-746A-4FDE-9887-FA224A3CB5FC}" type="presOf" srcId="{985380D2-6E1E-4839-964F-773660155CB5}" destId="{FFBDFD2B-1D4A-477F-88C8-427B19C6AF5C}" srcOrd="0" destOrd="0" presId="urn:microsoft.com/office/officeart/2018/2/layout/IconVerticalSolidList"/>
    <dgm:cxn modelId="{44411728-30C9-4EF3-9B78-B7480F2A7CB6}" type="presOf" srcId="{5A29EA67-ED99-42C3-8576-81CC21488455}" destId="{92466BA8-17C1-4400-A401-CC7BAA57C14B}" srcOrd="0" destOrd="0" presId="urn:microsoft.com/office/officeart/2018/2/layout/IconVerticalSolidList"/>
    <dgm:cxn modelId="{DBA32C4B-C47F-4B1F-BEBA-C2EEDD214D35}" type="presOf" srcId="{9D6A5709-7072-4790-83F9-5AD945264940}" destId="{74942E23-C806-47AC-B05C-D25167ADD138}" srcOrd="0" destOrd="0" presId="urn:microsoft.com/office/officeart/2018/2/layout/IconVerticalSolidList"/>
    <dgm:cxn modelId="{F0F5D862-AD49-4284-8652-FED485785795}" srcId="{5A29EA67-ED99-42C3-8576-81CC21488455}" destId="{985380D2-6E1E-4839-964F-773660155CB5}" srcOrd="2" destOrd="0" parTransId="{697A09AF-A1F0-4E94-B3C4-F1EDD6B00250}" sibTransId="{CAF0CC27-371E-4395-9033-807719DE1C48}"/>
    <dgm:cxn modelId="{1764A77D-6428-4321-AC72-B0B35D30ED85}" type="presOf" srcId="{073DD86F-F42D-46AB-BAD9-5B5F1F744329}" destId="{EEFD5DE2-9364-459C-8FDB-78518E39A1AB}" srcOrd="0" destOrd="0" presId="urn:microsoft.com/office/officeart/2018/2/layout/IconVerticalSolidList"/>
    <dgm:cxn modelId="{F229A2D1-54A6-440F-9529-DE967B69EC82}" srcId="{5A29EA67-ED99-42C3-8576-81CC21488455}" destId="{9D6A5709-7072-4790-83F9-5AD945264940}" srcOrd="0" destOrd="0" parTransId="{F46EEAEC-FBFC-4D96-96D7-D71984F3FF9E}" sibTransId="{882BEBB1-56CE-4DCD-8831-2E7ACF6E0BEC}"/>
    <dgm:cxn modelId="{2FC378D2-8CDA-4B14-89D5-D5D5F1E949FF}" srcId="{5A29EA67-ED99-42C3-8576-81CC21488455}" destId="{073DD86F-F42D-46AB-BAD9-5B5F1F744329}" srcOrd="1" destOrd="0" parTransId="{72B250D0-36A1-49B5-83C9-31975C75010C}" sibTransId="{3A5E1CFA-D84D-4C4C-9FCA-08CC129BBCA5}"/>
    <dgm:cxn modelId="{45DC042D-2884-49F9-BA78-1CE98F037838}" type="presParOf" srcId="{92466BA8-17C1-4400-A401-CC7BAA57C14B}" destId="{2285942B-CBA6-4C3B-A063-BC679E7BFC67}" srcOrd="0" destOrd="0" presId="urn:microsoft.com/office/officeart/2018/2/layout/IconVerticalSolidList"/>
    <dgm:cxn modelId="{E224573B-9DD9-4FB9-9743-6A75C664D94C}" type="presParOf" srcId="{2285942B-CBA6-4C3B-A063-BC679E7BFC67}" destId="{792FD165-E29A-405F-8F7E-08C9FC711446}" srcOrd="0" destOrd="0" presId="urn:microsoft.com/office/officeart/2018/2/layout/IconVerticalSolidList"/>
    <dgm:cxn modelId="{32FDE0C5-ECBA-41DC-9FED-DC6273865E5B}" type="presParOf" srcId="{2285942B-CBA6-4C3B-A063-BC679E7BFC67}" destId="{1074FF65-693C-44DB-B8D1-E4087EEBB1CE}" srcOrd="1" destOrd="0" presId="urn:microsoft.com/office/officeart/2018/2/layout/IconVerticalSolidList"/>
    <dgm:cxn modelId="{D228E1A0-1065-4BA7-89A5-B6FD5C753844}" type="presParOf" srcId="{2285942B-CBA6-4C3B-A063-BC679E7BFC67}" destId="{305A9E2E-6BD9-49CD-88A6-B09388932562}" srcOrd="2" destOrd="0" presId="urn:microsoft.com/office/officeart/2018/2/layout/IconVerticalSolidList"/>
    <dgm:cxn modelId="{858F5101-3F88-42FB-8BE1-CDC274B74204}" type="presParOf" srcId="{2285942B-CBA6-4C3B-A063-BC679E7BFC67}" destId="{74942E23-C806-47AC-B05C-D25167ADD138}" srcOrd="3" destOrd="0" presId="urn:microsoft.com/office/officeart/2018/2/layout/IconVerticalSolidList"/>
    <dgm:cxn modelId="{74D51393-E6E7-4E25-9C7D-4ECD009E9AB2}" type="presParOf" srcId="{92466BA8-17C1-4400-A401-CC7BAA57C14B}" destId="{6D5BCA41-0835-4CFA-B2BF-A77DDD8099B2}" srcOrd="1" destOrd="0" presId="urn:microsoft.com/office/officeart/2018/2/layout/IconVerticalSolidList"/>
    <dgm:cxn modelId="{0057A5B0-5B5A-45C4-AE09-3F6041F88696}" type="presParOf" srcId="{92466BA8-17C1-4400-A401-CC7BAA57C14B}" destId="{7641B48B-14AE-473B-AF9F-6B9DD81B4413}" srcOrd="2" destOrd="0" presId="urn:microsoft.com/office/officeart/2018/2/layout/IconVerticalSolidList"/>
    <dgm:cxn modelId="{E289E90C-2B38-4597-97D8-2120EB48B93F}" type="presParOf" srcId="{7641B48B-14AE-473B-AF9F-6B9DD81B4413}" destId="{C3CF2D7E-FE59-4F16-B9E8-CB7DDABA347D}" srcOrd="0" destOrd="0" presId="urn:microsoft.com/office/officeart/2018/2/layout/IconVerticalSolidList"/>
    <dgm:cxn modelId="{FAF3F6F5-7E1A-472C-87F3-A27ABA28A3D3}" type="presParOf" srcId="{7641B48B-14AE-473B-AF9F-6B9DD81B4413}" destId="{A2F9B9AE-2CBD-404E-90F7-9F284F56B3E9}" srcOrd="1" destOrd="0" presId="urn:microsoft.com/office/officeart/2018/2/layout/IconVerticalSolidList"/>
    <dgm:cxn modelId="{AD666227-04BC-4DB1-B47A-AD1354178726}" type="presParOf" srcId="{7641B48B-14AE-473B-AF9F-6B9DD81B4413}" destId="{02E4704A-18F3-40D9-A3C4-5CB3A9298B35}" srcOrd="2" destOrd="0" presId="urn:microsoft.com/office/officeart/2018/2/layout/IconVerticalSolidList"/>
    <dgm:cxn modelId="{F62C0053-FDF2-4C06-8F56-C69D9D7CBBB8}" type="presParOf" srcId="{7641B48B-14AE-473B-AF9F-6B9DD81B4413}" destId="{EEFD5DE2-9364-459C-8FDB-78518E39A1AB}" srcOrd="3" destOrd="0" presId="urn:microsoft.com/office/officeart/2018/2/layout/IconVerticalSolidList"/>
    <dgm:cxn modelId="{9F12B111-9002-40B6-B195-A5D88E887A80}" type="presParOf" srcId="{92466BA8-17C1-4400-A401-CC7BAA57C14B}" destId="{3F28E3A0-9830-48CA-BD68-5B7BC310AA06}" srcOrd="3" destOrd="0" presId="urn:microsoft.com/office/officeart/2018/2/layout/IconVerticalSolidList"/>
    <dgm:cxn modelId="{A4C17272-007C-4F81-9F78-98241FEFA958}" type="presParOf" srcId="{92466BA8-17C1-4400-A401-CC7BAA57C14B}" destId="{21F11BF5-C3F3-4AFA-AC52-6ECA33A80CEA}" srcOrd="4" destOrd="0" presId="urn:microsoft.com/office/officeart/2018/2/layout/IconVerticalSolidList"/>
    <dgm:cxn modelId="{AA1ADDAE-D31C-4167-A412-901F2920A47E}" type="presParOf" srcId="{21F11BF5-C3F3-4AFA-AC52-6ECA33A80CEA}" destId="{EE68D83D-5306-44AD-A7D5-9B67739B7798}" srcOrd="0" destOrd="0" presId="urn:microsoft.com/office/officeart/2018/2/layout/IconVerticalSolidList"/>
    <dgm:cxn modelId="{34607736-3EA6-4E85-B913-4AF8CD5FE298}" type="presParOf" srcId="{21F11BF5-C3F3-4AFA-AC52-6ECA33A80CEA}" destId="{51F831F0-AC1A-4167-9FE1-941729DD99B0}" srcOrd="1" destOrd="0" presId="urn:microsoft.com/office/officeart/2018/2/layout/IconVerticalSolidList"/>
    <dgm:cxn modelId="{574C1CD1-7DF9-4F82-9D34-305D8D7A8C1E}" type="presParOf" srcId="{21F11BF5-C3F3-4AFA-AC52-6ECA33A80CEA}" destId="{36186FD1-9253-448B-9BD2-67E770613EC7}" srcOrd="2" destOrd="0" presId="urn:microsoft.com/office/officeart/2018/2/layout/IconVerticalSolidList"/>
    <dgm:cxn modelId="{EBB70F9D-1FB2-419E-8E9D-011A801B0900}" type="presParOf" srcId="{21F11BF5-C3F3-4AFA-AC52-6ECA33A80CEA}" destId="{FFBDFD2B-1D4A-477F-88C8-427B19C6AF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E181A86-1039-46D7-B8B2-0C3B5278BAD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43426C63-7FBF-4619-B80D-4CFBF35A629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Apache Kafka Is a critical technology for real-time event streaming.</a:t>
          </a:r>
          <a:endParaRPr lang="en-US"/>
        </a:p>
      </dgm:t>
    </dgm:pt>
    <dgm:pt modelId="{15459216-0ACD-47CC-B87A-DB9F34E5B41C}" type="parTrans" cxnId="{B7CEE8EE-31A8-4489-A86E-57E1DE3905CF}">
      <dgm:prSet/>
      <dgm:spPr/>
      <dgm:t>
        <a:bodyPr/>
        <a:lstStyle/>
        <a:p>
          <a:endParaRPr lang="en-US"/>
        </a:p>
      </dgm:t>
    </dgm:pt>
    <dgm:pt modelId="{184AB287-EF96-422B-B546-85A2B5F47813}" type="sibTrans" cxnId="{B7CEE8EE-31A8-4489-A86E-57E1DE3905CF}">
      <dgm:prSet/>
      <dgm:spPr/>
      <dgm:t>
        <a:bodyPr/>
        <a:lstStyle/>
        <a:p>
          <a:endParaRPr lang="en-US"/>
        </a:p>
      </dgm:t>
    </dgm:pt>
    <dgm:pt modelId="{5B8E2758-22EB-4A39-84A3-DAA975AE931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Scalable and reliable solution for diverse applications.</a:t>
          </a:r>
          <a:endParaRPr lang="en-US"/>
        </a:p>
      </dgm:t>
    </dgm:pt>
    <dgm:pt modelId="{F2BBB952-78E1-413B-92C8-F0EDC6EE0CDE}" type="parTrans" cxnId="{0D43A14C-6B47-4201-AE58-0A2473067A3C}">
      <dgm:prSet/>
      <dgm:spPr/>
      <dgm:t>
        <a:bodyPr/>
        <a:lstStyle/>
        <a:p>
          <a:endParaRPr lang="en-US"/>
        </a:p>
      </dgm:t>
    </dgm:pt>
    <dgm:pt modelId="{647CBC89-6C27-4F66-8150-94AAC4D6DC2C}" type="sibTrans" cxnId="{0D43A14C-6B47-4201-AE58-0A2473067A3C}">
      <dgm:prSet/>
      <dgm:spPr/>
      <dgm:t>
        <a:bodyPr/>
        <a:lstStyle/>
        <a:p>
          <a:endParaRPr lang="en-US"/>
        </a:p>
      </dgm:t>
    </dgm:pt>
    <dgm:pt modelId="{8BFA0E5B-9F16-492D-801F-4AE7E1B2B90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Future developments enhancing efficiency and scalability.</a:t>
          </a:r>
          <a:endParaRPr lang="en-US"/>
        </a:p>
      </dgm:t>
    </dgm:pt>
    <dgm:pt modelId="{B1B7547C-EA1F-42F1-A94B-F9756EAE9419}" type="parTrans" cxnId="{AF2CDDCC-008E-4D92-8463-DD7A518C47D6}">
      <dgm:prSet/>
      <dgm:spPr/>
      <dgm:t>
        <a:bodyPr/>
        <a:lstStyle/>
        <a:p>
          <a:endParaRPr lang="en-US"/>
        </a:p>
      </dgm:t>
    </dgm:pt>
    <dgm:pt modelId="{7B2DE8D4-DA7E-4308-859B-176446B0E8CD}" type="sibTrans" cxnId="{AF2CDDCC-008E-4D92-8463-DD7A518C47D6}">
      <dgm:prSet/>
      <dgm:spPr/>
      <dgm:t>
        <a:bodyPr/>
        <a:lstStyle/>
        <a:p>
          <a:endParaRPr lang="en-US"/>
        </a:p>
      </dgm:t>
    </dgm:pt>
    <dgm:pt modelId="{30222FB1-D16F-4DFB-8AE1-3A0B4A6F32C1}" type="pres">
      <dgm:prSet presAssocID="{1E181A86-1039-46D7-B8B2-0C3B5278BADD}" presName="root" presStyleCnt="0">
        <dgm:presLayoutVars>
          <dgm:dir/>
          <dgm:resizeHandles val="exact"/>
        </dgm:presLayoutVars>
      </dgm:prSet>
      <dgm:spPr/>
    </dgm:pt>
    <dgm:pt modelId="{275FF682-FF7D-471E-A46D-58F1CE93E135}" type="pres">
      <dgm:prSet presAssocID="{43426C63-7FBF-4619-B80D-4CFBF35A629B}" presName="compNode" presStyleCnt="0"/>
      <dgm:spPr/>
    </dgm:pt>
    <dgm:pt modelId="{A765A988-869C-4237-895D-39B146D75F06}" type="pres">
      <dgm:prSet presAssocID="{43426C63-7FBF-4619-B80D-4CFBF35A62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6706A04-6E90-441A-8EF1-705DFDFE50D2}" type="pres">
      <dgm:prSet presAssocID="{43426C63-7FBF-4619-B80D-4CFBF35A629B}" presName="spaceRect" presStyleCnt="0"/>
      <dgm:spPr/>
    </dgm:pt>
    <dgm:pt modelId="{A890052E-F212-4123-B6B2-5E4AEF64A466}" type="pres">
      <dgm:prSet presAssocID="{43426C63-7FBF-4619-B80D-4CFBF35A629B}" presName="textRect" presStyleLbl="revTx" presStyleIdx="0" presStyleCnt="3">
        <dgm:presLayoutVars>
          <dgm:chMax val="1"/>
          <dgm:chPref val="1"/>
        </dgm:presLayoutVars>
      </dgm:prSet>
      <dgm:spPr/>
    </dgm:pt>
    <dgm:pt modelId="{9E81B0EB-EA92-4D5D-AD46-209832E6F8AA}" type="pres">
      <dgm:prSet presAssocID="{184AB287-EF96-422B-B546-85A2B5F47813}" presName="sibTrans" presStyleCnt="0"/>
      <dgm:spPr/>
    </dgm:pt>
    <dgm:pt modelId="{75CBA90C-CA88-4AD2-9EFC-FEDEB7EF2077}" type="pres">
      <dgm:prSet presAssocID="{5B8E2758-22EB-4A39-84A3-DAA975AE9317}" presName="compNode" presStyleCnt="0"/>
      <dgm:spPr/>
    </dgm:pt>
    <dgm:pt modelId="{F094A397-9672-4DBD-B320-53063A7874A0}" type="pres">
      <dgm:prSet presAssocID="{5B8E2758-22EB-4A39-84A3-DAA975AE93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C2433A1-DDC6-4CB8-99A5-FA8171871161}" type="pres">
      <dgm:prSet presAssocID="{5B8E2758-22EB-4A39-84A3-DAA975AE9317}" presName="spaceRect" presStyleCnt="0"/>
      <dgm:spPr/>
    </dgm:pt>
    <dgm:pt modelId="{E3660526-8678-4CF0-ACDD-3A76EF5001EC}" type="pres">
      <dgm:prSet presAssocID="{5B8E2758-22EB-4A39-84A3-DAA975AE9317}" presName="textRect" presStyleLbl="revTx" presStyleIdx="1" presStyleCnt="3">
        <dgm:presLayoutVars>
          <dgm:chMax val="1"/>
          <dgm:chPref val="1"/>
        </dgm:presLayoutVars>
      </dgm:prSet>
      <dgm:spPr/>
    </dgm:pt>
    <dgm:pt modelId="{99E6AC21-CB3C-42F7-AD10-2C7D4D4896BC}" type="pres">
      <dgm:prSet presAssocID="{647CBC89-6C27-4F66-8150-94AAC4D6DC2C}" presName="sibTrans" presStyleCnt="0"/>
      <dgm:spPr/>
    </dgm:pt>
    <dgm:pt modelId="{FBE3E3CB-9921-430C-AC15-2431E11AA2BD}" type="pres">
      <dgm:prSet presAssocID="{8BFA0E5B-9F16-492D-801F-4AE7E1B2B901}" presName="compNode" presStyleCnt="0"/>
      <dgm:spPr/>
    </dgm:pt>
    <dgm:pt modelId="{725A8BA5-813F-4BFD-9A6A-2B53CEDB99B0}" type="pres">
      <dgm:prSet presAssocID="{8BFA0E5B-9F16-492D-801F-4AE7E1B2B90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92181E4-E0B6-42D9-9C49-65B6CA525399}" type="pres">
      <dgm:prSet presAssocID="{8BFA0E5B-9F16-492D-801F-4AE7E1B2B901}" presName="spaceRect" presStyleCnt="0"/>
      <dgm:spPr/>
    </dgm:pt>
    <dgm:pt modelId="{C267FAA4-7C7C-4EA8-A418-1E012B878339}" type="pres">
      <dgm:prSet presAssocID="{8BFA0E5B-9F16-492D-801F-4AE7E1B2B90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8A4062B-E507-0546-A8CF-271A0C50D22E}" type="presOf" srcId="{1E181A86-1039-46D7-B8B2-0C3B5278BADD}" destId="{30222FB1-D16F-4DFB-8AE1-3A0B4A6F32C1}" srcOrd="0" destOrd="0" presId="urn:microsoft.com/office/officeart/2018/2/layout/IconLabelList"/>
    <dgm:cxn modelId="{0D43A14C-6B47-4201-AE58-0A2473067A3C}" srcId="{1E181A86-1039-46D7-B8B2-0C3B5278BADD}" destId="{5B8E2758-22EB-4A39-84A3-DAA975AE9317}" srcOrd="1" destOrd="0" parTransId="{F2BBB952-78E1-413B-92C8-F0EDC6EE0CDE}" sibTransId="{647CBC89-6C27-4F66-8150-94AAC4D6DC2C}"/>
    <dgm:cxn modelId="{BD0FD879-167F-CB46-823C-FB6D17DB0959}" type="presOf" srcId="{8BFA0E5B-9F16-492D-801F-4AE7E1B2B901}" destId="{C267FAA4-7C7C-4EA8-A418-1E012B878339}" srcOrd="0" destOrd="0" presId="urn:microsoft.com/office/officeart/2018/2/layout/IconLabelList"/>
    <dgm:cxn modelId="{AF2CDDCC-008E-4D92-8463-DD7A518C47D6}" srcId="{1E181A86-1039-46D7-B8B2-0C3B5278BADD}" destId="{8BFA0E5B-9F16-492D-801F-4AE7E1B2B901}" srcOrd="2" destOrd="0" parTransId="{B1B7547C-EA1F-42F1-A94B-F9756EAE9419}" sibTransId="{7B2DE8D4-DA7E-4308-859B-176446B0E8CD}"/>
    <dgm:cxn modelId="{419BC4DF-C5EB-D743-BF8C-1F76959381EC}" type="presOf" srcId="{5B8E2758-22EB-4A39-84A3-DAA975AE9317}" destId="{E3660526-8678-4CF0-ACDD-3A76EF5001EC}" srcOrd="0" destOrd="0" presId="urn:microsoft.com/office/officeart/2018/2/layout/IconLabelList"/>
    <dgm:cxn modelId="{F6AD9AEB-A75A-EE49-8800-71066E25DD49}" type="presOf" srcId="{43426C63-7FBF-4619-B80D-4CFBF35A629B}" destId="{A890052E-F212-4123-B6B2-5E4AEF64A466}" srcOrd="0" destOrd="0" presId="urn:microsoft.com/office/officeart/2018/2/layout/IconLabelList"/>
    <dgm:cxn modelId="{B7CEE8EE-31A8-4489-A86E-57E1DE3905CF}" srcId="{1E181A86-1039-46D7-B8B2-0C3B5278BADD}" destId="{43426C63-7FBF-4619-B80D-4CFBF35A629B}" srcOrd="0" destOrd="0" parTransId="{15459216-0ACD-47CC-B87A-DB9F34E5B41C}" sibTransId="{184AB287-EF96-422B-B546-85A2B5F47813}"/>
    <dgm:cxn modelId="{EDE0F22D-583A-6C40-BC84-58D274311156}" type="presParOf" srcId="{30222FB1-D16F-4DFB-8AE1-3A0B4A6F32C1}" destId="{275FF682-FF7D-471E-A46D-58F1CE93E135}" srcOrd="0" destOrd="0" presId="urn:microsoft.com/office/officeart/2018/2/layout/IconLabelList"/>
    <dgm:cxn modelId="{C17F6B5E-1290-5D49-8563-B90A101DA3C3}" type="presParOf" srcId="{275FF682-FF7D-471E-A46D-58F1CE93E135}" destId="{A765A988-869C-4237-895D-39B146D75F06}" srcOrd="0" destOrd="0" presId="urn:microsoft.com/office/officeart/2018/2/layout/IconLabelList"/>
    <dgm:cxn modelId="{63BE8CD1-731B-BD4F-97F7-6E71EB4140E7}" type="presParOf" srcId="{275FF682-FF7D-471E-A46D-58F1CE93E135}" destId="{26706A04-6E90-441A-8EF1-705DFDFE50D2}" srcOrd="1" destOrd="0" presId="urn:microsoft.com/office/officeart/2018/2/layout/IconLabelList"/>
    <dgm:cxn modelId="{79050223-4E7E-EA4F-ABC5-DD70A5E6C40B}" type="presParOf" srcId="{275FF682-FF7D-471E-A46D-58F1CE93E135}" destId="{A890052E-F212-4123-B6B2-5E4AEF64A466}" srcOrd="2" destOrd="0" presId="urn:microsoft.com/office/officeart/2018/2/layout/IconLabelList"/>
    <dgm:cxn modelId="{C5FEA771-D231-C140-B8C7-D5D0EB98AAD2}" type="presParOf" srcId="{30222FB1-D16F-4DFB-8AE1-3A0B4A6F32C1}" destId="{9E81B0EB-EA92-4D5D-AD46-209832E6F8AA}" srcOrd="1" destOrd="0" presId="urn:microsoft.com/office/officeart/2018/2/layout/IconLabelList"/>
    <dgm:cxn modelId="{9A6BC6AB-3A1F-5F4E-83CC-E40A6579AFD3}" type="presParOf" srcId="{30222FB1-D16F-4DFB-8AE1-3A0B4A6F32C1}" destId="{75CBA90C-CA88-4AD2-9EFC-FEDEB7EF2077}" srcOrd="2" destOrd="0" presId="urn:microsoft.com/office/officeart/2018/2/layout/IconLabelList"/>
    <dgm:cxn modelId="{3541552F-6354-404D-A844-AAD3981234EB}" type="presParOf" srcId="{75CBA90C-CA88-4AD2-9EFC-FEDEB7EF2077}" destId="{F094A397-9672-4DBD-B320-53063A7874A0}" srcOrd="0" destOrd="0" presId="urn:microsoft.com/office/officeart/2018/2/layout/IconLabelList"/>
    <dgm:cxn modelId="{5AECFDC4-41D7-1948-B9D3-35307FFAE4CE}" type="presParOf" srcId="{75CBA90C-CA88-4AD2-9EFC-FEDEB7EF2077}" destId="{EC2433A1-DDC6-4CB8-99A5-FA8171871161}" srcOrd="1" destOrd="0" presId="urn:microsoft.com/office/officeart/2018/2/layout/IconLabelList"/>
    <dgm:cxn modelId="{F5C23357-6D2A-E442-B25B-27EA3DCC0674}" type="presParOf" srcId="{75CBA90C-CA88-4AD2-9EFC-FEDEB7EF2077}" destId="{E3660526-8678-4CF0-ACDD-3A76EF5001EC}" srcOrd="2" destOrd="0" presId="urn:microsoft.com/office/officeart/2018/2/layout/IconLabelList"/>
    <dgm:cxn modelId="{09CF4D39-6CD1-784D-8E66-315C70DFC610}" type="presParOf" srcId="{30222FB1-D16F-4DFB-8AE1-3A0B4A6F32C1}" destId="{99E6AC21-CB3C-42F7-AD10-2C7D4D4896BC}" srcOrd="3" destOrd="0" presId="urn:microsoft.com/office/officeart/2018/2/layout/IconLabelList"/>
    <dgm:cxn modelId="{3B92862F-8714-6247-AE78-97AEB2095856}" type="presParOf" srcId="{30222FB1-D16F-4DFB-8AE1-3A0B4A6F32C1}" destId="{FBE3E3CB-9921-430C-AC15-2431E11AA2BD}" srcOrd="4" destOrd="0" presId="urn:microsoft.com/office/officeart/2018/2/layout/IconLabelList"/>
    <dgm:cxn modelId="{A9DD6B95-D2B8-8544-BF85-340DEB2994CF}" type="presParOf" srcId="{FBE3E3CB-9921-430C-AC15-2431E11AA2BD}" destId="{725A8BA5-813F-4BFD-9A6A-2B53CEDB99B0}" srcOrd="0" destOrd="0" presId="urn:microsoft.com/office/officeart/2018/2/layout/IconLabelList"/>
    <dgm:cxn modelId="{76191B34-5462-6642-848C-C324DA2FD107}" type="presParOf" srcId="{FBE3E3CB-9921-430C-AC15-2431E11AA2BD}" destId="{B92181E4-E0B6-42D9-9C49-65B6CA525399}" srcOrd="1" destOrd="0" presId="urn:microsoft.com/office/officeart/2018/2/layout/IconLabelList"/>
    <dgm:cxn modelId="{C7C28A96-9476-4F49-B015-5F10ADE82CFE}" type="presParOf" srcId="{FBE3E3CB-9921-430C-AC15-2431E11AA2BD}" destId="{C267FAA4-7C7C-4EA8-A418-1E012B87833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F94C7D-F2A6-44B6-ABDC-F4AFCCCB1B1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E4EE6A8-BF54-4C60-BD67-1306C753C0BA}">
      <dgm:prSet/>
      <dgm:spPr/>
      <dgm:t>
        <a:bodyPr/>
        <a:lstStyle/>
        <a:p>
          <a:r>
            <a:rPr lang="en-IN"/>
            <a:t>Handles large data streams with fault tolerance and horizontal scalability (distributed server).</a:t>
          </a:r>
          <a:endParaRPr lang="en-US"/>
        </a:p>
      </dgm:t>
    </dgm:pt>
    <dgm:pt modelId="{3CC935D0-8F69-424A-885C-38396C8C40CD}" type="parTrans" cxnId="{13888A43-6BE0-4055-844E-D7B4EE1BD910}">
      <dgm:prSet/>
      <dgm:spPr/>
      <dgm:t>
        <a:bodyPr/>
        <a:lstStyle/>
        <a:p>
          <a:endParaRPr lang="en-US"/>
        </a:p>
      </dgm:t>
    </dgm:pt>
    <dgm:pt modelId="{6AF9976A-0C48-4302-8543-8A9055B9CDE1}" type="sibTrans" cxnId="{13888A43-6BE0-4055-844E-D7B4EE1BD910}">
      <dgm:prSet/>
      <dgm:spPr/>
      <dgm:t>
        <a:bodyPr/>
        <a:lstStyle/>
        <a:p>
          <a:endParaRPr lang="en-US"/>
        </a:p>
      </dgm:t>
    </dgm:pt>
    <dgm:pt modelId="{4D7BF37A-28AD-48E5-88C9-465678FE0FDE}">
      <dgm:prSet/>
      <dgm:spPr/>
      <dgm:t>
        <a:bodyPr/>
        <a:lstStyle/>
        <a:p>
          <a:r>
            <a:rPr lang="en-IN" dirty="0"/>
            <a:t>Essential for real-time analytics and decision-making in various industries which we will discuss later.</a:t>
          </a:r>
          <a:endParaRPr lang="en-US" dirty="0"/>
        </a:p>
      </dgm:t>
    </dgm:pt>
    <dgm:pt modelId="{BEED11FD-22DF-4B87-9CEA-E6F6354A6C3B}" type="parTrans" cxnId="{626A3ACC-4D81-43A2-AD9B-B1C21C25299F}">
      <dgm:prSet/>
      <dgm:spPr/>
      <dgm:t>
        <a:bodyPr/>
        <a:lstStyle/>
        <a:p>
          <a:endParaRPr lang="en-US"/>
        </a:p>
      </dgm:t>
    </dgm:pt>
    <dgm:pt modelId="{941DF6B1-1DA5-4254-9CAF-FAD318FB8CB8}" type="sibTrans" cxnId="{626A3ACC-4D81-43A2-AD9B-B1C21C25299F}">
      <dgm:prSet/>
      <dgm:spPr/>
      <dgm:t>
        <a:bodyPr/>
        <a:lstStyle/>
        <a:p>
          <a:endParaRPr lang="en-US"/>
        </a:p>
      </dgm:t>
    </dgm:pt>
    <dgm:pt modelId="{F776727A-BC81-4A49-9AB6-2DBAC4AFC777}" type="pres">
      <dgm:prSet presAssocID="{99F94C7D-F2A6-44B6-ABDC-F4AFCCCB1B10}" presName="vert0" presStyleCnt="0">
        <dgm:presLayoutVars>
          <dgm:dir/>
          <dgm:animOne val="branch"/>
          <dgm:animLvl val="lvl"/>
        </dgm:presLayoutVars>
      </dgm:prSet>
      <dgm:spPr/>
    </dgm:pt>
    <dgm:pt modelId="{53B1B51D-394C-DD4B-B53E-A3B40407B487}" type="pres">
      <dgm:prSet presAssocID="{DE4EE6A8-BF54-4C60-BD67-1306C753C0BA}" presName="thickLine" presStyleLbl="alignNode1" presStyleIdx="0" presStyleCnt="2"/>
      <dgm:spPr/>
    </dgm:pt>
    <dgm:pt modelId="{477AC252-C819-CA4D-BCA4-15D34C9EA8D4}" type="pres">
      <dgm:prSet presAssocID="{DE4EE6A8-BF54-4C60-BD67-1306C753C0BA}" presName="horz1" presStyleCnt="0"/>
      <dgm:spPr/>
    </dgm:pt>
    <dgm:pt modelId="{E06980E6-6DDD-4248-AE1F-C80D4DEC1290}" type="pres">
      <dgm:prSet presAssocID="{DE4EE6A8-BF54-4C60-BD67-1306C753C0BA}" presName="tx1" presStyleLbl="revTx" presStyleIdx="0" presStyleCnt="2"/>
      <dgm:spPr/>
    </dgm:pt>
    <dgm:pt modelId="{3ADD5110-9C5E-2C4E-9EF3-939411EC6AD7}" type="pres">
      <dgm:prSet presAssocID="{DE4EE6A8-BF54-4C60-BD67-1306C753C0BA}" presName="vert1" presStyleCnt="0"/>
      <dgm:spPr/>
    </dgm:pt>
    <dgm:pt modelId="{A178799E-BD92-E949-A950-0A8CD52218B6}" type="pres">
      <dgm:prSet presAssocID="{4D7BF37A-28AD-48E5-88C9-465678FE0FDE}" presName="thickLine" presStyleLbl="alignNode1" presStyleIdx="1" presStyleCnt="2"/>
      <dgm:spPr/>
    </dgm:pt>
    <dgm:pt modelId="{1F81660B-D883-B140-8C78-6EE5AFB58800}" type="pres">
      <dgm:prSet presAssocID="{4D7BF37A-28AD-48E5-88C9-465678FE0FDE}" presName="horz1" presStyleCnt="0"/>
      <dgm:spPr/>
    </dgm:pt>
    <dgm:pt modelId="{F7E98658-A844-2A4D-AA3A-C6AED80D84B8}" type="pres">
      <dgm:prSet presAssocID="{4D7BF37A-28AD-48E5-88C9-465678FE0FDE}" presName="tx1" presStyleLbl="revTx" presStyleIdx="1" presStyleCnt="2"/>
      <dgm:spPr/>
    </dgm:pt>
    <dgm:pt modelId="{FB351964-EBFB-AF42-9483-B3E2AD46CF5C}" type="pres">
      <dgm:prSet presAssocID="{4D7BF37A-28AD-48E5-88C9-465678FE0FDE}" presName="vert1" presStyleCnt="0"/>
      <dgm:spPr/>
    </dgm:pt>
  </dgm:ptLst>
  <dgm:cxnLst>
    <dgm:cxn modelId="{13888A43-6BE0-4055-844E-D7B4EE1BD910}" srcId="{99F94C7D-F2A6-44B6-ABDC-F4AFCCCB1B10}" destId="{DE4EE6A8-BF54-4C60-BD67-1306C753C0BA}" srcOrd="0" destOrd="0" parTransId="{3CC935D0-8F69-424A-885C-38396C8C40CD}" sibTransId="{6AF9976A-0C48-4302-8543-8A9055B9CDE1}"/>
    <dgm:cxn modelId="{10CBAD5E-73E5-8542-B94C-6A6985463553}" type="presOf" srcId="{DE4EE6A8-BF54-4C60-BD67-1306C753C0BA}" destId="{E06980E6-6DDD-4248-AE1F-C80D4DEC1290}" srcOrd="0" destOrd="0" presId="urn:microsoft.com/office/officeart/2008/layout/LinedList"/>
    <dgm:cxn modelId="{7631C470-A780-5A42-9ED3-CFEECEEC4C4C}" type="presOf" srcId="{4D7BF37A-28AD-48E5-88C9-465678FE0FDE}" destId="{F7E98658-A844-2A4D-AA3A-C6AED80D84B8}" srcOrd="0" destOrd="0" presId="urn:microsoft.com/office/officeart/2008/layout/LinedList"/>
    <dgm:cxn modelId="{626A3ACC-4D81-43A2-AD9B-B1C21C25299F}" srcId="{99F94C7D-F2A6-44B6-ABDC-F4AFCCCB1B10}" destId="{4D7BF37A-28AD-48E5-88C9-465678FE0FDE}" srcOrd="1" destOrd="0" parTransId="{BEED11FD-22DF-4B87-9CEA-E6F6354A6C3B}" sibTransId="{941DF6B1-1DA5-4254-9CAF-FAD318FB8CB8}"/>
    <dgm:cxn modelId="{7FA760F7-ED56-E64C-A4C7-E259BF4ECC00}" type="presOf" srcId="{99F94C7D-F2A6-44B6-ABDC-F4AFCCCB1B10}" destId="{F776727A-BC81-4A49-9AB6-2DBAC4AFC777}" srcOrd="0" destOrd="0" presId="urn:microsoft.com/office/officeart/2008/layout/LinedList"/>
    <dgm:cxn modelId="{087AE969-7104-E444-B0CA-2E7269A2FC35}" type="presParOf" srcId="{F776727A-BC81-4A49-9AB6-2DBAC4AFC777}" destId="{53B1B51D-394C-DD4B-B53E-A3B40407B487}" srcOrd="0" destOrd="0" presId="urn:microsoft.com/office/officeart/2008/layout/LinedList"/>
    <dgm:cxn modelId="{F7139DDC-1E33-004E-A356-6534AA9E8663}" type="presParOf" srcId="{F776727A-BC81-4A49-9AB6-2DBAC4AFC777}" destId="{477AC252-C819-CA4D-BCA4-15D34C9EA8D4}" srcOrd="1" destOrd="0" presId="urn:microsoft.com/office/officeart/2008/layout/LinedList"/>
    <dgm:cxn modelId="{D734BE45-A0C0-BD45-A83D-711A4A8426D3}" type="presParOf" srcId="{477AC252-C819-CA4D-BCA4-15D34C9EA8D4}" destId="{E06980E6-6DDD-4248-AE1F-C80D4DEC1290}" srcOrd="0" destOrd="0" presId="urn:microsoft.com/office/officeart/2008/layout/LinedList"/>
    <dgm:cxn modelId="{4AB1AF8B-2281-C548-9A48-58400761DEC6}" type="presParOf" srcId="{477AC252-C819-CA4D-BCA4-15D34C9EA8D4}" destId="{3ADD5110-9C5E-2C4E-9EF3-939411EC6AD7}" srcOrd="1" destOrd="0" presId="urn:microsoft.com/office/officeart/2008/layout/LinedList"/>
    <dgm:cxn modelId="{EEB9FF60-2C02-6E43-B295-04F2D3459914}" type="presParOf" srcId="{F776727A-BC81-4A49-9AB6-2DBAC4AFC777}" destId="{A178799E-BD92-E949-A950-0A8CD52218B6}" srcOrd="2" destOrd="0" presId="urn:microsoft.com/office/officeart/2008/layout/LinedList"/>
    <dgm:cxn modelId="{3F7962DD-71E7-E642-814E-A86A5129C23A}" type="presParOf" srcId="{F776727A-BC81-4A49-9AB6-2DBAC4AFC777}" destId="{1F81660B-D883-B140-8C78-6EE5AFB58800}" srcOrd="3" destOrd="0" presId="urn:microsoft.com/office/officeart/2008/layout/LinedList"/>
    <dgm:cxn modelId="{D3BCFEE0-43A9-2E4F-9912-74B745D00B8A}" type="presParOf" srcId="{1F81660B-D883-B140-8C78-6EE5AFB58800}" destId="{F7E98658-A844-2A4D-AA3A-C6AED80D84B8}" srcOrd="0" destOrd="0" presId="urn:microsoft.com/office/officeart/2008/layout/LinedList"/>
    <dgm:cxn modelId="{37ADBFD7-6C16-5048-AA27-72FBE2E0DE56}" type="presParOf" srcId="{1F81660B-D883-B140-8C78-6EE5AFB58800}" destId="{FB351964-EBFB-AF42-9483-B3E2AD46CF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54C017-5073-4247-ADEA-80F9AC1D105E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20B1CD7E-6AAF-4136-830F-2D56E0256A22}">
      <dgm:prSet/>
      <dgm:spPr/>
      <dgm:t>
        <a:bodyPr/>
        <a:lstStyle/>
        <a:p>
          <a:r>
            <a:rPr lang="en-IN" b="1"/>
            <a:t>Producers:</a:t>
          </a:r>
          <a:r>
            <a:rPr lang="en-IN"/>
            <a:t> Send data to Kafka.</a:t>
          </a:r>
          <a:endParaRPr lang="en-US"/>
        </a:p>
      </dgm:t>
    </dgm:pt>
    <dgm:pt modelId="{50951B8C-8668-4BD1-9850-797BD921C411}" type="parTrans" cxnId="{1E0CC0CC-1EDC-47DF-9586-2799054F477E}">
      <dgm:prSet/>
      <dgm:spPr/>
      <dgm:t>
        <a:bodyPr/>
        <a:lstStyle/>
        <a:p>
          <a:endParaRPr lang="en-US"/>
        </a:p>
      </dgm:t>
    </dgm:pt>
    <dgm:pt modelId="{09C81759-89EC-4938-8385-5FF54F222931}" type="sibTrans" cxnId="{1E0CC0CC-1EDC-47DF-9586-2799054F477E}">
      <dgm:prSet/>
      <dgm:spPr/>
      <dgm:t>
        <a:bodyPr/>
        <a:lstStyle/>
        <a:p>
          <a:endParaRPr lang="en-US"/>
        </a:p>
      </dgm:t>
    </dgm:pt>
    <dgm:pt modelId="{4D6629A2-898B-45DA-AC9C-A9466F2D04EC}">
      <dgm:prSet/>
      <dgm:spPr/>
      <dgm:t>
        <a:bodyPr/>
        <a:lstStyle/>
        <a:p>
          <a:r>
            <a:rPr lang="en-IN" b="1"/>
            <a:t>Consumers:</a:t>
          </a:r>
          <a:r>
            <a:rPr lang="en-IN"/>
            <a:t> Read and process data from Kafka.</a:t>
          </a:r>
          <a:endParaRPr lang="en-US"/>
        </a:p>
      </dgm:t>
    </dgm:pt>
    <dgm:pt modelId="{19320B7A-906F-470F-B570-90D8675A25CB}" type="parTrans" cxnId="{A9CE5058-BBAB-49A9-A14F-EAAF594EF2A2}">
      <dgm:prSet/>
      <dgm:spPr/>
      <dgm:t>
        <a:bodyPr/>
        <a:lstStyle/>
        <a:p>
          <a:endParaRPr lang="en-US"/>
        </a:p>
      </dgm:t>
    </dgm:pt>
    <dgm:pt modelId="{4FA444F0-D567-4723-8736-BF5AC4BF1329}" type="sibTrans" cxnId="{A9CE5058-BBAB-49A9-A14F-EAAF594EF2A2}">
      <dgm:prSet/>
      <dgm:spPr/>
      <dgm:t>
        <a:bodyPr/>
        <a:lstStyle/>
        <a:p>
          <a:endParaRPr lang="en-US"/>
        </a:p>
      </dgm:t>
    </dgm:pt>
    <dgm:pt modelId="{CB34B8FE-7444-4A6B-957A-79032CE68112}">
      <dgm:prSet/>
      <dgm:spPr/>
      <dgm:t>
        <a:bodyPr/>
        <a:lstStyle/>
        <a:p>
          <a:r>
            <a:rPr lang="en-IN" b="1"/>
            <a:t>Brokers:</a:t>
          </a:r>
          <a:r>
            <a:rPr lang="en-IN"/>
            <a:t> Manage and store data.</a:t>
          </a:r>
          <a:endParaRPr lang="en-US"/>
        </a:p>
      </dgm:t>
    </dgm:pt>
    <dgm:pt modelId="{BFEEFD0D-8C30-4E8C-B0BB-6F33B2FCC7F3}" type="parTrans" cxnId="{4CC7E671-857B-44BD-9E57-36953E6DBDCA}">
      <dgm:prSet/>
      <dgm:spPr/>
      <dgm:t>
        <a:bodyPr/>
        <a:lstStyle/>
        <a:p>
          <a:endParaRPr lang="en-US"/>
        </a:p>
      </dgm:t>
    </dgm:pt>
    <dgm:pt modelId="{A0C7B46E-2892-438C-BC18-33D031AC3279}" type="sibTrans" cxnId="{4CC7E671-857B-44BD-9E57-36953E6DBDCA}">
      <dgm:prSet/>
      <dgm:spPr/>
      <dgm:t>
        <a:bodyPr/>
        <a:lstStyle/>
        <a:p>
          <a:endParaRPr lang="en-US"/>
        </a:p>
      </dgm:t>
    </dgm:pt>
    <dgm:pt modelId="{A1A61670-3E15-4265-8629-665732E264B1}">
      <dgm:prSet/>
      <dgm:spPr/>
      <dgm:t>
        <a:bodyPr/>
        <a:lstStyle/>
        <a:p>
          <a:r>
            <a:rPr lang="en-IN" b="1"/>
            <a:t>Topics &amp; Partitions:</a:t>
          </a:r>
          <a:r>
            <a:rPr lang="en-IN"/>
            <a:t> Organize and segment data for parallel processing.</a:t>
          </a:r>
          <a:endParaRPr lang="en-US"/>
        </a:p>
      </dgm:t>
    </dgm:pt>
    <dgm:pt modelId="{E84A0E74-8C94-44A5-941F-623E6B0A56E2}" type="parTrans" cxnId="{85F3DE18-6CDE-40B5-8E40-98239BBE3127}">
      <dgm:prSet/>
      <dgm:spPr/>
      <dgm:t>
        <a:bodyPr/>
        <a:lstStyle/>
        <a:p>
          <a:endParaRPr lang="en-US"/>
        </a:p>
      </dgm:t>
    </dgm:pt>
    <dgm:pt modelId="{3DD859FB-9ED6-4D61-B866-F8D925C75C84}" type="sibTrans" cxnId="{85F3DE18-6CDE-40B5-8E40-98239BBE3127}">
      <dgm:prSet/>
      <dgm:spPr/>
      <dgm:t>
        <a:bodyPr/>
        <a:lstStyle/>
        <a:p>
          <a:endParaRPr lang="en-US"/>
        </a:p>
      </dgm:t>
    </dgm:pt>
    <dgm:pt modelId="{3F6FC203-EE50-6A4D-A107-06ABD9B39901}" type="pres">
      <dgm:prSet presAssocID="{5D54C017-5073-4247-ADEA-80F9AC1D105E}" presName="vert0" presStyleCnt="0">
        <dgm:presLayoutVars>
          <dgm:dir/>
          <dgm:animOne val="branch"/>
          <dgm:animLvl val="lvl"/>
        </dgm:presLayoutVars>
      </dgm:prSet>
      <dgm:spPr/>
    </dgm:pt>
    <dgm:pt modelId="{84333B7D-D75E-B34F-A19F-4F678C804F08}" type="pres">
      <dgm:prSet presAssocID="{20B1CD7E-6AAF-4136-830F-2D56E0256A22}" presName="thickLine" presStyleLbl="alignNode1" presStyleIdx="0" presStyleCnt="4"/>
      <dgm:spPr/>
    </dgm:pt>
    <dgm:pt modelId="{895C30B8-9E76-4246-90AA-B58BA8AE5634}" type="pres">
      <dgm:prSet presAssocID="{20B1CD7E-6AAF-4136-830F-2D56E0256A22}" presName="horz1" presStyleCnt="0"/>
      <dgm:spPr/>
    </dgm:pt>
    <dgm:pt modelId="{9E0DCEF2-6955-204B-A792-CCC83D4DED39}" type="pres">
      <dgm:prSet presAssocID="{20B1CD7E-6AAF-4136-830F-2D56E0256A22}" presName="tx1" presStyleLbl="revTx" presStyleIdx="0" presStyleCnt="4"/>
      <dgm:spPr/>
    </dgm:pt>
    <dgm:pt modelId="{A05944A7-A49D-2B4F-8AC3-6FA67B9AA4E5}" type="pres">
      <dgm:prSet presAssocID="{20B1CD7E-6AAF-4136-830F-2D56E0256A22}" presName="vert1" presStyleCnt="0"/>
      <dgm:spPr/>
    </dgm:pt>
    <dgm:pt modelId="{63F03E87-586B-0646-8AB6-C423195E8349}" type="pres">
      <dgm:prSet presAssocID="{4D6629A2-898B-45DA-AC9C-A9466F2D04EC}" presName="thickLine" presStyleLbl="alignNode1" presStyleIdx="1" presStyleCnt="4"/>
      <dgm:spPr/>
    </dgm:pt>
    <dgm:pt modelId="{F8AEFE04-ECF7-8B49-85ED-3B6ADD7C2EB1}" type="pres">
      <dgm:prSet presAssocID="{4D6629A2-898B-45DA-AC9C-A9466F2D04EC}" presName="horz1" presStyleCnt="0"/>
      <dgm:spPr/>
    </dgm:pt>
    <dgm:pt modelId="{AD7E0A47-E898-8D43-8830-C88E142F2099}" type="pres">
      <dgm:prSet presAssocID="{4D6629A2-898B-45DA-AC9C-A9466F2D04EC}" presName="tx1" presStyleLbl="revTx" presStyleIdx="1" presStyleCnt="4"/>
      <dgm:spPr/>
    </dgm:pt>
    <dgm:pt modelId="{5A57221F-9A43-9244-925A-502CDCB5C78A}" type="pres">
      <dgm:prSet presAssocID="{4D6629A2-898B-45DA-AC9C-A9466F2D04EC}" presName="vert1" presStyleCnt="0"/>
      <dgm:spPr/>
    </dgm:pt>
    <dgm:pt modelId="{C893A233-60FE-2447-89F3-E3FF7AF0B644}" type="pres">
      <dgm:prSet presAssocID="{CB34B8FE-7444-4A6B-957A-79032CE68112}" presName="thickLine" presStyleLbl="alignNode1" presStyleIdx="2" presStyleCnt="4"/>
      <dgm:spPr/>
    </dgm:pt>
    <dgm:pt modelId="{480E476E-5CF4-294E-A4A3-6B893E3FB326}" type="pres">
      <dgm:prSet presAssocID="{CB34B8FE-7444-4A6B-957A-79032CE68112}" presName="horz1" presStyleCnt="0"/>
      <dgm:spPr/>
    </dgm:pt>
    <dgm:pt modelId="{7117A207-80EF-E349-B421-06AC2530DBB0}" type="pres">
      <dgm:prSet presAssocID="{CB34B8FE-7444-4A6B-957A-79032CE68112}" presName="tx1" presStyleLbl="revTx" presStyleIdx="2" presStyleCnt="4"/>
      <dgm:spPr/>
    </dgm:pt>
    <dgm:pt modelId="{E16F1350-C018-CF4C-9191-5F08E7C00CBE}" type="pres">
      <dgm:prSet presAssocID="{CB34B8FE-7444-4A6B-957A-79032CE68112}" presName="vert1" presStyleCnt="0"/>
      <dgm:spPr/>
    </dgm:pt>
    <dgm:pt modelId="{FCEEC5D7-308E-424E-AC28-3105213B37C0}" type="pres">
      <dgm:prSet presAssocID="{A1A61670-3E15-4265-8629-665732E264B1}" presName="thickLine" presStyleLbl="alignNode1" presStyleIdx="3" presStyleCnt="4"/>
      <dgm:spPr/>
    </dgm:pt>
    <dgm:pt modelId="{8DAB357E-CEA4-534B-83F9-10EA8F8E025F}" type="pres">
      <dgm:prSet presAssocID="{A1A61670-3E15-4265-8629-665732E264B1}" presName="horz1" presStyleCnt="0"/>
      <dgm:spPr/>
    </dgm:pt>
    <dgm:pt modelId="{B22868B4-B146-124D-852F-EECCCC2B6F39}" type="pres">
      <dgm:prSet presAssocID="{A1A61670-3E15-4265-8629-665732E264B1}" presName="tx1" presStyleLbl="revTx" presStyleIdx="3" presStyleCnt="4"/>
      <dgm:spPr/>
    </dgm:pt>
    <dgm:pt modelId="{3C05A93E-797D-DD45-A958-CEFF05CA331E}" type="pres">
      <dgm:prSet presAssocID="{A1A61670-3E15-4265-8629-665732E264B1}" presName="vert1" presStyleCnt="0"/>
      <dgm:spPr/>
    </dgm:pt>
  </dgm:ptLst>
  <dgm:cxnLst>
    <dgm:cxn modelId="{85F3DE18-6CDE-40B5-8E40-98239BBE3127}" srcId="{5D54C017-5073-4247-ADEA-80F9AC1D105E}" destId="{A1A61670-3E15-4265-8629-665732E264B1}" srcOrd="3" destOrd="0" parTransId="{E84A0E74-8C94-44A5-941F-623E6B0A56E2}" sibTransId="{3DD859FB-9ED6-4D61-B866-F8D925C75C84}"/>
    <dgm:cxn modelId="{2071DB28-900F-5B4E-8B39-74153212309D}" type="presOf" srcId="{5D54C017-5073-4247-ADEA-80F9AC1D105E}" destId="{3F6FC203-EE50-6A4D-A107-06ABD9B39901}" srcOrd="0" destOrd="0" presId="urn:microsoft.com/office/officeart/2008/layout/LinedList"/>
    <dgm:cxn modelId="{D9741053-73DD-3144-A2DA-2997D3F279A6}" type="presOf" srcId="{A1A61670-3E15-4265-8629-665732E264B1}" destId="{B22868B4-B146-124D-852F-EECCCC2B6F39}" srcOrd="0" destOrd="0" presId="urn:microsoft.com/office/officeart/2008/layout/LinedList"/>
    <dgm:cxn modelId="{A9CE5058-BBAB-49A9-A14F-EAAF594EF2A2}" srcId="{5D54C017-5073-4247-ADEA-80F9AC1D105E}" destId="{4D6629A2-898B-45DA-AC9C-A9466F2D04EC}" srcOrd="1" destOrd="0" parTransId="{19320B7A-906F-470F-B570-90D8675A25CB}" sibTransId="{4FA444F0-D567-4723-8736-BF5AC4BF1329}"/>
    <dgm:cxn modelId="{C55C4560-F971-EF4F-93E9-6A916717EEB4}" type="presOf" srcId="{20B1CD7E-6AAF-4136-830F-2D56E0256A22}" destId="{9E0DCEF2-6955-204B-A792-CCC83D4DED39}" srcOrd="0" destOrd="0" presId="urn:microsoft.com/office/officeart/2008/layout/LinedList"/>
    <dgm:cxn modelId="{4CC7E671-857B-44BD-9E57-36953E6DBDCA}" srcId="{5D54C017-5073-4247-ADEA-80F9AC1D105E}" destId="{CB34B8FE-7444-4A6B-957A-79032CE68112}" srcOrd="2" destOrd="0" parTransId="{BFEEFD0D-8C30-4E8C-B0BB-6F33B2FCC7F3}" sibTransId="{A0C7B46E-2892-438C-BC18-33D031AC3279}"/>
    <dgm:cxn modelId="{AE78EE76-AF0D-3446-A622-487588E3F5ED}" type="presOf" srcId="{CB34B8FE-7444-4A6B-957A-79032CE68112}" destId="{7117A207-80EF-E349-B421-06AC2530DBB0}" srcOrd="0" destOrd="0" presId="urn:microsoft.com/office/officeart/2008/layout/LinedList"/>
    <dgm:cxn modelId="{1E0CC0CC-1EDC-47DF-9586-2799054F477E}" srcId="{5D54C017-5073-4247-ADEA-80F9AC1D105E}" destId="{20B1CD7E-6AAF-4136-830F-2D56E0256A22}" srcOrd="0" destOrd="0" parTransId="{50951B8C-8668-4BD1-9850-797BD921C411}" sibTransId="{09C81759-89EC-4938-8385-5FF54F222931}"/>
    <dgm:cxn modelId="{64B136D3-B06C-BC40-B962-677A600A47B8}" type="presOf" srcId="{4D6629A2-898B-45DA-AC9C-A9466F2D04EC}" destId="{AD7E0A47-E898-8D43-8830-C88E142F2099}" srcOrd="0" destOrd="0" presId="urn:microsoft.com/office/officeart/2008/layout/LinedList"/>
    <dgm:cxn modelId="{492C6341-1601-EC45-BD9F-E8CFE4473075}" type="presParOf" srcId="{3F6FC203-EE50-6A4D-A107-06ABD9B39901}" destId="{84333B7D-D75E-B34F-A19F-4F678C804F08}" srcOrd="0" destOrd="0" presId="urn:microsoft.com/office/officeart/2008/layout/LinedList"/>
    <dgm:cxn modelId="{52011618-2AB7-2745-BFE3-CBDC1774EF30}" type="presParOf" srcId="{3F6FC203-EE50-6A4D-A107-06ABD9B39901}" destId="{895C30B8-9E76-4246-90AA-B58BA8AE5634}" srcOrd="1" destOrd="0" presId="urn:microsoft.com/office/officeart/2008/layout/LinedList"/>
    <dgm:cxn modelId="{82B31854-F8F5-5D42-BE30-A8886BCF9340}" type="presParOf" srcId="{895C30B8-9E76-4246-90AA-B58BA8AE5634}" destId="{9E0DCEF2-6955-204B-A792-CCC83D4DED39}" srcOrd="0" destOrd="0" presId="urn:microsoft.com/office/officeart/2008/layout/LinedList"/>
    <dgm:cxn modelId="{A64731CC-0F2D-0641-BAA7-EC719D50CAE8}" type="presParOf" srcId="{895C30B8-9E76-4246-90AA-B58BA8AE5634}" destId="{A05944A7-A49D-2B4F-8AC3-6FA67B9AA4E5}" srcOrd="1" destOrd="0" presId="urn:microsoft.com/office/officeart/2008/layout/LinedList"/>
    <dgm:cxn modelId="{81B3372F-3B95-F04A-AD27-276132D001F3}" type="presParOf" srcId="{3F6FC203-EE50-6A4D-A107-06ABD9B39901}" destId="{63F03E87-586B-0646-8AB6-C423195E8349}" srcOrd="2" destOrd="0" presId="urn:microsoft.com/office/officeart/2008/layout/LinedList"/>
    <dgm:cxn modelId="{49BD50CB-3E52-1D44-9797-CBCCE0F06445}" type="presParOf" srcId="{3F6FC203-EE50-6A4D-A107-06ABD9B39901}" destId="{F8AEFE04-ECF7-8B49-85ED-3B6ADD7C2EB1}" srcOrd="3" destOrd="0" presId="urn:microsoft.com/office/officeart/2008/layout/LinedList"/>
    <dgm:cxn modelId="{B85FD571-24D9-094E-97E4-336023254C56}" type="presParOf" srcId="{F8AEFE04-ECF7-8B49-85ED-3B6ADD7C2EB1}" destId="{AD7E0A47-E898-8D43-8830-C88E142F2099}" srcOrd="0" destOrd="0" presId="urn:microsoft.com/office/officeart/2008/layout/LinedList"/>
    <dgm:cxn modelId="{764869A2-0911-284C-87BD-DCF95D341B1A}" type="presParOf" srcId="{F8AEFE04-ECF7-8B49-85ED-3B6ADD7C2EB1}" destId="{5A57221F-9A43-9244-925A-502CDCB5C78A}" srcOrd="1" destOrd="0" presId="urn:microsoft.com/office/officeart/2008/layout/LinedList"/>
    <dgm:cxn modelId="{41D4B231-892B-4440-BD5A-6D7B8EC898B7}" type="presParOf" srcId="{3F6FC203-EE50-6A4D-A107-06ABD9B39901}" destId="{C893A233-60FE-2447-89F3-E3FF7AF0B644}" srcOrd="4" destOrd="0" presId="urn:microsoft.com/office/officeart/2008/layout/LinedList"/>
    <dgm:cxn modelId="{EC3BC2E3-BB43-A946-8638-3BF4498C32BF}" type="presParOf" srcId="{3F6FC203-EE50-6A4D-A107-06ABD9B39901}" destId="{480E476E-5CF4-294E-A4A3-6B893E3FB326}" srcOrd="5" destOrd="0" presId="urn:microsoft.com/office/officeart/2008/layout/LinedList"/>
    <dgm:cxn modelId="{B763B23E-A99F-154F-B257-242BEF59FB66}" type="presParOf" srcId="{480E476E-5CF4-294E-A4A3-6B893E3FB326}" destId="{7117A207-80EF-E349-B421-06AC2530DBB0}" srcOrd="0" destOrd="0" presId="urn:microsoft.com/office/officeart/2008/layout/LinedList"/>
    <dgm:cxn modelId="{6B170C10-9CA3-7F4F-87BF-ED43C5521198}" type="presParOf" srcId="{480E476E-5CF4-294E-A4A3-6B893E3FB326}" destId="{E16F1350-C018-CF4C-9191-5F08E7C00CBE}" srcOrd="1" destOrd="0" presId="urn:microsoft.com/office/officeart/2008/layout/LinedList"/>
    <dgm:cxn modelId="{408E73A6-757F-0F4D-B192-20E9C3BCEBF0}" type="presParOf" srcId="{3F6FC203-EE50-6A4D-A107-06ABD9B39901}" destId="{FCEEC5D7-308E-424E-AC28-3105213B37C0}" srcOrd="6" destOrd="0" presId="urn:microsoft.com/office/officeart/2008/layout/LinedList"/>
    <dgm:cxn modelId="{9B795B7E-D59E-3044-86A5-7B6C7F8A0ED2}" type="presParOf" srcId="{3F6FC203-EE50-6A4D-A107-06ABD9B39901}" destId="{8DAB357E-CEA4-534B-83F9-10EA8F8E025F}" srcOrd="7" destOrd="0" presId="urn:microsoft.com/office/officeart/2008/layout/LinedList"/>
    <dgm:cxn modelId="{9DE2F825-D91B-E144-AE22-CCD4C6DB7937}" type="presParOf" srcId="{8DAB357E-CEA4-534B-83F9-10EA8F8E025F}" destId="{B22868B4-B146-124D-852F-EECCCC2B6F39}" srcOrd="0" destOrd="0" presId="urn:microsoft.com/office/officeart/2008/layout/LinedList"/>
    <dgm:cxn modelId="{CDC4023B-CDC6-DE44-986D-8EFB3DCA0FD7}" type="presParOf" srcId="{8DAB357E-CEA4-534B-83F9-10EA8F8E025F}" destId="{3C05A93E-797D-DD45-A958-CEFF05CA331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F8800C-FD97-4CEC-8CC8-B7E4CD58B7E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69A4C6B-6F14-44D3-B410-11C27D25035E}">
      <dgm:prSet/>
      <dgm:spPr/>
      <dgm:t>
        <a:bodyPr/>
        <a:lstStyle/>
        <a:p>
          <a:r>
            <a:rPr lang="en-IN" dirty="0"/>
            <a:t>Zookeeper’s role is to manage brokers and coordinating clusters.</a:t>
          </a:r>
          <a:endParaRPr lang="en-US" dirty="0"/>
        </a:p>
      </dgm:t>
    </dgm:pt>
    <dgm:pt modelId="{B0473DB1-D75C-428F-A42E-CC81432366B6}" type="parTrans" cxnId="{86E9DA0A-F955-4BD0-B0A5-F128C609A4FE}">
      <dgm:prSet/>
      <dgm:spPr/>
      <dgm:t>
        <a:bodyPr/>
        <a:lstStyle/>
        <a:p>
          <a:endParaRPr lang="en-US"/>
        </a:p>
      </dgm:t>
    </dgm:pt>
    <dgm:pt modelId="{E1DE837D-5856-4F1A-BC16-82E3A61DC4F1}" type="sibTrans" cxnId="{86E9DA0A-F955-4BD0-B0A5-F128C609A4FE}">
      <dgm:prSet/>
      <dgm:spPr/>
      <dgm:t>
        <a:bodyPr/>
        <a:lstStyle/>
        <a:p>
          <a:endParaRPr lang="en-US"/>
        </a:p>
      </dgm:t>
    </dgm:pt>
    <dgm:pt modelId="{BBC887BE-9599-4D45-9949-BA49EBCAF98C}">
      <dgm:prSet/>
      <dgm:spPr/>
      <dgm:t>
        <a:bodyPr/>
        <a:lstStyle/>
        <a:p>
          <a:r>
            <a:rPr lang="en-IN" dirty="0"/>
            <a:t>Transition to </a:t>
          </a:r>
          <a:r>
            <a:rPr lang="en-IN" dirty="0" err="1"/>
            <a:t>KRaft</a:t>
          </a:r>
          <a:r>
            <a:rPr lang="en-IN" dirty="0"/>
            <a:t> mode for improved scalability and internal coordination.</a:t>
          </a:r>
          <a:endParaRPr lang="en-US" dirty="0"/>
        </a:p>
      </dgm:t>
    </dgm:pt>
    <dgm:pt modelId="{17D8BF08-D62F-4325-AB77-53616097D796}" type="parTrans" cxnId="{A54AC036-CB23-402C-9E3F-1C525086A8FE}">
      <dgm:prSet/>
      <dgm:spPr/>
      <dgm:t>
        <a:bodyPr/>
        <a:lstStyle/>
        <a:p>
          <a:endParaRPr lang="en-US"/>
        </a:p>
      </dgm:t>
    </dgm:pt>
    <dgm:pt modelId="{4E615F96-658A-4FD9-92C0-5824DD5786DB}" type="sibTrans" cxnId="{A54AC036-CB23-402C-9E3F-1C525086A8FE}">
      <dgm:prSet/>
      <dgm:spPr/>
      <dgm:t>
        <a:bodyPr/>
        <a:lstStyle/>
        <a:p>
          <a:endParaRPr lang="en-US"/>
        </a:p>
      </dgm:t>
    </dgm:pt>
    <dgm:pt modelId="{292F0962-020A-FA4C-90C6-B010FE4DF641}" type="pres">
      <dgm:prSet presAssocID="{A0F8800C-FD97-4CEC-8CC8-B7E4CD58B7E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F1EFBB2-5B91-0E49-B2D4-ACA2688313A9}" type="pres">
      <dgm:prSet presAssocID="{469A4C6B-6F14-44D3-B410-11C27D25035E}" presName="hierRoot1" presStyleCnt="0"/>
      <dgm:spPr/>
    </dgm:pt>
    <dgm:pt modelId="{21AA65F2-3B9F-4A4E-978B-EAC77F336289}" type="pres">
      <dgm:prSet presAssocID="{469A4C6B-6F14-44D3-B410-11C27D25035E}" presName="composite" presStyleCnt="0"/>
      <dgm:spPr/>
    </dgm:pt>
    <dgm:pt modelId="{EC33B358-642A-5949-B969-0B6B2389128A}" type="pres">
      <dgm:prSet presAssocID="{469A4C6B-6F14-44D3-B410-11C27D25035E}" presName="background" presStyleLbl="node0" presStyleIdx="0" presStyleCnt="2"/>
      <dgm:spPr/>
    </dgm:pt>
    <dgm:pt modelId="{D1AF9D60-2A5D-5948-A822-A66B519A9C7A}" type="pres">
      <dgm:prSet presAssocID="{469A4C6B-6F14-44D3-B410-11C27D25035E}" presName="text" presStyleLbl="fgAcc0" presStyleIdx="0" presStyleCnt="2">
        <dgm:presLayoutVars>
          <dgm:chPref val="3"/>
        </dgm:presLayoutVars>
      </dgm:prSet>
      <dgm:spPr/>
    </dgm:pt>
    <dgm:pt modelId="{FBB2885F-23DD-6347-B30F-B60244BC36BD}" type="pres">
      <dgm:prSet presAssocID="{469A4C6B-6F14-44D3-B410-11C27D25035E}" presName="hierChild2" presStyleCnt="0"/>
      <dgm:spPr/>
    </dgm:pt>
    <dgm:pt modelId="{4460487B-DA65-5147-85C4-EF0368A1E79B}" type="pres">
      <dgm:prSet presAssocID="{BBC887BE-9599-4D45-9949-BA49EBCAF98C}" presName="hierRoot1" presStyleCnt="0"/>
      <dgm:spPr/>
    </dgm:pt>
    <dgm:pt modelId="{2E11D537-C0DF-8245-AB68-D5763D35E70F}" type="pres">
      <dgm:prSet presAssocID="{BBC887BE-9599-4D45-9949-BA49EBCAF98C}" presName="composite" presStyleCnt="0"/>
      <dgm:spPr/>
    </dgm:pt>
    <dgm:pt modelId="{D49784D6-A796-0A40-BFCB-0B6C5CDF7ABC}" type="pres">
      <dgm:prSet presAssocID="{BBC887BE-9599-4D45-9949-BA49EBCAF98C}" presName="background" presStyleLbl="node0" presStyleIdx="1" presStyleCnt="2"/>
      <dgm:spPr/>
    </dgm:pt>
    <dgm:pt modelId="{235CE003-C735-9147-A46A-23719DFFCDFB}" type="pres">
      <dgm:prSet presAssocID="{BBC887BE-9599-4D45-9949-BA49EBCAF98C}" presName="text" presStyleLbl="fgAcc0" presStyleIdx="1" presStyleCnt="2">
        <dgm:presLayoutVars>
          <dgm:chPref val="3"/>
        </dgm:presLayoutVars>
      </dgm:prSet>
      <dgm:spPr/>
    </dgm:pt>
    <dgm:pt modelId="{6170A41C-2885-714A-8172-B0CE2D02649E}" type="pres">
      <dgm:prSet presAssocID="{BBC887BE-9599-4D45-9949-BA49EBCAF98C}" presName="hierChild2" presStyleCnt="0"/>
      <dgm:spPr/>
    </dgm:pt>
  </dgm:ptLst>
  <dgm:cxnLst>
    <dgm:cxn modelId="{86E9DA0A-F955-4BD0-B0A5-F128C609A4FE}" srcId="{A0F8800C-FD97-4CEC-8CC8-B7E4CD58B7E5}" destId="{469A4C6B-6F14-44D3-B410-11C27D25035E}" srcOrd="0" destOrd="0" parTransId="{B0473DB1-D75C-428F-A42E-CC81432366B6}" sibTransId="{E1DE837D-5856-4F1A-BC16-82E3A61DC4F1}"/>
    <dgm:cxn modelId="{60F16B0F-8339-7449-B670-A303A0E634F3}" type="presOf" srcId="{469A4C6B-6F14-44D3-B410-11C27D25035E}" destId="{D1AF9D60-2A5D-5948-A822-A66B519A9C7A}" srcOrd="0" destOrd="0" presId="urn:microsoft.com/office/officeart/2005/8/layout/hierarchy1"/>
    <dgm:cxn modelId="{A54AC036-CB23-402C-9E3F-1C525086A8FE}" srcId="{A0F8800C-FD97-4CEC-8CC8-B7E4CD58B7E5}" destId="{BBC887BE-9599-4D45-9949-BA49EBCAF98C}" srcOrd="1" destOrd="0" parTransId="{17D8BF08-D62F-4325-AB77-53616097D796}" sibTransId="{4E615F96-658A-4FD9-92C0-5824DD5786DB}"/>
    <dgm:cxn modelId="{A423027B-E93A-1B4A-95B5-0974FC3D5870}" type="presOf" srcId="{BBC887BE-9599-4D45-9949-BA49EBCAF98C}" destId="{235CE003-C735-9147-A46A-23719DFFCDFB}" srcOrd="0" destOrd="0" presId="urn:microsoft.com/office/officeart/2005/8/layout/hierarchy1"/>
    <dgm:cxn modelId="{A5F2EF9E-757E-B349-8D8A-397062A95428}" type="presOf" srcId="{A0F8800C-FD97-4CEC-8CC8-B7E4CD58B7E5}" destId="{292F0962-020A-FA4C-90C6-B010FE4DF641}" srcOrd="0" destOrd="0" presId="urn:microsoft.com/office/officeart/2005/8/layout/hierarchy1"/>
    <dgm:cxn modelId="{F6C78DE6-4311-7B4A-BD61-CA1AB373E0E9}" type="presParOf" srcId="{292F0962-020A-FA4C-90C6-B010FE4DF641}" destId="{7F1EFBB2-5B91-0E49-B2D4-ACA2688313A9}" srcOrd="0" destOrd="0" presId="urn:microsoft.com/office/officeart/2005/8/layout/hierarchy1"/>
    <dgm:cxn modelId="{688336F0-BB69-3048-B4FD-D3BD55045164}" type="presParOf" srcId="{7F1EFBB2-5B91-0E49-B2D4-ACA2688313A9}" destId="{21AA65F2-3B9F-4A4E-978B-EAC77F336289}" srcOrd="0" destOrd="0" presId="urn:microsoft.com/office/officeart/2005/8/layout/hierarchy1"/>
    <dgm:cxn modelId="{BE0D013A-A15A-AF47-BEAC-C24471B36626}" type="presParOf" srcId="{21AA65F2-3B9F-4A4E-978B-EAC77F336289}" destId="{EC33B358-642A-5949-B969-0B6B2389128A}" srcOrd="0" destOrd="0" presId="urn:microsoft.com/office/officeart/2005/8/layout/hierarchy1"/>
    <dgm:cxn modelId="{6F1AFEAC-90D3-1541-948F-8C4C1E1B3BF5}" type="presParOf" srcId="{21AA65F2-3B9F-4A4E-978B-EAC77F336289}" destId="{D1AF9D60-2A5D-5948-A822-A66B519A9C7A}" srcOrd="1" destOrd="0" presId="urn:microsoft.com/office/officeart/2005/8/layout/hierarchy1"/>
    <dgm:cxn modelId="{303C9FCF-DF17-E040-8061-455B8BCD2D5F}" type="presParOf" srcId="{7F1EFBB2-5B91-0E49-B2D4-ACA2688313A9}" destId="{FBB2885F-23DD-6347-B30F-B60244BC36BD}" srcOrd="1" destOrd="0" presId="urn:microsoft.com/office/officeart/2005/8/layout/hierarchy1"/>
    <dgm:cxn modelId="{B80C0566-3EEB-F947-9A80-913C29A58341}" type="presParOf" srcId="{292F0962-020A-FA4C-90C6-B010FE4DF641}" destId="{4460487B-DA65-5147-85C4-EF0368A1E79B}" srcOrd="1" destOrd="0" presId="urn:microsoft.com/office/officeart/2005/8/layout/hierarchy1"/>
    <dgm:cxn modelId="{512A82BD-9372-EB45-B4CF-CEE2C481AA40}" type="presParOf" srcId="{4460487B-DA65-5147-85C4-EF0368A1E79B}" destId="{2E11D537-C0DF-8245-AB68-D5763D35E70F}" srcOrd="0" destOrd="0" presId="urn:microsoft.com/office/officeart/2005/8/layout/hierarchy1"/>
    <dgm:cxn modelId="{58C3CEE3-FEC3-7646-A258-C9E755B1A3FE}" type="presParOf" srcId="{2E11D537-C0DF-8245-AB68-D5763D35E70F}" destId="{D49784D6-A796-0A40-BFCB-0B6C5CDF7ABC}" srcOrd="0" destOrd="0" presId="urn:microsoft.com/office/officeart/2005/8/layout/hierarchy1"/>
    <dgm:cxn modelId="{C75672ED-393C-0141-A2AC-41EF5E399F24}" type="presParOf" srcId="{2E11D537-C0DF-8245-AB68-D5763D35E70F}" destId="{235CE003-C735-9147-A46A-23719DFFCDFB}" srcOrd="1" destOrd="0" presId="urn:microsoft.com/office/officeart/2005/8/layout/hierarchy1"/>
    <dgm:cxn modelId="{F3B1F91A-E35F-E84D-AD74-BEFA2C44EC89}" type="presParOf" srcId="{4460487B-DA65-5147-85C4-EF0368A1E79B}" destId="{6170A41C-2885-714A-8172-B0CE2D02649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8CA99F-0FC0-4AC9-9212-CFA80A4A471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F40A85-CF64-4389-9FC7-6CF61188619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Durability and data replication.</a:t>
          </a:r>
          <a:endParaRPr lang="en-US"/>
        </a:p>
      </dgm:t>
    </dgm:pt>
    <dgm:pt modelId="{FF5CB7A7-B857-43F0-B461-8D178102AE17}" type="parTrans" cxnId="{9BF4D948-FD2F-4F70-AA31-0E34C1E551EE}">
      <dgm:prSet/>
      <dgm:spPr/>
      <dgm:t>
        <a:bodyPr/>
        <a:lstStyle/>
        <a:p>
          <a:endParaRPr lang="en-US"/>
        </a:p>
      </dgm:t>
    </dgm:pt>
    <dgm:pt modelId="{3FD2197D-5B6C-4B84-8E91-B520EA711192}" type="sibTrans" cxnId="{9BF4D948-FD2F-4F70-AA31-0E34C1E551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75DD64A-C7A9-4813-824A-280DC12FD73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Fault tolerance through distributed architecture.</a:t>
          </a:r>
          <a:endParaRPr lang="en-US"/>
        </a:p>
      </dgm:t>
    </dgm:pt>
    <dgm:pt modelId="{DDF4F358-4DAB-4F0C-AD08-6D547BFD225F}" type="parTrans" cxnId="{8EB68503-1218-4FBC-9A19-4F9006FC8A57}">
      <dgm:prSet/>
      <dgm:spPr/>
      <dgm:t>
        <a:bodyPr/>
        <a:lstStyle/>
        <a:p>
          <a:endParaRPr lang="en-US"/>
        </a:p>
      </dgm:t>
    </dgm:pt>
    <dgm:pt modelId="{2036A09C-F029-48A1-A399-B1BB4567FF4A}" type="sibTrans" cxnId="{8EB68503-1218-4FBC-9A19-4F9006FC8A5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E3B128A-2DAA-437C-A23A-FB7A7BC86FA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Scalability via horizontal partitioning.</a:t>
          </a:r>
          <a:endParaRPr lang="en-US"/>
        </a:p>
      </dgm:t>
    </dgm:pt>
    <dgm:pt modelId="{8E0B8484-5239-4E18-BD4C-CD52EEC4DE51}" type="parTrans" cxnId="{30930A62-6CDA-4FAF-A455-0AE8A30CB823}">
      <dgm:prSet/>
      <dgm:spPr/>
      <dgm:t>
        <a:bodyPr/>
        <a:lstStyle/>
        <a:p>
          <a:endParaRPr lang="en-US"/>
        </a:p>
      </dgm:t>
    </dgm:pt>
    <dgm:pt modelId="{93771C23-8894-49CE-940F-13FEC1656D43}" type="sibTrans" cxnId="{30930A62-6CDA-4FAF-A455-0AE8A30CB82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2FFAFA4-3C12-4F4C-B9C4-55C679EF40F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High throughput with minimal latency.</a:t>
          </a:r>
          <a:endParaRPr lang="en-US" dirty="0"/>
        </a:p>
      </dgm:t>
    </dgm:pt>
    <dgm:pt modelId="{8DBA3243-CAA2-4A07-82C9-74ED54F252AB}" type="parTrans" cxnId="{8D5D1026-391A-4A2B-910D-89473200823F}">
      <dgm:prSet/>
      <dgm:spPr/>
      <dgm:t>
        <a:bodyPr/>
        <a:lstStyle/>
        <a:p>
          <a:endParaRPr lang="en-US"/>
        </a:p>
      </dgm:t>
    </dgm:pt>
    <dgm:pt modelId="{20B4EE42-43EF-40D4-954A-3B408EE6A23B}" type="sibTrans" cxnId="{8D5D1026-391A-4A2B-910D-89473200823F}">
      <dgm:prSet/>
      <dgm:spPr/>
      <dgm:t>
        <a:bodyPr/>
        <a:lstStyle/>
        <a:p>
          <a:endParaRPr lang="en-US"/>
        </a:p>
      </dgm:t>
    </dgm:pt>
    <dgm:pt modelId="{AF773FB0-D6DC-4B2C-B72E-D8C6FE544BAE}" type="pres">
      <dgm:prSet presAssocID="{0B8CA99F-0FC0-4AC9-9212-CFA80A4A4711}" presName="root" presStyleCnt="0">
        <dgm:presLayoutVars>
          <dgm:dir/>
          <dgm:resizeHandles val="exact"/>
        </dgm:presLayoutVars>
      </dgm:prSet>
      <dgm:spPr/>
    </dgm:pt>
    <dgm:pt modelId="{2668592A-7488-4E89-9290-DE24D632AD99}" type="pres">
      <dgm:prSet presAssocID="{0B8CA99F-0FC0-4AC9-9212-CFA80A4A4711}" presName="container" presStyleCnt="0">
        <dgm:presLayoutVars>
          <dgm:dir/>
          <dgm:resizeHandles val="exact"/>
        </dgm:presLayoutVars>
      </dgm:prSet>
      <dgm:spPr/>
    </dgm:pt>
    <dgm:pt modelId="{6582D154-5F20-498F-8C2F-5FAA7E93E025}" type="pres">
      <dgm:prSet presAssocID="{BDF40A85-CF64-4389-9FC7-6CF611886193}" presName="compNode" presStyleCnt="0"/>
      <dgm:spPr/>
    </dgm:pt>
    <dgm:pt modelId="{A94466F3-F6D3-4495-AA04-9A1812EE0DCD}" type="pres">
      <dgm:prSet presAssocID="{BDF40A85-CF64-4389-9FC7-6CF611886193}" presName="iconBgRect" presStyleLbl="bgShp" presStyleIdx="0" presStyleCnt="4"/>
      <dgm:spPr/>
    </dgm:pt>
    <dgm:pt modelId="{9AB4ABF0-0C97-41A4-B277-EB77951186B2}" type="pres">
      <dgm:prSet presAssocID="{BDF40A85-CF64-4389-9FC7-6CF61188619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994EAF2-61E1-4BD1-B45E-C3EFC5614865}" type="pres">
      <dgm:prSet presAssocID="{BDF40A85-CF64-4389-9FC7-6CF611886193}" presName="spaceRect" presStyleCnt="0"/>
      <dgm:spPr/>
    </dgm:pt>
    <dgm:pt modelId="{CCA7909D-6BF2-4232-AD29-0E6BF9562922}" type="pres">
      <dgm:prSet presAssocID="{BDF40A85-CF64-4389-9FC7-6CF611886193}" presName="textRect" presStyleLbl="revTx" presStyleIdx="0" presStyleCnt="4">
        <dgm:presLayoutVars>
          <dgm:chMax val="1"/>
          <dgm:chPref val="1"/>
        </dgm:presLayoutVars>
      </dgm:prSet>
      <dgm:spPr/>
    </dgm:pt>
    <dgm:pt modelId="{4AE20704-A093-40D0-AD2D-B1C927B4FD17}" type="pres">
      <dgm:prSet presAssocID="{3FD2197D-5B6C-4B84-8E91-B520EA711192}" presName="sibTrans" presStyleLbl="sibTrans2D1" presStyleIdx="0" presStyleCnt="0"/>
      <dgm:spPr/>
    </dgm:pt>
    <dgm:pt modelId="{6D91D4F1-1F8E-4C0D-B0AA-9E8B0594ADF4}" type="pres">
      <dgm:prSet presAssocID="{975DD64A-C7A9-4813-824A-280DC12FD738}" presName="compNode" presStyleCnt="0"/>
      <dgm:spPr/>
    </dgm:pt>
    <dgm:pt modelId="{B08B8802-A850-4771-AACF-BDAA7A05CEFB}" type="pres">
      <dgm:prSet presAssocID="{975DD64A-C7A9-4813-824A-280DC12FD738}" presName="iconBgRect" presStyleLbl="bgShp" presStyleIdx="1" presStyleCnt="4"/>
      <dgm:spPr/>
    </dgm:pt>
    <dgm:pt modelId="{2BFA8FDE-5FA3-4FFB-AAB2-E05239069DBA}" type="pres">
      <dgm:prSet presAssocID="{975DD64A-C7A9-4813-824A-280DC12FD73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85847887-1D36-4384-AE6B-060E0934D2EE}" type="pres">
      <dgm:prSet presAssocID="{975DD64A-C7A9-4813-824A-280DC12FD738}" presName="spaceRect" presStyleCnt="0"/>
      <dgm:spPr/>
    </dgm:pt>
    <dgm:pt modelId="{0B84E7C5-8733-44A6-A07C-A8B0086775BD}" type="pres">
      <dgm:prSet presAssocID="{975DD64A-C7A9-4813-824A-280DC12FD738}" presName="textRect" presStyleLbl="revTx" presStyleIdx="1" presStyleCnt="4">
        <dgm:presLayoutVars>
          <dgm:chMax val="1"/>
          <dgm:chPref val="1"/>
        </dgm:presLayoutVars>
      </dgm:prSet>
      <dgm:spPr/>
    </dgm:pt>
    <dgm:pt modelId="{DCCE0A63-2D48-40FB-A746-3C8D86721840}" type="pres">
      <dgm:prSet presAssocID="{2036A09C-F029-48A1-A399-B1BB4567FF4A}" presName="sibTrans" presStyleLbl="sibTrans2D1" presStyleIdx="0" presStyleCnt="0"/>
      <dgm:spPr/>
    </dgm:pt>
    <dgm:pt modelId="{E885E2C9-948B-4F26-8789-5C0AB7DD25BA}" type="pres">
      <dgm:prSet presAssocID="{7E3B128A-2DAA-437C-A23A-FB7A7BC86FA5}" presName="compNode" presStyleCnt="0"/>
      <dgm:spPr/>
    </dgm:pt>
    <dgm:pt modelId="{852D97E5-0690-4611-9DDD-6E4641DA50E9}" type="pres">
      <dgm:prSet presAssocID="{7E3B128A-2DAA-437C-A23A-FB7A7BC86FA5}" presName="iconBgRect" presStyleLbl="bgShp" presStyleIdx="2" presStyleCnt="4"/>
      <dgm:spPr/>
    </dgm:pt>
    <dgm:pt modelId="{CD7CA7E8-AFA6-4745-93B9-C7455C87DF4B}" type="pres">
      <dgm:prSet presAssocID="{7E3B128A-2DAA-437C-A23A-FB7A7BC86FA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CF62535-B537-4ACF-AED3-A91A6850823F}" type="pres">
      <dgm:prSet presAssocID="{7E3B128A-2DAA-437C-A23A-FB7A7BC86FA5}" presName="spaceRect" presStyleCnt="0"/>
      <dgm:spPr/>
    </dgm:pt>
    <dgm:pt modelId="{08B1F4F6-4E85-4F88-B7F5-2FDC1B5C6F91}" type="pres">
      <dgm:prSet presAssocID="{7E3B128A-2DAA-437C-A23A-FB7A7BC86FA5}" presName="textRect" presStyleLbl="revTx" presStyleIdx="2" presStyleCnt="4">
        <dgm:presLayoutVars>
          <dgm:chMax val="1"/>
          <dgm:chPref val="1"/>
        </dgm:presLayoutVars>
      </dgm:prSet>
      <dgm:spPr/>
    </dgm:pt>
    <dgm:pt modelId="{963B4564-856F-498E-9877-934AD29BB1B3}" type="pres">
      <dgm:prSet presAssocID="{93771C23-8894-49CE-940F-13FEC1656D43}" presName="sibTrans" presStyleLbl="sibTrans2D1" presStyleIdx="0" presStyleCnt="0"/>
      <dgm:spPr/>
    </dgm:pt>
    <dgm:pt modelId="{A9D16A05-71AA-48A0-AEFE-437B95D451C2}" type="pres">
      <dgm:prSet presAssocID="{22FFAFA4-3C12-4F4C-B9C4-55C679EF40FF}" presName="compNode" presStyleCnt="0"/>
      <dgm:spPr/>
    </dgm:pt>
    <dgm:pt modelId="{D5C9FA6D-4F77-444A-B92E-A49AF064BBCA}" type="pres">
      <dgm:prSet presAssocID="{22FFAFA4-3C12-4F4C-B9C4-55C679EF40FF}" presName="iconBgRect" presStyleLbl="bgShp" presStyleIdx="3" presStyleCnt="4"/>
      <dgm:spPr/>
    </dgm:pt>
    <dgm:pt modelId="{67F05880-A2E4-4245-9FF2-EAEC6F719B12}" type="pres">
      <dgm:prSet presAssocID="{22FFAFA4-3C12-4F4C-B9C4-55C679EF40F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888DA1B-0256-4469-BDD7-25936727AF5C}" type="pres">
      <dgm:prSet presAssocID="{22FFAFA4-3C12-4F4C-B9C4-55C679EF40FF}" presName="spaceRect" presStyleCnt="0"/>
      <dgm:spPr/>
    </dgm:pt>
    <dgm:pt modelId="{97B4F539-83E1-4A03-9CD7-F286D20D043E}" type="pres">
      <dgm:prSet presAssocID="{22FFAFA4-3C12-4F4C-B9C4-55C679EF40F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6168901-A22E-4DF9-9002-7E8CF9530D26}" type="presOf" srcId="{22FFAFA4-3C12-4F4C-B9C4-55C679EF40FF}" destId="{97B4F539-83E1-4A03-9CD7-F286D20D043E}" srcOrd="0" destOrd="0" presId="urn:microsoft.com/office/officeart/2018/2/layout/IconCircleList"/>
    <dgm:cxn modelId="{8EB68503-1218-4FBC-9A19-4F9006FC8A57}" srcId="{0B8CA99F-0FC0-4AC9-9212-CFA80A4A4711}" destId="{975DD64A-C7A9-4813-824A-280DC12FD738}" srcOrd="1" destOrd="0" parTransId="{DDF4F358-4DAB-4F0C-AD08-6D547BFD225F}" sibTransId="{2036A09C-F029-48A1-A399-B1BB4567FF4A}"/>
    <dgm:cxn modelId="{7E8C360B-9FDF-40E0-9116-995116A6A1AD}" type="presOf" srcId="{975DD64A-C7A9-4813-824A-280DC12FD738}" destId="{0B84E7C5-8733-44A6-A07C-A8B0086775BD}" srcOrd="0" destOrd="0" presId="urn:microsoft.com/office/officeart/2018/2/layout/IconCircleList"/>
    <dgm:cxn modelId="{A53CDE0E-F77E-4EAD-B536-756F64E21BBA}" type="presOf" srcId="{BDF40A85-CF64-4389-9FC7-6CF611886193}" destId="{CCA7909D-6BF2-4232-AD29-0E6BF9562922}" srcOrd="0" destOrd="0" presId="urn:microsoft.com/office/officeart/2018/2/layout/IconCircleList"/>
    <dgm:cxn modelId="{7D50EF11-43F1-4E76-99D3-5D1912A3B013}" type="presOf" srcId="{93771C23-8894-49CE-940F-13FEC1656D43}" destId="{963B4564-856F-498E-9877-934AD29BB1B3}" srcOrd="0" destOrd="0" presId="urn:microsoft.com/office/officeart/2018/2/layout/IconCircleList"/>
    <dgm:cxn modelId="{8D5D1026-391A-4A2B-910D-89473200823F}" srcId="{0B8CA99F-0FC0-4AC9-9212-CFA80A4A4711}" destId="{22FFAFA4-3C12-4F4C-B9C4-55C679EF40FF}" srcOrd="3" destOrd="0" parTransId="{8DBA3243-CAA2-4A07-82C9-74ED54F252AB}" sibTransId="{20B4EE42-43EF-40D4-954A-3B408EE6A23B}"/>
    <dgm:cxn modelId="{9BF4D948-FD2F-4F70-AA31-0E34C1E551EE}" srcId="{0B8CA99F-0FC0-4AC9-9212-CFA80A4A4711}" destId="{BDF40A85-CF64-4389-9FC7-6CF611886193}" srcOrd="0" destOrd="0" parTransId="{FF5CB7A7-B857-43F0-B461-8D178102AE17}" sibTransId="{3FD2197D-5B6C-4B84-8E91-B520EA711192}"/>
    <dgm:cxn modelId="{30930A62-6CDA-4FAF-A455-0AE8A30CB823}" srcId="{0B8CA99F-0FC0-4AC9-9212-CFA80A4A4711}" destId="{7E3B128A-2DAA-437C-A23A-FB7A7BC86FA5}" srcOrd="2" destOrd="0" parTransId="{8E0B8484-5239-4E18-BD4C-CD52EEC4DE51}" sibTransId="{93771C23-8894-49CE-940F-13FEC1656D43}"/>
    <dgm:cxn modelId="{120350A0-316D-474F-B832-68A2D99D3174}" type="presOf" srcId="{0B8CA99F-0FC0-4AC9-9212-CFA80A4A4711}" destId="{AF773FB0-D6DC-4B2C-B72E-D8C6FE544BAE}" srcOrd="0" destOrd="0" presId="urn:microsoft.com/office/officeart/2018/2/layout/IconCircleList"/>
    <dgm:cxn modelId="{94215EA0-CE25-42F7-81FA-E9659B717CD3}" type="presOf" srcId="{2036A09C-F029-48A1-A399-B1BB4567FF4A}" destId="{DCCE0A63-2D48-40FB-A746-3C8D86721840}" srcOrd="0" destOrd="0" presId="urn:microsoft.com/office/officeart/2018/2/layout/IconCircleList"/>
    <dgm:cxn modelId="{CEF674B0-5A64-4312-86D8-2A105380B1A7}" type="presOf" srcId="{3FD2197D-5B6C-4B84-8E91-B520EA711192}" destId="{4AE20704-A093-40D0-AD2D-B1C927B4FD17}" srcOrd="0" destOrd="0" presId="urn:microsoft.com/office/officeart/2018/2/layout/IconCircleList"/>
    <dgm:cxn modelId="{B6BC71DA-50B8-45D0-9950-8A006A8AF184}" type="presOf" srcId="{7E3B128A-2DAA-437C-A23A-FB7A7BC86FA5}" destId="{08B1F4F6-4E85-4F88-B7F5-2FDC1B5C6F91}" srcOrd="0" destOrd="0" presId="urn:microsoft.com/office/officeart/2018/2/layout/IconCircleList"/>
    <dgm:cxn modelId="{1BA1265F-FF29-42FA-A7B3-3E9BE69F479A}" type="presParOf" srcId="{AF773FB0-D6DC-4B2C-B72E-D8C6FE544BAE}" destId="{2668592A-7488-4E89-9290-DE24D632AD99}" srcOrd="0" destOrd="0" presId="urn:microsoft.com/office/officeart/2018/2/layout/IconCircleList"/>
    <dgm:cxn modelId="{3F1F5D11-EE94-442A-A4AC-737BCE6FB050}" type="presParOf" srcId="{2668592A-7488-4E89-9290-DE24D632AD99}" destId="{6582D154-5F20-498F-8C2F-5FAA7E93E025}" srcOrd="0" destOrd="0" presId="urn:microsoft.com/office/officeart/2018/2/layout/IconCircleList"/>
    <dgm:cxn modelId="{C51CFB83-B299-4640-95DB-0837B3DCCEF4}" type="presParOf" srcId="{6582D154-5F20-498F-8C2F-5FAA7E93E025}" destId="{A94466F3-F6D3-4495-AA04-9A1812EE0DCD}" srcOrd="0" destOrd="0" presId="urn:microsoft.com/office/officeart/2018/2/layout/IconCircleList"/>
    <dgm:cxn modelId="{E0FEC350-6F83-476D-87B1-D767A228780D}" type="presParOf" srcId="{6582D154-5F20-498F-8C2F-5FAA7E93E025}" destId="{9AB4ABF0-0C97-41A4-B277-EB77951186B2}" srcOrd="1" destOrd="0" presId="urn:microsoft.com/office/officeart/2018/2/layout/IconCircleList"/>
    <dgm:cxn modelId="{4326477B-BF2E-415C-9408-121CC66B5E78}" type="presParOf" srcId="{6582D154-5F20-498F-8C2F-5FAA7E93E025}" destId="{3994EAF2-61E1-4BD1-B45E-C3EFC5614865}" srcOrd="2" destOrd="0" presId="urn:microsoft.com/office/officeart/2018/2/layout/IconCircleList"/>
    <dgm:cxn modelId="{FCF3C835-7165-492F-9C8E-C4594B2297B2}" type="presParOf" srcId="{6582D154-5F20-498F-8C2F-5FAA7E93E025}" destId="{CCA7909D-6BF2-4232-AD29-0E6BF9562922}" srcOrd="3" destOrd="0" presId="urn:microsoft.com/office/officeart/2018/2/layout/IconCircleList"/>
    <dgm:cxn modelId="{AA695DB4-5266-443B-A45A-5EA31F5BC6DD}" type="presParOf" srcId="{2668592A-7488-4E89-9290-DE24D632AD99}" destId="{4AE20704-A093-40D0-AD2D-B1C927B4FD17}" srcOrd="1" destOrd="0" presId="urn:microsoft.com/office/officeart/2018/2/layout/IconCircleList"/>
    <dgm:cxn modelId="{215E4D13-DFBC-430A-BFCC-5B6E6D190CA0}" type="presParOf" srcId="{2668592A-7488-4E89-9290-DE24D632AD99}" destId="{6D91D4F1-1F8E-4C0D-B0AA-9E8B0594ADF4}" srcOrd="2" destOrd="0" presId="urn:microsoft.com/office/officeart/2018/2/layout/IconCircleList"/>
    <dgm:cxn modelId="{F1AD6F20-9D6B-4F87-B9D5-690519805C88}" type="presParOf" srcId="{6D91D4F1-1F8E-4C0D-B0AA-9E8B0594ADF4}" destId="{B08B8802-A850-4771-AACF-BDAA7A05CEFB}" srcOrd="0" destOrd="0" presId="urn:microsoft.com/office/officeart/2018/2/layout/IconCircleList"/>
    <dgm:cxn modelId="{0F03013F-ADB2-4612-B4BB-F0E064E3C139}" type="presParOf" srcId="{6D91D4F1-1F8E-4C0D-B0AA-9E8B0594ADF4}" destId="{2BFA8FDE-5FA3-4FFB-AAB2-E05239069DBA}" srcOrd="1" destOrd="0" presId="urn:microsoft.com/office/officeart/2018/2/layout/IconCircleList"/>
    <dgm:cxn modelId="{613C9C84-4F53-4350-8F83-A5F168F310E3}" type="presParOf" srcId="{6D91D4F1-1F8E-4C0D-B0AA-9E8B0594ADF4}" destId="{85847887-1D36-4384-AE6B-060E0934D2EE}" srcOrd="2" destOrd="0" presId="urn:microsoft.com/office/officeart/2018/2/layout/IconCircleList"/>
    <dgm:cxn modelId="{BE8EEC4D-5B8F-4830-8C21-81740A629904}" type="presParOf" srcId="{6D91D4F1-1F8E-4C0D-B0AA-9E8B0594ADF4}" destId="{0B84E7C5-8733-44A6-A07C-A8B0086775BD}" srcOrd="3" destOrd="0" presId="urn:microsoft.com/office/officeart/2018/2/layout/IconCircleList"/>
    <dgm:cxn modelId="{8ACB0F37-4AE6-4577-B25B-9992EEBBB207}" type="presParOf" srcId="{2668592A-7488-4E89-9290-DE24D632AD99}" destId="{DCCE0A63-2D48-40FB-A746-3C8D86721840}" srcOrd="3" destOrd="0" presId="urn:microsoft.com/office/officeart/2018/2/layout/IconCircleList"/>
    <dgm:cxn modelId="{09E18335-B267-4241-ABF2-D1DFF2DE7B0C}" type="presParOf" srcId="{2668592A-7488-4E89-9290-DE24D632AD99}" destId="{E885E2C9-948B-4F26-8789-5C0AB7DD25BA}" srcOrd="4" destOrd="0" presId="urn:microsoft.com/office/officeart/2018/2/layout/IconCircleList"/>
    <dgm:cxn modelId="{7D6DD20C-DEED-4ECB-AA91-1B998290F8B9}" type="presParOf" srcId="{E885E2C9-948B-4F26-8789-5C0AB7DD25BA}" destId="{852D97E5-0690-4611-9DDD-6E4641DA50E9}" srcOrd="0" destOrd="0" presId="urn:microsoft.com/office/officeart/2018/2/layout/IconCircleList"/>
    <dgm:cxn modelId="{547987B1-AA96-4442-8657-D663224A59FC}" type="presParOf" srcId="{E885E2C9-948B-4F26-8789-5C0AB7DD25BA}" destId="{CD7CA7E8-AFA6-4745-93B9-C7455C87DF4B}" srcOrd="1" destOrd="0" presId="urn:microsoft.com/office/officeart/2018/2/layout/IconCircleList"/>
    <dgm:cxn modelId="{6427A77A-A53B-45A4-A3F3-F4FFB8B027F1}" type="presParOf" srcId="{E885E2C9-948B-4F26-8789-5C0AB7DD25BA}" destId="{DCF62535-B537-4ACF-AED3-A91A6850823F}" srcOrd="2" destOrd="0" presId="urn:microsoft.com/office/officeart/2018/2/layout/IconCircleList"/>
    <dgm:cxn modelId="{C45CBD94-EE68-4AF3-8A01-A020DF99AF20}" type="presParOf" srcId="{E885E2C9-948B-4F26-8789-5C0AB7DD25BA}" destId="{08B1F4F6-4E85-4F88-B7F5-2FDC1B5C6F91}" srcOrd="3" destOrd="0" presId="urn:microsoft.com/office/officeart/2018/2/layout/IconCircleList"/>
    <dgm:cxn modelId="{AA0AD0C4-4AAE-40BB-A316-CFE62D450C65}" type="presParOf" srcId="{2668592A-7488-4E89-9290-DE24D632AD99}" destId="{963B4564-856F-498E-9877-934AD29BB1B3}" srcOrd="5" destOrd="0" presId="urn:microsoft.com/office/officeart/2018/2/layout/IconCircleList"/>
    <dgm:cxn modelId="{B056015B-1393-4964-8215-7F29EC529037}" type="presParOf" srcId="{2668592A-7488-4E89-9290-DE24D632AD99}" destId="{A9D16A05-71AA-48A0-AEFE-437B95D451C2}" srcOrd="6" destOrd="0" presId="urn:microsoft.com/office/officeart/2018/2/layout/IconCircleList"/>
    <dgm:cxn modelId="{4D26E413-7005-4C1B-A2E4-CC14E4E931B5}" type="presParOf" srcId="{A9D16A05-71AA-48A0-AEFE-437B95D451C2}" destId="{D5C9FA6D-4F77-444A-B92E-A49AF064BBCA}" srcOrd="0" destOrd="0" presId="urn:microsoft.com/office/officeart/2018/2/layout/IconCircleList"/>
    <dgm:cxn modelId="{4A9B2D4F-6553-4CFB-BA74-717C3E7C3B45}" type="presParOf" srcId="{A9D16A05-71AA-48A0-AEFE-437B95D451C2}" destId="{67F05880-A2E4-4245-9FF2-EAEC6F719B12}" srcOrd="1" destOrd="0" presId="urn:microsoft.com/office/officeart/2018/2/layout/IconCircleList"/>
    <dgm:cxn modelId="{0060B2C5-6B4C-4E91-8B65-222668D54028}" type="presParOf" srcId="{A9D16A05-71AA-48A0-AEFE-437B95D451C2}" destId="{6888DA1B-0256-4469-BDD7-25936727AF5C}" srcOrd="2" destOrd="0" presId="urn:microsoft.com/office/officeart/2018/2/layout/IconCircleList"/>
    <dgm:cxn modelId="{C374DCC0-E119-4DCB-BDCF-9A6617B2359D}" type="presParOf" srcId="{A9D16A05-71AA-48A0-AEFE-437B95D451C2}" destId="{97B4F539-83E1-4A03-9CD7-F286D20D043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C881ED-1D49-4B55-A25C-B69866AA400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ABE084-E0C0-4AF2-ACFF-D2DCC033992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Kafka can handle massive amounts of data without slowing down, unlike traditional systems.</a:t>
          </a:r>
          <a:endParaRPr lang="en-US"/>
        </a:p>
      </dgm:t>
    </dgm:pt>
    <dgm:pt modelId="{06F54AF2-6BDF-4485-8534-325786ABE480}" type="parTrans" cxnId="{54790AFA-0622-4B72-BA39-29C2F8407574}">
      <dgm:prSet/>
      <dgm:spPr/>
      <dgm:t>
        <a:bodyPr/>
        <a:lstStyle/>
        <a:p>
          <a:endParaRPr lang="en-US"/>
        </a:p>
      </dgm:t>
    </dgm:pt>
    <dgm:pt modelId="{F96C614B-DFDC-4B10-81AF-9E404BDBD675}" type="sibTrans" cxnId="{54790AFA-0622-4B72-BA39-29C2F8407574}">
      <dgm:prSet/>
      <dgm:spPr/>
      <dgm:t>
        <a:bodyPr/>
        <a:lstStyle/>
        <a:p>
          <a:endParaRPr lang="en-US"/>
        </a:p>
      </dgm:t>
    </dgm:pt>
    <dgm:pt modelId="{56541B83-AC98-48EC-9439-C2A2B2ECF24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It processes data continuously, unlike RabbitMQ and ActiveMQ that focus on message queuing and delivery.</a:t>
          </a:r>
          <a:endParaRPr lang="en-US" dirty="0"/>
        </a:p>
      </dgm:t>
    </dgm:pt>
    <dgm:pt modelId="{072A0EEC-DB9A-425B-878D-33E2E1CB751D}" type="parTrans" cxnId="{A45696F1-7C53-4D55-99DE-0AAE47450F37}">
      <dgm:prSet/>
      <dgm:spPr/>
      <dgm:t>
        <a:bodyPr/>
        <a:lstStyle/>
        <a:p>
          <a:endParaRPr lang="en-US"/>
        </a:p>
      </dgm:t>
    </dgm:pt>
    <dgm:pt modelId="{C81F9C18-35A0-4B59-9D51-0F60F711B83A}" type="sibTrans" cxnId="{A45696F1-7C53-4D55-99DE-0AAE47450F37}">
      <dgm:prSet/>
      <dgm:spPr/>
      <dgm:t>
        <a:bodyPr/>
        <a:lstStyle/>
        <a:p>
          <a:endParaRPr lang="en-US"/>
        </a:p>
      </dgm:t>
    </dgm:pt>
    <dgm:pt modelId="{3882E822-E51E-4AEB-87D0-E7C58120AC9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Kafka grows easily by adding servers, handling increased loads seamlessly.</a:t>
          </a:r>
          <a:endParaRPr lang="en-US"/>
        </a:p>
      </dgm:t>
    </dgm:pt>
    <dgm:pt modelId="{F439CA17-6FE8-47B9-B76A-67FF06B03D17}" type="parTrans" cxnId="{F012141D-DFF9-4F64-923A-3A1D2D6BC947}">
      <dgm:prSet/>
      <dgm:spPr/>
      <dgm:t>
        <a:bodyPr/>
        <a:lstStyle/>
        <a:p>
          <a:endParaRPr lang="en-US"/>
        </a:p>
      </dgm:t>
    </dgm:pt>
    <dgm:pt modelId="{7D04A4A6-3E8B-4AA3-A9F1-F43A374BE787}" type="sibTrans" cxnId="{F012141D-DFF9-4F64-923A-3A1D2D6BC947}">
      <dgm:prSet/>
      <dgm:spPr/>
      <dgm:t>
        <a:bodyPr/>
        <a:lstStyle/>
        <a:p>
          <a:endParaRPr lang="en-US"/>
        </a:p>
      </dgm:t>
    </dgm:pt>
    <dgm:pt modelId="{AAD6DA4B-DCF8-414A-A53E-F207D90739E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It can collect data from many sources and distribute it to multiple destinations effectively.</a:t>
          </a:r>
          <a:endParaRPr lang="en-US"/>
        </a:p>
      </dgm:t>
    </dgm:pt>
    <dgm:pt modelId="{195D3A90-12FC-4C69-9049-53C9BB98E036}" type="parTrans" cxnId="{5B993022-D26B-4B08-B7A3-228A673CFEE1}">
      <dgm:prSet/>
      <dgm:spPr/>
      <dgm:t>
        <a:bodyPr/>
        <a:lstStyle/>
        <a:p>
          <a:endParaRPr lang="en-US"/>
        </a:p>
      </dgm:t>
    </dgm:pt>
    <dgm:pt modelId="{F5149164-F35A-4E44-9F41-400A183A958F}" type="sibTrans" cxnId="{5B993022-D26B-4B08-B7A3-228A673CFEE1}">
      <dgm:prSet/>
      <dgm:spPr/>
      <dgm:t>
        <a:bodyPr/>
        <a:lstStyle/>
        <a:p>
          <a:endParaRPr lang="en-US"/>
        </a:p>
      </dgm:t>
    </dgm:pt>
    <dgm:pt modelId="{1E8D7AB3-D2B1-48DB-A2D8-BE83683EDE0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Kafka’s distributed design ensures continued operation even if some servers fail.</a:t>
          </a:r>
          <a:endParaRPr lang="en-US"/>
        </a:p>
      </dgm:t>
    </dgm:pt>
    <dgm:pt modelId="{6A8EBB56-1AAB-4B4B-81C3-0D2BC40D629B}" type="parTrans" cxnId="{D4F19603-C34A-48BE-A84C-45AA0B62F54F}">
      <dgm:prSet/>
      <dgm:spPr/>
      <dgm:t>
        <a:bodyPr/>
        <a:lstStyle/>
        <a:p>
          <a:endParaRPr lang="en-US"/>
        </a:p>
      </dgm:t>
    </dgm:pt>
    <dgm:pt modelId="{6A6DE0A6-E008-458C-81A9-E3DF2DD2150A}" type="sibTrans" cxnId="{D4F19603-C34A-48BE-A84C-45AA0B62F54F}">
      <dgm:prSet/>
      <dgm:spPr/>
      <dgm:t>
        <a:bodyPr/>
        <a:lstStyle/>
        <a:p>
          <a:endParaRPr lang="en-US"/>
        </a:p>
      </dgm:t>
    </dgm:pt>
    <dgm:pt modelId="{40BBB3AC-7A67-4152-BE13-E30923BE78C1}" type="pres">
      <dgm:prSet presAssocID="{92C881ED-1D49-4B55-A25C-B69866AA400B}" presName="root" presStyleCnt="0">
        <dgm:presLayoutVars>
          <dgm:dir/>
          <dgm:resizeHandles val="exact"/>
        </dgm:presLayoutVars>
      </dgm:prSet>
      <dgm:spPr/>
    </dgm:pt>
    <dgm:pt modelId="{500ACE04-4551-4B68-ABC3-5713E351D754}" type="pres">
      <dgm:prSet presAssocID="{91ABE084-E0C0-4AF2-ACFF-D2DCC0339926}" presName="compNode" presStyleCnt="0"/>
      <dgm:spPr/>
    </dgm:pt>
    <dgm:pt modelId="{AAA453CE-3491-4F76-8181-1398B3FC9F48}" type="pres">
      <dgm:prSet presAssocID="{91ABE084-E0C0-4AF2-ACFF-D2DCC0339926}" presName="bgRect" presStyleLbl="bgShp" presStyleIdx="0" presStyleCnt="5"/>
      <dgm:spPr/>
    </dgm:pt>
    <dgm:pt modelId="{64A9EDAE-6CDE-480A-B9CD-68C852AFD120}" type="pres">
      <dgm:prSet presAssocID="{91ABE084-E0C0-4AF2-ACFF-D2DCC033992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2E41D246-F22F-4560-8BBD-F493F4ABB237}" type="pres">
      <dgm:prSet presAssocID="{91ABE084-E0C0-4AF2-ACFF-D2DCC0339926}" presName="spaceRect" presStyleCnt="0"/>
      <dgm:spPr/>
    </dgm:pt>
    <dgm:pt modelId="{C1CC91AF-02B5-480E-8FC0-27A345399C45}" type="pres">
      <dgm:prSet presAssocID="{91ABE084-E0C0-4AF2-ACFF-D2DCC0339926}" presName="parTx" presStyleLbl="revTx" presStyleIdx="0" presStyleCnt="5">
        <dgm:presLayoutVars>
          <dgm:chMax val="0"/>
          <dgm:chPref val="0"/>
        </dgm:presLayoutVars>
      </dgm:prSet>
      <dgm:spPr/>
    </dgm:pt>
    <dgm:pt modelId="{7872B3C9-0EFC-4902-9748-FA1D573BFA2C}" type="pres">
      <dgm:prSet presAssocID="{F96C614B-DFDC-4B10-81AF-9E404BDBD675}" presName="sibTrans" presStyleCnt="0"/>
      <dgm:spPr/>
    </dgm:pt>
    <dgm:pt modelId="{4B6F8091-120F-414E-8529-5B0749454814}" type="pres">
      <dgm:prSet presAssocID="{56541B83-AC98-48EC-9439-C2A2B2ECF242}" presName="compNode" presStyleCnt="0"/>
      <dgm:spPr/>
    </dgm:pt>
    <dgm:pt modelId="{41AA832B-04E2-4D50-B751-28B1808672DE}" type="pres">
      <dgm:prSet presAssocID="{56541B83-AC98-48EC-9439-C2A2B2ECF242}" presName="bgRect" presStyleLbl="bgShp" presStyleIdx="1" presStyleCnt="5"/>
      <dgm:spPr/>
    </dgm:pt>
    <dgm:pt modelId="{E498134A-C5BC-4268-A1F5-2976B79E7FC6}" type="pres">
      <dgm:prSet presAssocID="{56541B83-AC98-48EC-9439-C2A2B2ECF24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B3769D5-8C1C-4C30-9A67-E08B5B9FA9BF}" type="pres">
      <dgm:prSet presAssocID="{56541B83-AC98-48EC-9439-C2A2B2ECF242}" presName="spaceRect" presStyleCnt="0"/>
      <dgm:spPr/>
    </dgm:pt>
    <dgm:pt modelId="{3560A622-D963-4437-B1DD-9E692602E3BA}" type="pres">
      <dgm:prSet presAssocID="{56541B83-AC98-48EC-9439-C2A2B2ECF242}" presName="parTx" presStyleLbl="revTx" presStyleIdx="1" presStyleCnt="5">
        <dgm:presLayoutVars>
          <dgm:chMax val="0"/>
          <dgm:chPref val="0"/>
        </dgm:presLayoutVars>
      </dgm:prSet>
      <dgm:spPr/>
    </dgm:pt>
    <dgm:pt modelId="{6AB82DF1-F2A5-4E01-AEE3-79EDD76A1D88}" type="pres">
      <dgm:prSet presAssocID="{C81F9C18-35A0-4B59-9D51-0F60F711B83A}" presName="sibTrans" presStyleCnt="0"/>
      <dgm:spPr/>
    </dgm:pt>
    <dgm:pt modelId="{47CBC2C9-BBBC-4420-B03B-0BF070C25988}" type="pres">
      <dgm:prSet presAssocID="{3882E822-E51E-4AEB-87D0-E7C58120AC97}" presName="compNode" presStyleCnt="0"/>
      <dgm:spPr/>
    </dgm:pt>
    <dgm:pt modelId="{DB946E4C-A877-42BC-A2CB-534BA1A036B1}" type="pres">
      <dgm:prSet presAssocID="{3882E822-E51E-4AEB-87D0-E7C58120AC97}" presName="bgRect" presStyleLbl="bgShp" presStyleIdx="2" presStyleCnt="5"/>
      <dgm:spPr/>
    </dgm:pt>
    <dgm:pt modelId="{84BC08B1-CD78-4933-B1CC-06696D905E64}" type="pres">
      <dgm:prSet presAssocID="{3882E822-E51E-4AEB-87D0-E7C58120AC9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E70B06E2-C04D-4268-B6BF-04F51CA84891}" type="pres">
      <dgm:prSet presAssocID="{3882E822-E51E-4AEB-87D0-E7C58120AC97}" presName="spaceRect" presStyleCnt="0"/>
      <dgm:spPr/>
    </dgm:pt>
    <dgm:pt modelId="{4F14647D-A460-4430-95B7-731EADE5669A}" type="pres">
      <dgm:prSet presAssocID="{3882E822-E51E-4AEB-87D0-E7C58120AC97}" presName="parTx" presStyleLbl="revTx" presStyleIdx="2" presStyleCnt="5">
        <dgm:presLayoutVars>
          <dgm:chMax val="0"/>
          <dgm:chPref val="0"/>
        </dgm:presLayoutVars>
      </dgm:prSet>
      <dgm:spPr/>
    </dgm:pt>
    <dgm:pt modelId="{7B47645A-F01A-4A5E-9EF7-55605EA55BB1}" type="pres">
      <dgm:prSet presAssocID="{7D04A4A6-3E8B-4AA3-A9F1-F43A374BE787}" presName="sibTrans" presStyleCnt="0"/>
      <dgm:spPr/>
    </dgm:pt>
    <dgm:pt modelId="{63DE88E8-1BED-4EEB-A8E6-D9714A8148AA}" type="pres">
      <dgm:prSet presAssocID="{AAD6DA4B-DCF8-414A-A53E-F207D90739E7}" presName="compNode" presStyleCnt="0"/>
      <dgm:spPr/>
    </dgm:pt>
    <dgm:pt modelId="{030F5B89-EF67-47A2-9BDA-52ECF2C8B244}" type="pres">
      <dgm:prSet presAssocID="{AAD6DA4B-DCF8-414A-A53E-F207D90739E7}" presName="bgRect" presStyleLbl="bgShp" presStyleIdx="3" presStyleCnt="5"/>
      <dgm:spPr/>
    </dgm:pt>
    <dgm:pt modelId="{0329C07A-B8F3-42EB-A9C9-7035D61B925D}" type="pres">
      <dgm:prSet presAssocID="{AAD6DA4B-DCF8-414A-A53E-F207D90739E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43273793-795A-4CF2-BB75-6C40094A2CC5}" type="pres">
      <dgm:prSet presAssocID="{AAD6DA4B-DCF8-414A-A53E-F207D90739E7}" presName="spaceRect" presStyleCnt="0"/>
      <dgm:spPr/>
    </dgm:pt>
    <dgm:pt modelId="{2C219868-00B8-48AF-B4CF-1E0152A65B7E}" type="pres">
      <dgm:prSet presAssocID="{AAD6DA4B-DCF8-414A-A53E-F207D90739E7}" presName="parTx" presStyleLbl="revTx" presStyleIdx="3" presStyleCnt="5">
        <dgm:presLayoutVars>
          <dgm:chMax val="0"/>
          <dgm:chPref val="0"/>
        </dgm:presLayoutVars>
      </dgm:prSet>
      <dgm:spPr/>
    </dgm:pt>
    <dgm:pt modelId="{C62DE5EC-94A3-4F19-8DF8-7823E1F2C72F}" type="pres">
      <dgm:prSet presAssocID="{F5149164-F35A-4E44-9F41-400A183A958F}" presName="sibTrans" presStyleCnt="0"/>
      <dgm:spPr/>
    </dgm:pt>
    <dgm:pt modelId="{0A9FCB1A-CB0A-4677-B824-A66E87D98166}" type="pres">
      <dgm:prSet presAssocID="{1E8D7AB3-D2B1-48DB-A2D8-BE83683EDE02}" presName="compNode" presStyleCnt="0"/>
      <dgm:spPr/>
    </dgm:pt>
    <dgm:pt modelId="{CCB96072-80D2-44F1-9DF3-C007E2EC7A28}" type="pres">
      <dgm:prSet presAssocID="{1E8D7AB3-D2B1-48DB-A2D8-BE83683EDE02}" presName="bgRect" presStyleLbl="bgShp" presStyleIdx="4" presStyleCnt="5"/>
      <dgm:spPr/>
    </dgm:pt>
    <dgm:pt modelId="{F8C8EA88-5FB1-4BD2-AE8A-1CE8259BB225}" type="pres">
      <dgm:prSet presAssocID="{1E8D7AB3-D2B1-48DB-A2D8-BE83683EDE0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CC52509-5733-4A08-93F4-14B93BEE7E04}" type="pres">
      <dgm:prSet presAssocID="{1E8D7AB3-D2B1-48DB-A2D8-BE83683EDE02}" presName="spaceRect" presStyleCnt="0"/>
      <dgm:spPr/>
    </dgm:pt>
    <dgm:pt modelId="{35202A6B-9961-45B1-8BB8-78285CAC4404}" type="pres">
      <dgm:prSet presAssocID="{1E8D7AB3-D2B1-48DB-A2D8-BE83683EDE0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4F19603-C34A-48BE-A84C-45AA0B62F54F}" srcId="{92C881ED-1D49-4B55-A25C-B69866AA400B}" destId="{1E8D7AB3-D2B1-48DB-A2D8-BE83683EDE02}" srcOrd="4" destOrd="0" parTransId="{6A8EBB56-1AAB-4B4B-81C3-0D2BC40D629B}" sibTransId="{6A6DE0A6-E008-458C-81A9-E3DF2DD2150A}"/>
    <dgm:cxn modelId="{F012141D-DFF9-4F64-923A-3A1D2D6BC947}" srcId="{92C881ED-1D49-4B55-A25C-B69866AA400B}" destId="{3882E822-E51E-4AEB-87D0-E7C58120AC97}" srcOrd="2" destOrd="0" parTransId="{F439CA17-6FE8-47B9-B76A-67FF06B03D17}" sibTransId="{7D04A4A6-3E8B-4AA3-A9F1-F43A374BE787}"/>
    <dgm:cxn modelId="{5B993022-D26B-4B08-B7A3-228A673CFEE1}" srcId="{92C881ED-1D49-4B55-A25C-B69866AA400B}" destId="{AAD6DA4B-DCF8-414A-A53E-F207D90739E7}" srcOrd="3" destOrd="0" parTransId="{195D3A90-12FC-4C69-9049-53C9BB98E036}" sibTransId="{F5149164-F35A-4E44-9F41-400A183A958F}"/>
    <dgm:cxn modelId="{F7FC6F24-A5FE-4D89-A8EF-80770C9DE893}" type="presOf" srcId="{91ABE084-E0C0-4AF2-ACFF-D2DCC0339926}" destId="{C1CC91AF-02B5-480E-8FC0-27A345399C45}" srcOrd="0" destOrd="0" presId="urn:microsoft.com/office/officeart/2018/2/layout/IconVerticalSolidList"/>
    <dgm:cxn modelId="{C9B1E338-B7A6-4FBC-9F69-D3C1AE24F449}" type="presOf" srcId="{3882E822-E51E-4AEB-87D0-E7C58120AC97}" destId="{4F14647D-A460-4430-95B7-731EADE5669A}" srcOrd="0" destOrd="0" presId="urn:microsoft.com/office/officeart/2018/2/layout/IconVerticalSolidList"/>
    <dgm:cxn modelId="{526FBD5F-FE1E-45B1-9970-683C99CDA792}" type="presOf" srcId="{56541B83-AC98-48EC-9439-C2A2B2ECF242}" destId="{3560A622-D963-4437-B1DD-9E692602E3BA}" srcOrd="0" destOrd="0" presId="urn:microsoft.com/office/officeart/2018/2/layout/IconVerticalSolidList"/>
    <dgm:cxn modelId="{45870379-A9BD-4828-819C-D107DB5B8C89}" type="presOf" srcId="{AAD6DA4B-DCF8-414A-A53E-F207D90739E7}" destId="{2C219868-00B8-48AF-B4CF-1E0152A65B7E}" srcOrd="0" destOrd="0" presId="urn:microsoft.com/office/officeart/2018/2/layout/IconVerticalSolidList"/>
    <dgm:cxn modelId="{1D763089-FBB0-4F8A-94DB-A35B8923618A}" type="presOf" srcId="{1E8D7AB3-D2B1-48DB-A2D8-BE83683EDE02}" destId="{35202A6B-9961-45B1-8BB8-78285CAC4404}" srcOrd="0" destOrd="0" presId="urn:microsoft.com/office/officeart/2018/2/layout/IconVerticalSolidList"/>
    <dgm:cxn modelId="{366F5CEF-9D75-4539-83C8-7FC181DEAEA6}" type="presOf" srcId="{92C881ED-1D49-4B55-A25C-B69866AA400B}" destId="{40BBB3AC-7A67-4152-BE13-E30923BE78C1}" srcOrd="0" destOrd="0" presId="urn:microsoft.com/office/officeart/2018/2/layout/IconVerticalSolidList"/>
    <dgm:cxn modelId="{A45696F1-7C53-4D55-99DE-0AAE47450F37}" srcId="{92C881ED-1D49-4B55-A25C-B69866AA400B}" destId="{56541B83-AC98-48EC-9439-C2A2B2ECF242}" srcOrd="1" destOrd="0" parTransId="{072A0EEC-DB9A-425B-878D-33E2E1CB751D}" sibTransId="{C81F9C18-35A0-4B59-9D51-0F60F711B83A}"/>
    <dgm:cxn modelId="{54790AFA-0622-4B72-BA39-29C2F8407574}" srcId="{92C881ED-1D49-4B55-A25C-B69866AA400B}" destId="{91ABE084-E0C0-4AF2-ACFF-D2DCC0339926}" srcOrd="0" destOrd="0" parTransId="{06F54AF2-6BDF-4485-8534-325786ABE480}" sibTransId="{F96C614B-DFDC-4B10-81AF-9E404BDBD675}"/>
    <dgm:cxn modelId="{7340C8D3-BBF5-4697-8480-2B2268ABA589}" type="presParOf" srcId="{40BBB3AC-7A67-4152-BE13-E30923BE78C1}" destId="{500ACE04-4551-4B68-ABC3-5713E351D754}" srcOrd="0" destOrd="0" presId="urn:microsoft.com/office/officeart/2018/2/layout/IconVerticalSolidList"/>
    <dgm:cxn modelId="{4101B900-256D-48DA-9BCD-0FF7E71DE676}" type="presParOf" srcId="{500ACE04-4551-4B68-ABC3-5713E351D754}" destId="{AAA453CE-3491-4F76-8181-1398B3FC9F48}" srcOrd="0" destOrd="0" presId="urn:microsoft.com/office/officeart/2018/2/layout/IconVerticalSolidList"/>
    <dgm:cxn modelId="{E7D1D56E-BCE6-4AE6-878B-50D617A20879}" type="presParOf" srcId="{500ACE04-4551-4B68-ABC3-5713E351D754}" destId="{64A9EDAE-6CDE-480A-B9CD-68C852AFD120}" srcOrd="1" destOrd="0" presId="urn:microsoft.com/office/officeart/2018/2/layout/IconVerticalSolidList"/>
    <dgm:cxn modelId="{A45C536D-B4B4-47B9-8A52-D23D55031B2C}" type="presParOf" srcId="{500ACE04-4551-4B68-ABC3-5713E351D754}" destId="{2E41D246-F22F-4560-8BBD-F493F4ABB237}" srcOrd="2" destOrd="0" presId="urn:microsoft.com/office/officeart/2018/2/layout/IconVerticalSolidList"/>
    <dgm:cxn modelId="{F75BAC15-C506-4662-B2AF-02810CBE8045}" type="presParOf" srcId="{500ACE04-4551-4B68-ABC3-5713E351D754}" destId="{C1CC91AF-02B5-480E-8FC0-27A345399C45}" srcOrd="3" destOrd="0" presId="urn:microsoft.com/office/officeart/2018/2/layout/IconVerticalSolidList"/>
    <dgm:cxn modelId="{BEECE83D-B399-4162-B650-5F5C787FA869}" type="presParOf" srcId="{40BBB3AC-7A67-4152-BE13-E30923BE78C1}" destId="{7872B3C9-0EFC-4902-9748-FA1D573BFA2C}" srcOrd="1" destOrd="0" presId="urn:microsoft.com/office/officeart/2018/2/layout/IconVerticalSolidList"/>
    <dgm:cxn modelId="{8CED0F77-B766-4565-BCFF-F42EBC4E64A2}" type="presParOf" srcId="{40BBB3AC-7A67-4152-BE13-E30923BE78C1}" destId="{4B6F8091-120F-414E-8529-5B0749454814}" srcOrd="2" destOrd="0" presId="urn:microsoft.com/office/officeart/2018/2/layout/IconVerticalSolidList"/>
    <dgm:cxn modelId="{205ACA05-3994-4597-86AC-C9188B286C43}" type="presParOf" srcId="{4B6F8091-120F-414E-8529-5B0749454814}" destId="{41AA832B-04E2-4D50-B751-28B1808672DE}" srcOrd="0" destOrd="0" presId="urn:microsoft.com/office/officeart/2018/2/layout/IconVerticalSolidList"/>
    <dgm:cxn modelId="{4528E244-438B-4AEE-AD49-CBDF2F239951}" type="presParOf" srcId="{4B6F8091-120F-414E-8529-5B0749454814}" destId="{E498134A-C5BC-4268-A1F5-2976B79E7FC6}" srcOrd="1" destOrd="0" presId="urn:microsoft.com/office/officeart/2018/2/layout/IconVerticalSolidList"/>
    <dgm:cxn modelId="{E74DBEDB-2380-43E5-A0BC-E4C2E68D7EDA}" type="presParOf" srcId="{4B6F8091-120F-414E-8529-5B0749454814}" destId="{EB3769D5-8C1C-4C30-9A67-E08B5B9FA9BF}" srcOrd="2" destOrd="0" presId="urn:microsoft.com/office/officeart/2018/2/layout/IconVerticalSolidList"/>
    <dgm:cxn modelId="{0D29C86C-12DD-4513-BE7E-E587140FEAC6}" type="presParOf" srcId="{4B6F8091-120F-414E-8529-5B0749454814}" destId="{3560A622-D963-4437-B1DD-9E692602E3BA}" srcOrd="3" destOrd="0" presId="urn:microsoft.com/office/officeart/2018/2/layout/IconVerticalSolidList"/>
    <dgm:cxn modelId="{BDEB35B6-3394-4F6D-9476-29B0109C4B2A}" type="presParOf" srcId="{40BBB3AC-7A67-4152-BE13-E30923BE78C1}" destId="{6AB82DF1-F2A5-4E01-AEE3-79EDD76A1D88}" srcOrd="3" destOrd="0" presId="urn:microsoft.com/office/officeart/2018/2/layout/IconVerticalSolidList"/>
    <dgm:cxn modelId="{38C2C31E-7301-4966-92EA-65967CB07A70}" type="presParOf" srcId="{40BBB3AC-7A67-4152-BE13-E30923BE78C1}" destId="{47CBC2C9-BBBC-4420-B03B-0BF070C25988}" srcOrd="4" destOrd="0" presId="urn:microsoft.com/office/officeart/2018/2/layout/IconVerticalSolidList"/>
    <dgm:cxn modelId="{4C405CEE-622F-44B6-B5C6-B7E026C62583}" type="presParOf" srcId="{47CBC2C9-BBBC-4420-B03B-0BF070C25988}" destId="{DB946E4C-A877-42BC-A2CB-534BA1A036B1}" srcOrd="0" destOrd="0" presId="urn:microsoft.com/office/officeart/2018/2/layout/IconVerticalSolidList"/>
    <dgm:cxn modelId="{FDF54738-E1FD-43F8-A9D5-B040F341B3E2}" type="presParOf" srcId="{47CBC2C9-BBBC-4420-B03B-0BF070C25988}" destId="{84BC08B1-CD78-4933-B1CC-06696D905E64}" srcOrd="1" destOrd="0" presId="urn:microsoft.com/office/officeart/2018/2/layout/IconVerticalSolidList"/>
    <dgm:cxn modelId="{F7690BDE-5702-4CC8-8CFC-5766B0C6B7B2}" type="presParOf" srcId="{47CBC2C9-BBBC-4420-B03B-0BF070C25988}" destId="{E70B06E2-C04D-4268-B6BF-04F51CA84891}" srcOrd="2" destOrd="0" presId="urn:microsoft.com/office/officeart/2018/2/layout/IconVerticalSolidList"/>
    <dgm:cxn modelId="{4F479BB5-7E83-4B1B-AA3D-7EA2DC966A97}" type="presParOf" srcId="{47CBC2C9-BBBC-4420-B03B-0BF070C25988}" destId="{4F14647D-A460-4430-95B7-731EADE5669A}" srcOrd="3" destOrd="0" presId="urn:microsoft.com/office/officeart/2018/2/layout/IconVerticalSolidList"/>
    <dgm:cxn modelId="{607E0516-85EC-4BB1-ADC2-5A2D89F7E728}" type="presParOf" srcId="{40BBB3AC-7A67-4152-BE13-E30923BE78C1}" destId="{7B47645A-F01A-4A5E-9EF7-55605EA55BB1}" srcOrd="5" destOrd="0" presId="urn:microsoft.com/office/officeart/2018/2/layout/IconVerticalSolidList"/>
    <dgm:cxn modelId="{329DE480-E8D0-4647-985B-4FF4AF371EC9}" type="presParOf" srcId="{40BBB3AC-7A67-4152-BE13-E30923BE78C1}" destId="{63DE88E8-1BED-4EEB-A8E6-D9714A8148AA}" srcOrd="6" destOrd="0" presId="urn:microsoft.com/office/officeart/2018/2/layout/IconVerticalSolidList"/>
    <dgm:cxn modelId="{B9F4E076-CB39-4445-93E8-CBBFFB1BC814}" type="presParOf" srcId="{63DE88E8-1BED-4EEB-A8E6-D9714A8148AA}" destId="{030F5B89-EF67-47A2-9BDA-52ECF2C8B244}" srcOrd="0" destOrd="0" presId="urn:microsoft.com/office/officeart/2018/2/layout/IconVerticalSolidList"/>
    <dgm:cxn modelId="{51990299-9E0B-47B3-A468-1FA202839B25}" type="presParOf" srcId="{63DE88E8-1BED-4EEB-A8E6-D9714A8148AA}" destId="{0329C07A-B8F3-42EB-A9C9-7035D61B925D}" srcOrd="1" destOrd="0" presId="urn:microsoft.com/office/officeart/2018/2/layout/IconVerticalSolidList"/>
    <dgm:cxn modelId="{E09BB4F5-302B-41B5-9560-1B8416B58C1B}" type="presParOf" srcId="{63DE88E8-1BED-4EEB-A8E6-D9714A8148AA}" destId="{43273793-795A-4CF2-BB75-6C40094A2CC5}" srcOrd="2" destOrd="0" presId="urn:microsoft.com/office/officeart/2018/2/layout/IconVerticalSolidList"/>
    <dgm:cxn modelId="{2CA82B83-6F90-4381-BF1C-7C66231BD6A9}" type="presParOf" srcId="{63DE88E8-1BED-4EEB-A8E6-D9714A8148AA}" destId="{2C219868-00B8-48AF-B4CF-1E0152A65B7E}" srcOrd="3" destOrd="0" presId="urn:microsoft.com/office/officeart/2018/2/layout/IconVerticalSolidList"/>
    <dgm:cxn modelId="{54D84DAC-F2F7-49E2-B25A-E397F8DFF596}" type="presParOf" srcId="{40BBB3AC-7A67-4152-BE13-E30923BE78C1}" destId="{C62DE5EC-94A3-4F19-8DF8-7823E1F2C72F}" srcOrd="7" destOrd="0" presId="urn:microsoft.com/office/officeart/2018/2/layout/IconVerticalSolidList"/>
    <dgm:cxn modelId="{1EF2EF42-06C2-4FA5-AEE3-79F5E147DD6E}" type="presParOf" srcId="{40BBB3AC-7A67-4152-BE13-E30923BE78C1}" destId="{0A9FCB1A-CB0A-4677-B824-A66E87D98166}" srcOrd="8" destOrd="0" presId="urn:microsoft.com/office/officeart/2018/2/layout/IconVerticalSolidList"/>
    <dgm:cxn modelId="{4B8F105C-B15E-415D-968D-2DCE6EC14F3D}" type="presParOf" srcId="{0A9FCB1A-CB0A-4677-B824-A66E87D98166}" destId="{CCB96072-80D2-44F1-9DF3-C007E2EC7A28}" srcOrd="0" destOrd="0" presId="urn:microsoft.com/office/officeart/2018/2/layout/IconVerticalSolidList"/>
    <dgm:cxn modelId="{D7B6D77A-63FA-4606-B526-24598885F70B}" type="presParOf" srcId="{0A9FCB1A-CB0A-4677-B824-A66E87D98166}" destId="{F8C8EA88-5FB1-4BD2-AE8A-1CE8259BB225}" srcOrd="1" destOrd="0" presId="urn:microsoft.com/office/officeart/2018/2/layout/IconVerticalSolidList"/>
    <dgm:cxn modelId="{FE79B3A6-271A-429C-82FB-3B1075E7DC97}" type="presParOf" srcId="{0A9FCB1A-CB0A-4677-B824-A66E87D98166}" destId="{5CC52509-5733-4A08-93F4-14B93BEE7E04}" srcOrd="2" destOrd="0" presId="urn:microsoft.com/office/officeart/2018/2/layout/IconVerticalSolidList"/>
    <dgm:cxn modelId="{4FF1CA88-0DE9-451D-BDB1-8371F185D22A}" type="presParOf" srcId="{0A9FCB1A-CB0A-4677-B824-A66E87D98166}" destId="{35202A6B-9961-45B1-8BB8-78285CAC44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1915EE-B9A5-4248-9D1E-9980FA5D8E2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248200D-284A-4F58-97FC-40A37F8FCD6A}">
      <dgm:prSet/>
      <dgm:spPr/>
      <dgm:t>
        <a:bodyPr/>
        <a:lstStyle/>
        <a:p>
          <a:r>
            <a:rPr lang="en-IN" dirty="0"/>
            <a:t>cd "/Users/</a:t>
          </a:r>
          <a:r>
            <a:rPr lang="en-IN" dirty="0" err="1"/>
            <a:t>snehaagrawal</a:t>
          </a:r>
          <a:r>
            <a:rPr lang="en-IN" dirty="0"/>
            <a:t>/Documents/SEM 3/Big Data/Course Code/Demo1/"</a:t>
          </a:r>
          <a:endParaRPr lang="en-US" dirty="0"/>
        </a:p>
      </dgm:t>
    </dgm:pt>
    <dgm:pt modelId="{B3EEF530-3C38-4E45-901A-6CD24210250D}" type="parTrans" cxnId="{893ACF02-458B-45F0-AFC2-7930003FE41B}">
      <dgm:prSet/>
      <dgm:spPr/>
      <dgm:t>
        <a:bodyPr/>
        <a:lstStyle/>
        <a:p>
          <a:endParaRPr lang="en-US"/>
        </a:p>
      </dgm:t>
    </dgm:pt>
    <dgm:pt modelId="{652701BB-C698-40F8-99B8-78949C6424CB}" type="sibTrans" cxnId="{893ACF02-458B-45F0-AFC2-7930003FE41B}">
      <dgm:prSet/>
      <dgm:spPr/>
      <dgm:t>
        <a:bodyPr/>
        <a:lstStyle/>
        <a:p>
          <a:endParaRPr lang="en-US"/>
        </a:p>
      </dgm:t>
    </dgm:pt>
    <dgm:pt modelId="{89687FF9-EEB4-4872-B26C-FE79D9EAE176}">
      <dgm:prSet/>
      <dgm:spPr/>
      <dgm:t>
        <a:bodyPr/>
        <a:lstStyle/>
        <a:p>
          <a:r>
            <a:rPr lang="en-IN" dirty="0"/>
            <a:t>python </a:t>
          </a:r>
          <a:r>
            <a:rPr lang="en-IN" dirty="0" err="1"/>
            <a:t>stream_processor.py</a:t>
          </a:r>
          <a:endParaRPr lang="en-US" dirty="0"/>
        </a:p>
      </dgm:t>
    </dgm:pt>
    <dgm:pt modelId="{13427670-2EE0-4743-8F52-907E5AAF3CA5}" type="parTrans" cxnId="{3CA0662E-8396-488B-85E1-E62137F3C5F4}">
      <dgm:prSet/>
      <dgm:spPr/>
      <dgm:t>
        <a:bodyPr/>
        <a:lstStyle/>
        <a:p>
          <a:endParaRPr lang="en-US"/>
        </a:p>
      </dgm:t>
    </dgm:pt>
    <dgm:pt modelId="{B5D9597B-DBB7-4595-AA4F-CA8979DD776B}" type="sibTrans" cxnId="{3CA0662E-8396-488B-85E1-E62137F3C5F4}">
      <dgm:prSet/>
      <dgm:spPr/>
      <dgm:t>
        <a:bodyPr/>
        <a:lstStyle/>
        <a:p>
          <a:endParaRPr lang="en-US"/>
        </a:p>
      </dgm:t>
    </dgm:pt>
    <dgm:pt modelId="{FC67F31A-0BE9-4282-BF48-1D946EA5D744}">
      <dgm:prSet/>
      <dgm:spPr/>
      <dgm:t>
        <a:bodyPr/>
        <a:lstStyle/>
        <a:p>
          <a:r>
            <a:rPr lang="en-IN" dirty="0"/>
            <a:t>python </a:t>
          </a:r>
          <a:r>
            <a:rPr lang="en-IN" dirty="0" err="1"/>
            <a:t>interactive_producer.py</a:t>
          </a:r>
          <a:endParaRPr lang="en-US" dirty="0"/>
        </a:p>
      </dgm:t>
    </dgm:pt>
    <dgm:pt modelId="{74CA4B87-0C05-42A6-8853-FB1D5358A9E7}" type="parTrans" cxnId="{1BB73A90-6C89-4CE8-A60C-61EAE37E6E97}">
      <dgm:prSet/>
      <dgm:spPr/>
      <dgm:t>
        <a:bodyPr/>
        <a:lstStyle/>
        <a:p>
          <a:endParaRPr lang="en-US"/>
        </a:p>
      </dgm:t>
    </dgm:pt>
    <dgm:pt modelId="{DA46E4F4-F253-487A-839A-F1FEB351DA78}" type="sibTrans" cxnId="{1BB73A90-6C89-4CE8-A60C-61EAE37E6E97}">
      <dgm:prSet/>
      <dgm:spPr/>
      <dgm:t>
        <a:bodyPr/>
        <a:lstStyle/>
        <a:p>
          <a:endParaRPr lang="en-US"/>
        </a:p>
      </dgm:t>
    </dgm:pt>
    <dgm:pt modelId="{1BBCB3B9-C7C4-4F73-9B65-51BC0610B4F1}">
      <dgm:prSet/>
      <dgm:spPr/>
      <dgm:t>
        <a:bodyPr/>
        <a:lstStyle/>
        <a:p>
          <a:r>
            <a:rPr lang="en-IN" dirty="0"/>
            <a:t>python </a:t>
          </a:r>
          <a:r>
            <a:rPr lang="en-IN" dirty="0" err="1"/>
            <a:t>output_consumer.py</a:t>
          </a:r>
          <a:endParaRPr lang="en-US" dirty="0"/>
        </a:p>
      </dgm:t>
    </dgm:pt>
    <dgm:pt modelId="{23E16EBF-F82D-4E62-AF62-0DE1CC3A6019}" type="parTrans" cxnId="{675714EC-50B4-4EE1-832C-EE4D8CD25673}">
      <dgm:prSet/>
      <dgm:spPr/>
      <dgm:t>
        <a:bodyPr/>
        <a:lstStyle/>
        <a:p>
          <a:endParaRPr lang="en-US"/>
        </a:p>
      </dgm:t>
    </dgm:pt>
    <dgm:pt modelId="{7B837779-F75D-4BA9-B01A-AD44CE177AD0}" type="sibTrans" cxnId="{675714EC-50B4-4EE1-832C-EE4D8CD25673}">
      <dgm:prSet/>
      <dgm:spPr/>
      <dgm:t>
        <a:bodyPr/>
        <a:lstStyle/>
        <a:p>
          <a:endParaRPr lang="en-US"/>
        </a:p>
      </dgm:t>
    </dgm:pt>
    <dgm:pt modelId="{7926EF99-15FE-014B-A1A0-32D25256EBB1}" type="pres">
      <dgm:prSet presAssocID="{281915EE-B9A5-4248-9D1E-9980FA5D8E2F}" presName="outerComposite" presStyleCnt="0">
        <dgm:presLayoutVars>
          <dgm:chMax val="5"/>
          <dgm:dir/>
          <dgm:resizeHandles val="exact"/>
        </dgm:presLayoutVars>
      </dgm:prSet>
      <dgm:spPr/>
    </dgm:pt>
    <dgm:pt modelId="{5B22941B-3282-D940-8936-82D879144C65}" type="pres">
      <dgm:prSet presAssocID="{281915EE-B9A5-4248-9D1E-9980FA5D8E2F}" presName="dummyMaxCanvas" presStyleCnt="0">
        <dgm:presLayoutVars/>
      </dgm:prSet>
      <dgm:spPr/>
    </dgm:pt>
    <dgm:pt modelId="{53342F59-4164-2549-8CBC-C4FF77E062CF}" type="pres">
      <dgm:prSet presAssocID="{281915EE-B9A5-4248-9D1E-9980FA5D8E2F}" presName="FourNodes_1" presStyleLbl="node1" presStyleIdx="0" presStyleCnt="4">
        <dgm:presLayoutVars>
          <dgm:bulletEnabled val="1"/>
        </dgm:presLayoutVars>
      </dgm:prSet>
      <dgm:spPr/>
    </dgm:pt>
    <dgm:pt modelId="{ED81847B-C4EC-9545-A11B-411E1837F106}" type="pres">
      <dgm:prSet presAssocID="{281915EE-B9A5-4248-9D1E-9980FA5D8E2F}" presName="FourNodes_2" presStyleLbl="node1" presStyleIdx="1" presStyleCnt="4" custLinFactNeighborX="1763" custLinFactNeighborY="2642">
        <dgm:presLayoutVars>
          <dgm:bulletEnabled val="1"/>
        </dgm:presLayoutVars>
      </dgm:prSet>
      <dgm:spPr/>
    </dgm:pt>
    <dgm:pt modelId="{4DEB49BC-4581-EB45-87CB-8C10100A7376}" type="pres">
      <dgm:prSet presAssocID="{281915EE-B9A5-4248-9D1E-9980FA5D8E2F}" presName="FourNodes_3" presStyleLbl="node1" presStyleIdx="2" presStyleCnt="4">
        <dgm:presLayoutVars>
          <dgm:bulletEnabled val="1"/>
        </dgm:presLayoutVars>
      </dgm:prSet>
      <dgm:spPr/>
    </dgm:pt>
    <dgm:pt modelId="{A011CE99-AF55-F14F-BDC2-0F6FC85E5B91}" type="pres">
      <dgm:prSet presAssocID="{281915EE-B9A5-4248-9D1E-9980FA5D8E2F}" presName="FourNodes_4" presStyleLbl="node1" presStyleIdx="3" presStyleCnt="4">
        <dgm:presLayoutVars>
          <dgm:bulletEnabled val="1"/>
        </dgm:presLayoutVars>
      </dgm:prSet>
      <dgm:spPr/>
    </dgm:pt>
    <dgm:pt modelId="{621C96B0-7C79-284A-AFDD-CEE20E279F8F}" type="pres">
      <dgm:prSet presAssocID="{281915EE-B9A5-4248-9D1E-9980FA5D8E2F}" presName="FourConn_1-2" presStyleLbl="fgAccFollowNode1" presStyleIdx="0" presStyleCnt="3">
        <dgm:presLayoutVars>
          <dgm:bulletEnabled val="1"/>
        </dgm:presLayoutVars>
      </dgm:prSet>
      <dgm:spPr/>
    </dgm:pt>
    <dgm:pt modelId="{45AAB7C0-686E-BC49-9C31-BDA43F7E5BDA}" type="pres">
      <dgm:prSet presAssocID="{281915EE-B9A5-4248-9D1E-9980FA5D8E2F}" presName="FourConn_2-3" presStyleLbl="fgAccFollowNode1" presStyleIdx="1" presStyleCnt="3">
        <dgm:presLayoutVars>
          <dgm:bulletEnabled val="1"/>
        </dgm:presLayoutVars>
      </dgm:prSet>
      <dgm:spPr/>
    </dgm:pt>
    <dgm:pt modelId="{FDFA124A-0198-FB4A-8472-830080ACE8E2}" type="pres">
      <dgm:prSet presAssocID="{281915EE-B9A5-4248-9D1E-9980FA5D8E2F}" presName="FourConn_3-4" presStyleLbl="fgAccFollowNode1" presStyleIdx="2" presStyleCnt="3">
        <dgm:presLayoutVars>
          <dgm:bulletEnabled val="1"/>
        </dgm:presLayoutVars>
      </dgm:prSet>
      <dgm:spPr/>
    </dgm:pt>
    <dgm:pt modelId="{E89B42DB-BB9C-FC48-B081-C6E78A45E62D}" type="pres">
      <dgm:prSet presAssocID="{281915EE-B9A5-4248-9D1E-9980FA5D8E2F}" presName="FourNodes_1_text" presStyleLbl="node1" presStyleIdx="3" presStyleCnt="4">
        <dgm:presLayoutVars>
          <dgm:bulletEnabled val="1"/>
        </dgm:presLayoutVars>
      </dgm:prSet>
      <dgm:spPr/>
    </dgm:pt>
    <dgm:pt modelId="{ADADCA01-BB8C-684F-B03F-60EA3E320211}" type="pres">
      <dgm:prSet presAssocID="{281915EE-B9A5-4248-9D1E-9980FA5D8E2F}" presName="FourNodes_2_text" presStyleLbl="node1" presStyleIdx="3" presStyleCnt="4">
        <dgm:presLayoutVars>
          <dgm:bulletEnabled val="1"/>
        </dgm:presLayoutVars>
      </dgm:prSet>
      <dgm:spPr/>
    </dgm:pt>
    <dgm:pt modelId="{C1C56BF9-5970-9549-9863-EBA2ABB3FEF0}" type="pres">
      <dgm:prSet presAssocID="{281915EE-B9A5-4248-9D1E-9980FA5D8E2F}" presName="FourNodes_3_text" presStyleLbl="node1" presStyleIdx="3" presStyleCnt="4">
        <dgm:presLayoutVars>
          <dgm:bulletEnabled val="1"/>
        </dgm:presLayoutVars>
      </dgm:prSet>
      <dgm:spPr/>
    </dgm:pt>
    <dgm:pt modelId="{777EBF2E-B8BC-1242-AB75-44B94473E266}" type="pres">
      <dgm:prSet presAssocID="{281915EE-B9A5-4248-9D1E-9980FA5D8E2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93ACF02-458B-45F0-AFC2-7930003FE41B}" srcId="{281915EE-B9A5-4248-9D1E-9980FA5D8E2F}" destId="{9248200D-284A-4F58-97FC-40A37F8FCD6A}" srcOrd="0" destOrd="0" parTransId="{B3EEF530-3C38-4E45-901A-6CD24210250D}" sibTransId="{652701BB-C698-40F8-99B8-78949C6424CB}"/>
    <dgm:cxn modelId="{88B2CD10-FD62-4748-8433-4DCE69860139}" type="presOf" srcId="{9248200D-284A-4F58-97FC-40A37F8FCD6A}" destId="{53342F59-4164-2549-8CBC-C4FF77E062CF}" srcOrd="0" destOrd="0" presId="urn:microsoft.com/office/officeart/2005/8/layout/vProcess5"/>
    <dgm:cxn modelId="{33043611-01C0-404B-9738-05DCDC82397E}" type="presOf" srcId="{9248200D-284A-4F58-97FC-40A37F8FCD6A}" destId="{E89B42DB-BB9C-FC48-B081-C6E78A45E62D}" srcOrd="1" destOrd="0" presId="urn:microsoft.com/office/officeart/2005/8/layout/vProcess5"/>
    <dgm:cxn modelId="{CB1A0A1F-EBA9-514C-BDB8-F64DAE3DDCFF}" type="presOf" srcId="{89687FF9-EEB4-4872-B26C-FE79D9EAE176}" destId="{ADADCA01-BB8C-684F-B03F-60EA3E320211}" srcOrd="1" destOrd="0" presId="urn:microsoft.com/office/officeart/2005/8/layout/vProcess5"/>
    <dgm:cxn modelId="{3CA0662E-8396-488B-85E1-E62137F3C5F4}" srcId="{281915EE-B9A5-4248-9D1E-9980FA5D8E2F}" destId="{89687FF9-EEB4-4872-B26C-FE79D9EAE176}" srcOrd="1" destOrd="0" parTransId="{13427670-2EE0-4743-8F52-907E5AAF3CA5}" sibTransId="{B5D9597B-DBB7-4595-AA4F-CA8979DD776B}"/>
    <dgm:cxn modelId="{D81E0057-DC72-5F42-8B0D-B9A50EE45D85}" type="presOf" srcId="{FC67F31A-0BE9-4282-BF48-1D946EA5D744}" destId="{4DEB49BC-4581-EB45-87CB-8C10100A7376}" srcOrd="0" destOrd="0" presId="urn:microsoft.com/office/officeart/2005/8/layout/vProcess5"/>
    <dgm:cxn modelId="{9625E36D-98DD-0343-AD25-1E0EBA363517}" type="presOf" srcId="{652701BB-C698-40F8-99B8-78949C6424CB}" destId="{621C96B0-7C79-284A-AFDD-CEE20E279F8F}" srcOrd="0" destOrd="0" presId="urn:microsoft.com/office/officeart/2005/8/layout/vProcess5"/>
    <dgm:cxn modelId="{C63A4677-A728-A947-ADC5-3420A27A7048}" type="presOf" srcId="{DA46E4F4-F253-487A-839A-F1FEB351DA78}" destId="{FDFA124A-0198-FB4A-8472-830080ACE8E2}" srcOrd="0" destOrd="0" presId="urn:microsoft.com/office/officeart/2005/8/layout/vProcess5"/>
    <dgm:cxn modelId="{F710D587-9D40-2C42-B5A2-7EE9EAA8BDF9}" type="presOf" srcId="{89687FF9-EEB4-4872-B26C-FE79D9EAE176}" destId="{ED81847B-C4EC-9545-A11B-411E1837F106}" srcOrd="0" destOrd="0" presId="urn:microsoft.com/office/officeart/2005/8/layout/vProcess5"/>
    <dgm:cxn modelId="{1BB73A90-6C89-4CE8-A60C-61EAE37E6E97}" srcId="{281915EE-B9A5-4248-9D1E-9980FA5D8E2F}" destId="{FC67F31A-0BE9-4282-BF48-1D946EA5D744}" srcOrd="2" destOrd="0" parTransId="{74CA4B87-0C05-42A6-8853-FB1D5358A9E7}" sibTransId="{DA46E4F4-F253-487A-839A-F1FEB351DA78}"/>
    <dgm:cxn modelId="{78CC82AC-DDF4-0F44-BDD3-5A84171D3549}" type="presOf" srcId="{FC67F31A-0BE9-4282-BF48-1D946EA5D744}" destId="{C1C56BF9-5970-9549-9863-EBA2ABB3FEF0}" srcOrd="1" destOrd="0" presId="urn:microsoft.com/office/officeart/2005/8/layout/vProcess5"/>
    <dgm:cxn modelId="{F80D9EC1-0256-FE4B-9600-B986FDB70253}" type="presOf" srcId="{B5D9597B-DBB7-4595-AA4F-CA8979DD776B}" destId="{45AAB7C0-686E-BC49-9C31-BDA43F7E5BDA}" srcOrd="0" destOrd="0" presId="urn:microsoft.com/office/officeart/2005/8/layout/vProcess5"/>
    <dgm:cxn modelId="{BE21D5C2-BAD2-EC48-95E7-43CED5D1AAB7}" type="presOf" srcId="{1BBCB3B9-C7C4-4F73-9B65-51BC0610B4F1}" destId="{A011CE99-AF55-F14F-BDC2-0F6FC85E5B91}" srcOrd="0" destOrd="0" presId="urn:microsoft.com/office/officeart/2005/8/layout/vProcess5"/>
    <dgm:cxn modelId="{CDD17DD4-E065-DF4A-9879-432DE8955D83}" type="presOf" srcId="{281915EE-B9A5-4248-9D1E-9980FA5D8E2F}" destId="{7926EF99-15FE-014B-A1A0-32D25256EBB1}" srcOrd="0" destOrd="0" presId="urn:microsoft.com/office/officeart/2005/8/layout/vProcess5"/>
    <dgm:cxn modelId="{1436A0DC-BBAD-A548-86AD-02D6A8DA6764}" type="presOf" srcId="{1BBCB3B9-C7C4-4F73-9B65-51BC0610B4F1}" destId="{777EBF2E-B8BC-1242-AB75-44B94473E266}" srcOrd="1" destOrd="0" presId="urn:microsoft.com/office/officeart/2005/8/layout/vProcess5"/>
    <dgm:cxn modelId="{675714EC-50B4-4EE1-832C-EE4D8CD25673}" srcId="{281915EE-B9A5-4248-9D1E-9980FA5D8E2F}" destId="{1BBCB3B9-C7C4-4F73-9B65-51BC0610B4F1}" srcOrd="3" destOrd="0" parTransId="{23E16EBF-F82D-4E62-AF62-0DE1CC3A6019}" sibTransId="{7B837779-F75D-4BA9-B01A-AD44CE177AD0}"/>
    <dgm:cxn modelId="{EBB67692-49EE-5243-8B85-B7F3AFC947E3}" type="presParOf" srcId="{7926EF99-15FE-014B-A1A0-32D25256EBB1}" destId="{5B22941B-3282-D940-8936-82D879144C65}" srcOrd="0" destOrd="0" presId="urn:microsoft.com/office/officeart/2005/8/layout/vProcess5"/>
    <dgm:cxn modelId="{3E3E2273-3B2D-AB43-BB68-B1AC0394BE0F}" type="presParOf" srcId="{7926EF99-15FE-014B-A1A0-32D25256EBB1}" destId="{53342F59-4164-2549-8CBC-C4FF77E062CF}" srcOrd="1" destOrd="0" presId="urn:microsoft.com/office/officeart/2005/8/layout/vProcess5"/>
    <dgm:cxn modelId="{CDB39449-CE88-164B-B296-1564EA9B5A92}" type="presParOf" srcId="{7926EF99-15FE-014B-A1A0-32D25256EBB1}" destId="{ED81847B-C4EC-9545-A11B-411E1837F106}" srcOrd="2" destOrd="0" presId="urn:microsoft.com/office/officeart/2005/8/layout/vProcess5"/>
    <dgm:cxn modelId="{962393E0-6057-2C4B-9D08-E037B0D09EE0}" type="presParOf" srcId="{7926EF99-15FE-014B-A1A0-32D25256EBB1}" destId="{4DEB49BC-4581-EB45-87CB-8C10100A7376}" srcOrd="3" destOrd="0" presId="urn:microsoft.com/office/officeart/2005/8/layout/vProcess5"/>
    <dgm:cxn modelId="{BD75BD8A-2213-7E45-B4B2-D80317D2514C}" type="presParOf" srcId="{7926EF99-15FE-014B-A1A0-32D25256EBB1}" destId="{A011CE99-AF55-F14F-BDC2-0F6FC85E5B91}" srcOrd="4" destOrd="0" presId="urn:microsoft.com/office/officeart/2005/8/layout/vProcess5"/>
    <dgm:cxn modelId="{F5979971-CD4C-3346-800D-496B9C71D6F2}" type="presParOf" srcId="{7926EF99-15FE-014B-A1A0-32D25256EBB1}" destId="{621C96B0-7C79-284A-AFDD-CEE20E279F8F}" srcOrd="5" destOrd="0" presId="urn:microsoft.com/office/officeart/2005/8/layout/vProcess5"/>
    <dgm:cxn modelId="{EDFD6F2D-6204-5542-BEA5-3160D8E7E27C}" type="presParOf" srcId="{7926EF99-15FE-014B-A1A0-32D25256EBB1}" destId="{45AAB7C0-686E-BC49-9C31-BDA43F7E5BDA}" srcOrd="6" destOrd="0" presId="urn:microsoft.com/office/officeart/2005/8/layout/vProcess5"/>
    <dgm:cxn modelId="{D3C4699E-7C55-1240-A18A-4E552F91E5A0}" type="presParOf" srcId="{7926EF99-15FE-014B-A1A0-32D25256EBB1}" destId="{FDFA124A-0198-FB4A-8472-830080ACE8E2}" srcOrd="7" destOrd="0" presId="urn:microsoft.com/office/officeart/2005/8/layout/vProcess5"/>
    <dgm:cxn modelId="{21BCC207-68E7-CF47-AF91-8F9459DF4D0B}" type="presParOf" srcId="{7926EF99-15FE-014B-A1A0-32D25256EBB1}" destId="{E89B42DB-BB9C-FC48-B081-C6E78A45E62D}" srcOrd="8" destOrd="0" presId="urn:microsoft.com/office/officeart/2005/8/layout/vProcess5"/>
    <dgm:cxn modelId="{D009FC98-E2C7-3048-AD85-0207FF00E687}" type="presParOf" srcId="{7926EF99-15FE-014B-A1A0-32D25256EBB1}" destId="{ADADCA01-BB8C-684F-B03F-60EA3E320211}" srcOrd="9" destOrd="0" presId="urn:microsoft.com/office/officeart/2005/8/layout/vProcess5"/>
    <dgm:cxn modelId="{3DBC8757-6208-7B49-84AB-A12B5CD1DD83}" type="presParOf" srcId="{7926EF99-15FE-014B-A1A0-32D25256EBB1}" destId="{C1C56BF9-5970-9549-9863-EBA2ABB3FEF0}" srcOrd="10" destOrd="0" presId="urn:microsoft.com/office/officeart/2005/8/layout/vProcess5"/>
    <dgm:cxn modelId="{B9EAD5FE-4B90-624B-8544-7A643D10F723}" type="presParOf" srcId="{7926EF99-15FE-014B-A1A0-32D25256EBB1}" destId="{777EBF2E-B8BC-1242-AB75-44B94473E26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1C2E0C2-5BC8-43FD-A7CE-0A3B0E91DD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56C6EA9-7BE8-4F7F-A9F8-529E684454D0}">
      <dgm:prSet/>
      <dgm:spPr/>
      <dgm:t>
        <a:bodyPr/>
        <a:lstStyle/>
        <a:p>
          <a:r>
            <a:rPr lang="en-IN" dirty="0"/>
            <a:t>cd "/Users/</a:t>
          </a:r>
          <a:r>
            <a:rPr lang="en-IN" dirty="0" err="1"/>
            <a:t>snehaagrawal</a:t>
          </a:r>
          <a:r>
            <a:rPr lang="en-IN" dirty="0"/>
            <a:t>/Documents/SEM 3/Big Data/Course Code/Demo 2/"</a:t>
          </a:r>
          <a:endParaRPr lang="en-US" dirty="0"/>
        </a:p>
      </dgm:t>
    </dgm:pt>
    <dgm:pt modelId="{98B95C1B-7232-4C6F-AF03-ECBB4EFA6241}" type="parTrans" cxnId="{23CD1702-BAFA-4DA5-B871-91BC52EAFDDF}">
      <dgm:prSet/>
      <dgm:spPr/>
      <dgm:t>
        <a:bodyPr/>
        <a:lstStyle/>
        <a:p>
          <a:endParaRPr lang="en-US"/>
        </a:p>
      </dgm:t>
    </dgm:pt>
    <dgm:pt modelId="{CEB9F8F0-512F-46E3-BD03-F8FF20EA10D9}" type="sibTrans" cxnId="{23CD1702-BAFA-4DA5-B871-91BC52EAFDDF}">
      <dgm:prSet/>
      <dgm:spPr/>
      <dgm:t>
        <a:bodyPr/>
        <a:lstStyle/>
        <a:p>
          <a:endParaRPr lang="en-US"/>
        </a:p>
      </dgm:t>
    </dgm:pt>
    <dgm:pt modelId="{CDDC0E09-04B3-452C-815B-4D1A6C111C47}">
      <dgm:prSet/>
      <dgm:spPr/>
      <dgm:t>
        <a:bodyPr/>
        <a:lstStyle/>
        <a:p>
          <a:r>
            <a:rPr lang="en-IN" dirty="0" err="1"/>
            <a:t>streamlit</a:t>
          </a:r>
          <a:r>
            <a:rPr lang="en-IN" dirty="0"/>
            <a:t> run </a:t>
          </a:r>
          <a:r>
            <a:rPr lang="en-IN" dirty="0" err="1"/>
            <a:t>app.py</a:t>
          </a:r>
          <a:endParaRPr lang="en-US" dirty="0"/>
        </a:p>
      </dgm:t>
    </dgm:pt>
    <dgm:pt modelId="{8630DC4D-E195-461B-8359-5BAEF3E95A88}" type="parTrans" cxnId="{3EB5FD11-256C-40C6-AF91-09644E590ACD}">
      <dgm:prSet/>
      <dgm:spPr/>
      <dgm:t>
        <a:bodyPr/>
        <a:lstStyle/>
        <a:p>
          <a:endParaRPr lang="en-US"/>
        </a:p>
      </dgm:t>
    </dgm:pt>
    <dgm:pt modelId="{07096FFB-1EE7-44FC-BC11-F2CF744AA2D4}" type="sibTrans" cxnId="{3EB5FD11-256C-40C6-AF91-09644E590ACD}">
      <dgm:prSet/>
      <dgm:spPr/>
      <dgm:t>
        <a:bodyPr/>
        <a:lstStyle/>
        <a:p>
          <a:endParaRPr lang="en-US"/>
        </a:p>
      </dgm:t>
    </dgm:pt>
    <dgm:pt modelId="{ACC019D8-2833-41F7-9EAD-8776E868B0BE}">
      <dgm:prSet/>
      <dgm:spPr/>
      <dgm:t>
        <a:bodyPr/>
        <a:lstStyle/>
        <a:p>
          <a:r>
            <a:rPr lang="en-IN"/>
            <a:t>To see table:</a:t>
          </a:r>
          <a:endParaRPr lang="en-US"/>
        </a:p>
      </dgm:t>
    </dgm:pt>
    <dgm:pt modelId="{449A7994-F9B1-4D2A-BCB1-167E3E15BBDE}" type="parTrans" cxnId="{7C827E71-8193-4EE5-B863-F1D875B2ED7A}">
      <dgm:prSet/>
      <dgm:spPr/>
      <dgm:t>
        <a:bodyPr/>
        <a:lstStyle/>
        <a:p>
          <a:endParaRPr lang="en-US"/>
        </a:p>
      </dgm:t>
    </dgm:pt>
    <dgm:pt modelId="{F8134A47-C349-45F9-9E83-D47D2FBEAEB0}" type="sibTrans" cxnId="{7C827E71-8193-4EE5-B863-F1D875B2ED7A}">
      <dgm:prSet/>
      <dgm:spPr/>
      <dgm:t>
        <a:bodyPr/>
        <a:lstStyle/>
        <a:p>
          <a:endParaRPr lang="en-US"/>
        </a:p>
      </dgm:t>
    </dgm:pt>
    <dgm:pt modelId="{32437187-D01F-444D-A69C-7F82156E9107}">
      <dgm:prSet/>
      <dgm:spPr/>
      <dgm:t>
        <a:bodyPr/>
        <a:lstStyle/>
        <a:p>
          <a:r>
            <a:rPr lang="en-IN" dirty="0"/>
            <a:t>select * from users; </a:t>
          </a:r>
          <a:endParaRPr lang="en-US" dirty="0"/>
        </a:p>
      </dgm:t>
    </dgm:pt>
    <dgm:pt modelId="{4BA364B3-A0D4-41B9-8EE7-C2EE27BBBAFD}" type="parTrans" cxnId="{ED67B5C3-FEA8-43E5-9F8C-D1119370EBEA}">
      <dgm:prSet/>
      <dgm:spPr/>
      <dgm:t>
        <a:bodyPr/>
        <a:lstStyle/>
        <a:p>
          <a:endParaRPr lang="en-US"/>
        </a:p>
      </dgm:t>
    </dgm:pt>
    <dgm:pt modelId="{EA645F16-17E0-41D5-B4F2-B7C917049B72}" type="sibTrans" cxnId="{ED67B5C3-FEA8-43E5-9F8C-D1119370EBEA}">
      <dgm:prSet/>
      <dgm:spPr/>
      <dgm:t>
        <a:bodyPr/>
        <a:lstStyle/>
        <a:p>
          <a:endParaRPr lang="en-US"/>
        </a:p>
      </dgm:t>
    </dgm:pt>
    <dgm:pt modelId="{09AF200C-AAD7-44A6-8D5B-2E7806C0F961}">
      <dgm:prSet/>
      <dgm:spPr/>
      <dgm:t>
        <a:bodyPr/>
        <a:lstStyle/>
        <a:p>
          <a:r>
            <a:rPr lang="en-IN"/>
            <a:t>To see events: </a:t>
          </a:r>
          <a:endParaRPr lang="en-US"/>
        </a:p>
      </dgm:t>
    </dgm:pt>
    <dgm:pt modelId="{CD5DAC1C-6C58-432B-8E37-88858063EE2E}" type="parTrans" cxnId="{1E77C587-7E82-47D6-8864-30922190FCC6}">
      <dgm:prSet/>
      <dgm:spPr/>
      <dgm:t>
        <a:bodyPr/>
        <a:lstStyle/>
        <a:p>
          <a:endParaRPr lang="en-US"/>
        </a:p>
      </dgm:t>
    </dgm:pt>
    <dgm:pt modelId="{C0FBBF19-08B2-4414-99F0-FE6A6F0C75B7}" type="sibTrans" cxnId="{1E77C587-7E82-47D6-8864-30922190FCC6}">
      <dgm:prSet/>
      <dgm:spPr/>
      <dgm:t>
        <a:bodyPr/>
        <a:lstStyle/>
        <a:p>
          <a:endParaRPr lang="en-US"/>
        </a:p>
      </dgm:t>
    </dgm:pt>
    <dgm:pt modelId="{2221E40E-5E51-4348-B620-1C0E16DA70BA}">
      <dgm:prSet/>
      <dgm:spPr/>
      <dgm:t>
        <a:bodyPr/>
        <a:lstStyle/>
        <a:p>
          <a:r>
            <a:rPr lang="en-IN" dirty="0"/>
            <a:t>select * from events;</a:t>
          </a:r>
          <a:endParaRPr lang="en-US" dirty="0"/>
        </a:p>
      </dgm:t>
    </dgm:pt>
    <dgm:pt modelId="{5B3DC87C-9CFF-4B34-B52C-F47B79DD08EF}" type="parTrans" cxnId="{D39BB103-8CD0-48AE-AAEF-E689427890C7}">
      <dgm:prSet/>
      <dgm:spPr/>
      <dgm:t>
        <a:bodyPr/>
        <a:lstStyle/>
        <a:p>
          <a:endParaRPr lang="en-US"/>
        </a:p>
      </dgm:t>
    </dgm:pt>
    <dgm:pt modelId="{0600B6EE-05CE-4B31-8453-699C4BA15370}" type="sibTrans" cxnId="{D39BB103-8CD0-48AE-AAEF-E689427890C7}">
      <dgm:prSet/>
      <dgm:spPr/>
      <dgm:t>
        <a:bodyPr/>
        <a:lstStyle/>
        <a:p>
          <a:endParaRPr lang="en-US"/>
        </a:p>
      </dgm:t>
    </dgm:pt>
    <dgm:pt modelId="{5A81541D-51EF-0F44-9FEB-B97E3C6AC669}" type="pres">
      <dgm:prSet presAssocID="{91C2E0C2-5BC8-43FD-A7CE-0A3B0E91DD2C}" presName="linear" presStyleCnt="0">
        <dgm:presLayoutVars>
          <dgm:animLvl val="lvl"/>
          <dgm:resizeHandles val="exact"/>
        </dgm:presLayoutVars>
      </dgm:prSet>
      <dgm:spPr/>
    </dgm:pt>
    <dgm:pt modelId="{95FB444C-C43C-4448-BCA7-EE189B80FEC4}" type="pres">
      <dgm:prSet presAssocID="{056C6EA9-7BE8-4F7F-A9F8-529E684454D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5085F6B-0283-CF4F-A3D4-E9D8915BF3C4}" type="pres">
      <dgm:prSet presAssocID="{CEB9F8F0-512F-46E3-BD03-F8FF20EA10D9}" presName="spacer" presStyleCnt="0"/>
      <dgm:spPr/>
    </dgm:pt>
    <dgm:pt modelId="{BA31C9D1-E5D6-3E41-9A0A-0FF333392936}" type="pres">
      <dgm:prSet presAssocID="{CDDC0E09-04B3-452C-815B-4D1A6C111C4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FE76CBE-69C2-2144-B61E-D3FE0E6DE94E}" type="pres">
      <dgm:prSet presAssocID="{CDDC0E09-04B3-452C-815B-4D1A6C111C47}" presName="childText" presStyleLbl="revTx" presStyleIdx="0" presStyleCnt="2">
        <dgm:presLayoutVars>
          <dgm:bulletEnabled val="1"/>
        </dgm:presLayoutVars>
      </dgm:prSet>
      <dgm:spPr/>
    </dgm:pt>
    <dgm:pt modelId="{45BB0C36-27F3-024F-9633-F571D3CE6575}" type="pres">
      <dgm:prSet presAssocID="{32437187-D01F-444D-A69C-7F82156E910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F499CA6-8D17-594D-9213-6E14824216E0}" type="pres">
      <dgm:prSet presAssocID="{32437187-D01F-444D-A69C-7F82156E9107}" presName="childText" presStyleLbl="revTx" presStyleIdx="1" presStyleCnt="2">
        <dgm:presLayoutVars>
          <dgm:bulletEnabled val="1"/>
        </dgm:presLayoutVars>
      </dgm:prSet>
      <dgm:spPr/>
    </dgm:pt>
    <dgm:pt modelId="{2910DCC9-4EB0-8141-AA4B-7C4393933382}" type="pres">
      <dgm:prSet presAssocID="{2221E40E-5E51-4348-B620-1C0E16DA70B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3CD1702-BAFA-4DA5-B871-91BC52EAFDDF}" srcId="{91C2E0C2-5BC8-43FD-A7CE-0A3B0E91DD2C}" destId="{056C6EA9-7BE8-4F7F-A9F8-529E684454D0}" srcOrd="0" destOrd="0" parTransId="{98B95C1B-7232-4C6F-AF03-ECBB4EFA6241}" sibTransId="{CEB9F8F0-512F-46E3-BD03-F8FF20EA10D9}"/>
    <dgm:cxn modelId="{D39BB103-8CD0-48AE-AAEF-E689427890C7}" srcId="{91C2E0C2-5BC8-43FD-A7CE-0A3B0E91DD2C}" destId="{2221E40E-5E51-4348-B620-1C0E16DA70BA}" srcOrd="3" destOrd="0" parTransId="{5B3DC87C-9CFF-4B34-B52C-F47B79DD08EF}" sibTransId="{0600B6EE-05CE-4B31-8453-699C4BA15370}"/>
    <dgm:cxn modelId="{3EB5FD11-256C-40C6-AF91-09644E590ACD}" srcId="{91C2E0C2-5BC8-43FD-A7CE-0A3B0E91DD2C}" destId="{CDDC0E09-04B3-452C-815B-4D1A6C111C47}" srcOrd="1" destOrd="0" parTransId="{8630DC4D-E195-461B-8359-5BAEF3E95A88}" sibTransId="{07096FFB-1EE7-44FC-BC11-F2CF744AA2D4}"/>
    <dgm:cxn modelId="{53FBC234-E1E2-8E4B-B5B8-A730BEE1959E}" type="presOf" srcId="{09AF200C-AAD7-44A6-8D5B-2E7806C0F961}" destId="{0F499CA6-8D17-594D-9213-6E14824216E0}" srcOrd="0" destOrd="0" presId="urn:microsoft.com/office/officeart/2005/8/layout/vList2"/>
    <dgm:cxn modelId="{7229665F-A6CE-6B4F-AD88-F5CE68A00492}" type="presOf" srcId="{CDDC0E09-04B3-452C-815B-4D1A6C111C47}" destId="{BA31C9D1-E5D6-3E41-9A0A-0FF333392936}" srcOrd="0" destOrd="0" presId="urn:microsoft.com/office/officeart/2005/8/layout/vList2"/>
    <dgm:cxn modelId="{F3565965-C7B5-EE46-B592-645F5FB06002}" type="presOf" srcId="{32437187-D01F-444D-A69C-7F82156E9107}" destId="{45BB0C36-27F3-024F-9633-F571D3CE6575}" srcOrd="0" destOrd="0" presId="urn:microsoft.com/office/officeart/2005/8/layout/vList2"/>
    <dgm:cxn modelId="{7C827E71-8193-4EE5-B863-F1D875B2ED7A}" srcId="{CDDC0E09-04B3-452C-815B-4D1A6C111C47}" destId="{ACC019D8-2833-41F7-9EAD-8776E868B0BE}" srcOrd="0" destOrd="0" parTransId="{449A7994-F9B1-4D2A-BCB1-167E3E15BBDE}" sibTransId="{F8134A47-C349-45F9-9E83-D47D2FBEAEB0}"/>
    <dgm:cxn modelId="{BA057785-B50A-1744-995C-977A00A73500}" type="presOf" srcId="{056C6EA9-7BE8-4F7F-A9F8-529E684454D0}" destId="{95FB444C-C43C-4448-BCA7-EE189B80FEC4}" srcOrd="0" destOrd="0" presId="urn:microsoft.com/office/officeart/2005/8/layout/vList2"/>
    <dgm:cxn modelId="{1E77C587-7E82-47D6-8864-30922190FCC6}" srcId="{32437187-D01F-444D-A69C-7F82156E9107}" destId="{09AF200C-AAD7-44A6-8D5B-2E7806C0F961}" srcOrd="0" destOrd="0" parTransId="{CD5DAC1C-6C58-432B-8E37-88858063EE2E}" sibTransId="{C0FBBF19-08B2-4414-99F0-FE6A6F0C75B7}"/>
    <dgm:cxn modelId="{F47145AA-F625-EE4E-A113-1E41EC365C17}" type="presOf" srcId="{2221E40E-5E51-4348-B620-1C0E16DA70BA}" destId="{2910DCC9-4EB0-8141-AA4B-7C4393933382}" srcOrd="0" destOrd="0" presId="urn:microsoft.com/office/officeart/2005/8/layout/vList2"/>
    <dgm:cxn modelId="{AC6BFDBC-4EC8-D94F-B644-0D681919CC57}" type="presOf" srcId="{91C2E0C2-5BC8-43FD-A7CE-0A3B0E91DD2C}" destId="{5A81541D-51EF-0F44-9FEB-B97E3C6AC669}" srcOrd="0" destOrd="0" presId="urn:microsoft.com/office/officeart/2005/8/layout/vList2"/>
    <dgm:cxn modelId="{ED67B5C3-FEA8-43E5-9F8C-D1119370EBEA}" srcId="{91C2E0C2-5BC8-43FD-A7CE-0A3B0E91DD2C}" destId="{32437187-D01F-444D-A69C-7F82156E9107}" srcOrd="2" destOrd="0" parTransId="{4BA364B3-A0D4-41B9-8EE7-C2EE27BBBAFD}" sibTransId="{EA645F16-17E0-41D5-B4F2-B7C917049B72}"/>
    <dgm:cxn modelId="{238660DC-05D8-3B45-BF76-538EB776232E}" type="presOf" srcId="{ACC019D8-2833-41F7-9EAD-8776E868B0BE}" destId="{7FE76CBE-69C2-2144-B61E-D3FE0E6DE94E}" srcOrd="0" destOrd="0" presId="urn:microsoft.com/office/officeart/2005/8/layout/vList2"/>
    <dgm:cxn modelId="{7A0A3046-8C72-1841-9D7E-D341B0ECD5A8}" type="presParOf" srcId="{5A81541D-51EF-0F44-9FEB-B97E3C6AC669}" destId="{95FB444C-C43C-4448-BCA7-EE189B80FEC4}" srcOrd="0" destOrd="0" presId="urn:microsoft.com/office/officeart/2005/8/layout/vList2"/>
    <dgm:cxn modelId="{AB563A37-9906-E447-9307-A9C9BC7AA53B}" type="presParOf" srcId="{5A81541D-51EF-0F44-9FEB-B97E3C6AC669}" destId="{95085F6B-0283-CF4F-A3D4-E9D8915BF3C4}" srcOrd="1" destOrd="0" presId="urn:microsoft.com/office/officeart/2005/8/layout/vList2"/>
    <dgm:cxn modelId="{6381C19E-B36C-F64D-93D9-E64C07F77882}" type="presParOf" srcId="{5A81541D-51EF-0F44-9FEB-B97E3C6AC669}" destId="{BA31C9D1-E5D6-3E41-9A0A-0FF333392936}" srcOrd="2" destOrd="0" presId="urn:microsoft.com/office/officeart/2005/8/layout/vList2"/>
    <dgm:cxn modelId="{6E492AE1-A3B6-3249-9127-DE4E1E5826D3}" type="presParOf" srcId="{5A81541D-51EF-0F44-9FEB-B97E3C6AC669}" destId="{7FE76CBE-69C2-2144-B61E-D3FE0E6DE94E}" srcOrd="3" destOrd="0" presId="urn:microsoft.com/office/officeart/2005/8/layout/vList2"/>
    <dgm:cxn modelId="{C31D33E4-131D-C64A-BD21-3400C52EB8BB}" type="presParOf" srcId="{5A81541D-51EF-0F44-9FEB-B97E3C6AC669}" destId="{45BB0C36-27F3-024F-9633-F571D3CE6575}" srcOrd="4" destOrd="0" presId="urn:microsoft.com/office/officeart/2005/8/layout/vList2"/>
    <dgm:cxn modelId="{EDA0C5AE-169C-CF46-84CC-A4DCF13AF6C4}" type="presParOf" srcId="{5A81541D-51EF-0F44-9FEB-B97E3C6AC669}" destId="{0F499CA6-8D17-594D-9213-6E14824216E0}" srcOrd="5" destOrd="0" presId="urn:microsoft.com/office/officeart/2005/8/layout/vList2"/>
    <dgm:cxn modelId="{BB527F12-11DC-574F-8E89-0BF98FBD6916}" type="presParOf" srcId="{5A81541D-51EF-0F44-9FEB-B97E3C6AC669}" destId="{2910DCC9-4EB0-8141-AA4B-7C439393338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7BFCCA3-F920-48FA-911B-9FC7A6A6135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94813F-9304-4824-8023-36801A7D257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Requires clusters and partitioning careful setup and expertise to handle distributed servers and split data effectively.</a:t>
          </a:r>
          <a:endParaRPr lang="en-US"/>
        </a:p>
      </dgm:t>
    </dgm:pt>
    <dgm:pt modelId="{6A90957C-4900-4FCC-9865-37BEE39BBEAE}" type="parTrans" cxnId="{85ACF162-D6EA-4D57-9235-87C6ECFCE1F4}">
      <dgm:prSet/>
      <dgm:spPr/>
      <dgm:t>
        <a:bodyPr/>
        <a:lstStyle/>
        <a:p>
          <a:endParaRPr lang="en-US"/>
        </a:p>
      </dgm:t>
    </dgm:pt>
    <dgm:pt modelId="{0B8B5919-7758-409F-BFB9-78F96BFB30D1}" type="sibTrans" cxnId="{85ACF162-D6EA-4D57-9235-87C6ECFCE1F4}">
      <dgm:prSet/>
      <dgm:spPr/>
      <dgm:t>
        <a:bodyPr/>
        <a:lstStyle/>
        <a:p>
          <a:endParaRPr lang="en-US"/>
        </a:p>
      </dgm:t>
    </dgm:pt>
    <dgm:pt modelId="{EF5D4BC7-66E4-4AF7-94B7-3E65DCF5455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Guarantees that each message is processed only once can be complex to achieve.</a:t>
          </a:r>
          <a:endParaRPr lang="en-US"/>
        </a:p>
      </dgm:t>
    </dgm:pt>
    <dgm:pt modelId="{81911F67-1AE2-429A-A686-6144712A6BFF}" type="parTrans" cxnId="{CEBD2860-C449-44B6-9B94-09C5D419E6CA}">
      <dgm:prSet/>
      <dgm:spPr/>
      <dgm:t>
        <a:bodyPr/>
        <a:lstStyle/>
        <a:p>
          <a:endParaRPr lang="en-US"/>
        </a:p>
      </dgm:t>
    </dgm:pt>
    <dgm:pt modelId="{BD799ADC-9B04-4066-AA69-AE24E6499806}" type="sibTrans" cxnId="{CEBD2860-C449-44B6-9B94-09C5D419E6CA}">
      <dgm:prSet/>
      <dgm:spPr/>
      <dgm:t>
        <a:bodyPr/>
        <a:lstStyle/>
        <a:p>
          <a:endParaRPr lang="en-US"/>
        </a:p>
      </dgm:t>
    </dgm:pt>
    <dgm:pt modelId="{C41CD391-D4E2-40A2-B817-1D82218BF8A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Balancing quick data delivery (latency) with handling large amounts of data (throughput) is challenging.</a:t>
          </a:r>
          <a:endParaRPr lang="en-US"/>
        </a:p>
      </dgm:t>
    </dgm:pt>
    <dgm:pt modelId="{C636FD7D-FEF4-411D-8781-0F207C8B0354}" type="parTrans" cxnId="{874EA5EF-069E-47E3-A83E-B0E283669461}">
      <dgm:prSet/>
      <dgm:spPr/>
      <dgm:t>
        <a:bodyPr/>
        <a:lstStyle/>
        <a:p>
          <a:endParaRPr lang="en-US"/>
        </a:p>
      </dgm:t>
    </dgm:pt>
    <dgm:pt modelId="{FF6F7F96-8828-4B22-B6A5-893FCBC9BECC}" type="sibTrans" cxnId="{874EA5EF-069E-47E3-A83E-B0E283669461}">
      <dgm:prSet/>
      <dgm:spPr/>
      <dgm:t>
        <a:bodyPr/>
        <a:lstStyle/>
        <a:p>
          <a:endParaRPr lang="en-US"/>
        </a:p>
      </dgm:t>
    </dgm:pt>
    <dgm:pt modelId="{3FC47D8F-3003-4231-AC77-59B906ADB26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Requires planning and monitoring to manage disk space efficiently and avoid unnecessary costs or data loss.</a:t>
          </a:r>
          <a:endParaRPr lang="en-US"/>
        </a:p>
      </dgm:t>
    </dgm:pt>
    <dgm:pt modelId="{2950B1B4-5110-483D-9A4C-AB2A13A54A87}" type="parTrans" cxnId="{E0614D71-CFDF-4A61-B45C-C2552C8107D7}">
      <dgm:prSet/>
      <dgm:spPr/>
      <dgm:t>
        <a:bodyPr/>
        <a:lstStyle/>
        <a:p>
          <a:endParaRPr lang="en-US"/>
        </a:p>
      </dgm:t>
    </dgm:pt>
    <dgm:pt modelId="{E83504BB-584E-4A27-8EA2-42E1982B2E61}" type="sibTrans" cxnId="{E0614D71-CFDF-4A61-B45C-C2552C8107D7}">
      <dgm:prSet/>
      <dgm:spPr/>
      <dgm:t>
        <a:bodyPr/>
        <a:lstStyle/>
        <a:p>
          <a:endParaRPr lang="en-US"/>
        </a:p>
      </dgm:t>
    </dgm:pt>
    <dgm:pt modelId="{2D7309B5-5CA6-4EAF-9DB6-AAE2533B7755}" type="pres">
      <dgm:prSet presAssocID="{C7BFCCA3-F920-48FA-911B-9FC7A6A61354}" presName="root" presStyleCnt="0">
        <dgm:presLayoutVars>
          <dgm:dir/>
          <dgm:resizeHandles val="exact"/>
        </dgm:presLayoutVars>
      </dgm:prSet>
      <dgm:spPr/>
    </dgm:pt>
    <dgm:pt modelId="{90ABDD36-4BBD-422A-B234-DD57481E42C4}" type="pres">
      <dgm:prSet presAssocID="{9794813F-9304-4824-8023-36801A7D2578}" presName="compNode" presStyleCnt="0"/>
      <dgm:spPr/>
    </dgm:pt>
    <dgm:pt modelId="{48BD8007-6C25-44DF-8A1D-5C13CC1819AE}" type="pres">
      <dgm:prSet presAssocID="{9794813F-9304-4824-8023-36801A7D2578}" presName="bgRect" presStyleLbl="bgShp" presStyleIdx="0" presStyleCnt="4"/>
      <dgm:spPr/>
    </dgm:pt>
    <dgm:pt modelId="{776063AB-6D94-427E-A5E9-FD03960CA11F}" type="pres">
      <dgm:prSet presAssocID="{9794813F-9304-4824-8023-36801A7D257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99C9D4A-1D46-4C83-B7E3-61BE4CBC2F4C}" type="pres">
      <dgm:prSet presAssocID="{9794813F-9304-4824-8023-36801A7D2578}" presName="spaceRect" presStyleCnt="0"/>
      <dgm:spPr/>
    </dgm:pt>
    <dgm:pt modelId="{CBB886AC-C35C-448E-B168-F65D203F9B1F}" type="pres">
      <dgm:prSet presAssocID="{9794813F-9304-4824-8023-36801A7D2578}" presName="parTx" presStyleLbl="revTx" presStyleIdx="0" presStyleCnt="4">
        <dgm:presLayoutVars>
          <dgm:chMax val="0"/>
          <dgm:chPref val="0"/>
        </dgm:presLayoutVars>
      </dgm:prSet>
      <dgm:spPr/>
    </dgm:pt>
    <dgm:pt modelId="{56563385-23A3-4373-B77A-23D3933E8A15}" type="pres">
      <dgm:prSet presAssocID="{0B8B5919-7758-409F-BFB9-78F96BFB30D1}" presName="sibTrans" presStyleCnt="0"/>
      <dgm:spPr/>
    </dgm:pt>
    <dgm:pt modelId="{F2FA6D58-D544-45A6-949C-191BC8021ABB}" type="pres">
      <dgm:prSet presAssocID="{EF5D4BC7-66E4-4AF7-94B7-3E65DCF54558}" presName="compNode" presStyleCnt="0"/>
      <dgm:spPr/>
    </dgm:pt>
    <dgm:pt modelId="{81C33F05-D1FF-42B7-84B9-2B66996580EE}" type="pres">
      <dgm:prSet presAssocID="{EF5D4BC7-66E4-4AF7-94B7-3E65DCF54558}" presName="bgRect" presStyleLbl="bgShp" presStyleIdx="1" presStyleCnt="4"/>
      <dgm:spPr/>
    </dgm:pt>
    <dgm:pt modelId="{A1069651-5476-4EE1-A610-053148E998DA}" type="pres">
      <dgm:prSet presAssocID="{EF5D4BC7-66E4-4AF7-94B7-3E65DCF5455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E053BB6-2C3C-40A7-8AB3-929E61C6D596}" type="pres">
      <dgm:prSet presAssocID="{EF5D4BC7-66E4-4AF7-94B7-3E65DCF54558}" presName="spaceRect" presStyleCnt="0"/>
      <dgm:spPr/>
    </dgm:pt>
    <dgm:pt modelId="{AA5A33D0-8FB9-4DA6-B54A-3FAC3934A268}" type="pres">
      <dgm:prSet presAssocID="{EF5D4BC7-66E4-4AF7-94B7-3E65DCF54558}" presName="parTx" presStyleLbl="revTx" presStyleIdx="1" presStyleCnt="4">
        <dgm:presLayoutVars>
          <dgm:chMax val="0"/>
          <dgm:chPref val="0"/>
        </dgm:presLayoutVars>
      </dgm:prSet>
      <dgm:spPr/>
    </dgm:pt>
    <dgm:pt modelId="{A1C4641B-8235-41F0-8DCE-F1812D6AAEAE}" type="pres">
      <dgm:prSet presAssocID="{BD799ADC-9B04-4066-AA69-AE24E6499806}" presName="sibTrans" presStyleCnt="0"/>
      <dgm:spPr/>
    </dgm:pt>
    <dgm:pt modelId="{692976B6-AE71-4F1A-8BCB-73EAC26D1CD8}" type="pres">
      <dgm:prSet presAssocID="{C41CD391-D4E2-40A2-B817-1D82218BF8A6}" presName="compNode" presStyleCnt="0"/>
      <dgm:spPr/>
    </dgm:pt>
    <dgm:pt modelId="{4D0CF6BA-BF08-4291-948C-971597FF8591}" type="pres">
      <dgm:prSet presAssocID="{C41CD391-D4E2-40A2-B817-1D82218BF8A6}" presName="bgRect" presStyleLbl="bgShp" presStyleIdx="2" presStyleCnt="4"/>
      <dgm:spPr/>
    </dgm:pt>
    <dgm:pt modelId="{FAFC1B39-05AF-490C-9C09-49FEF754F3C3}" type="pres">
      <dgm:prSet presAssocID="{C41CD391-D4E2-40A2-B817-1D82218BF8A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CB2A97C5-9044-4C1A-B658-1AA54CEF3D28}" type="pres">
      <dgm:prSet presAssocID="{C41CD391-D4E2-40A2-B817-1D82218BF8A6}" presName="spaceRect" presStyleCnt="0"/>
      <dgm:spPr/>
    </dgm:pt>
    <dgm:pt modelId="{304EBF79-A938-471F-86B8-90E0F75262D8}" type="pres">
      <dgm:prSet presAssocID="{C41CD391-D4E2-40A2-B817-1D82218BF8A6}" presName="parTx" presStyleLbl="revTx" presStyleIdx="2" presStyleCnt="4">
        <dgm:presLayoutVars>
          <dgm:chMax val="0"/>
          <dgm:chPref val="0"/>
        </dgm:presLayoutVars>
      </dgm:prSet>
      <dgm:spPr/>
    </dgm:pt>
    <dgm:pt modelId="{A3AA0917-AE73-42AF-9DCA-C41114976072}" type="pres">
      <dgm:prSet presAssocID="{FF6F7F96-8828-4B22-B6A5-893FCBC9BECC}" presName="sibTrans" presStyleCnt="0"/>
      <dgm:spPr/>
    </dgm:pt>
    <dgm:pt modelId="{2F58D38E-4FC2-4FB3-A50B-4338E7FF5970}" type="pres">
      <dgm:prSet presAssocID="{3FC47D8F-3003-4231-AC77-59B906ADB263}" presName="compNode" presStyleCnt="0"/>
      <dgm:spPr/>
    </dgm:pt>
    <dgm:pt modelId="{4AA8A347-5521-463C-A761-0213479DC9C9}" type="pres">
      <dgm:prSet presAssocID="{3FC47D8F-3003-4231-AC77-59B906ADB263}" presName="bgRect" presStyleLbl="bgShp" presStyleIdx="3" presStyleCnt="4"/>
      <dgm:spPr/>
    </dgm:pt>
    <dgm:pt modelId="{E706C251-0E70-4B47-A128-8FD661391BC5}" type="pres">
      <dgm:prSet presAssocID="{3FC47D8F-3003-4231-AC77-59B906ADB26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C48C5AF5-6F0F-4657-B4B8-66CC3C6B1EE0}" type="pres">
      <dgm:prSet presAssocID="{3FC47D8F-3003-4231-AC77-59B906ADB263}" presName="spaceRect" presStyleCnt="0"/>
      <dgm:spPr/>
    </dgm:pt>
    <dgm:pt modelId="{A4951EF2-157A-45AC-B904-B35F1FF69B59}" type="pres">
      <dgm:prSet presAssocID="{3FC47D8F-3003-4231-AC77-59B906ADB26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D3DA909-1F81-47F7-BA86-329980BC8F9E}" type="presOf" srcId="{9794813F-9304-4824-8023-36801A7D2578}" destId="{CBB886AC-C35C-448E-B168-F65D203F9B1F}" srcOrd="0" destOrd="0" presId="urn:microsoft.com/office/officeart/2018/2/layout/IconVerticalSolidList"/>
    <dgm:cxn modelId="{E8F4D64E-070F-44A0-8250-29E25BC56DC9}" type="presOf" srcId="{EF5D4BC7-66E4-4AF7-94B7-3E65DCF54558}" destId="{AA5A33D0-8FB9-4DA6-B54A-3FAC3934A268}" srcOrd="0" destOrd="0" presId="urn:microsoft.com/office/officeart/2018/2/layout/IconVerticalSolidList"/>
    <dgm:cxn modelId="{CEBD2860-C449-44B6-9B94-09C5D419E6CA}" srcId="{C7BFCCA3-F920-48FA-911B-9FC7A6A61354}" destId="{EF5D4BC7-66E4-4AF7-94B7-3E65DCF54558}" srcOrd="1" destOrd="0" parTransId="{81911F67-1AE2-429A-A686-6144712A6BFF}" sibTransId="{BD799ADC-9B04-4066-AA69-AE24E6499806}"/>
    <dgm:cxn modelId="{85ACF162-D6EA-4D57-9235-87C6ECFCE1F4}" srcId="{C7BFCCA3-F920-48FA-911B-9FC7A6A61354}" destId="{9794813F-9304-4824-8023-36801A7D2578}" srcOrd="0" destOrd="0" parTransId="{6A90957C-4900-4FCC-9865-37BEE39BBEAE}" sibTransId="{0B8B5919-7758-409F-BFB9-78F96BFB30D1}"/>
    <dgm:cxn modelId="{E0614D71-CFDF-4A61-B45C-C2552C8107D7}" srcId="{C7BFCCA3-F920-48FA-911B-9FC7A6A61354}" destId="{3FC47D8F-3003-4231-AC77-59B906ADB263}" srcOrd="3" destOrd="0" parTransId="{2950B1B4-5110-483D-9A4C-AB2A13A54A87}" sibTransId="{E83504BB-584E-4A27-8EA2-42E1982B2E61}"/>
    <dgm:cxn modelId="{6BA16DA1-D7EF-4878-BB24-D866FCCC22FE}" type="presOf" srcId="{C41CD391-D4E2-40A2-B817-1D82218BF8A6}" destId="{304EBF79-A938-471F-86B8-90E0F75262D8}" srcOrd="0" destOrd="0" presId="urn:microsoft.com/office/officeart/2018/2/layout/IconVerticalSolidList"/>
    <dgm:cxn modelId="{3C30B4A9-10DF-4924-99D3-BE37274BA172}" type="presOf" srcId="{C7BFCCA3-F920-48FA-911B-9FC7A6A61354}" destId="{2D7309B5-5CA6-4EAF-9DB6-AAE2533B7755}" srcOrd="0" destOrd="0" presId="urn:microsoft.com/office/officeart/2018/2/layout/IconVerticalSolidList"/>
    <dgm:cxn modelId="{C41D8DD6-FF51-4BDB-BB6B-ED4721114A63}" type="presOf" srcId="{3FC47D8F-3003-4231-AC77-59B906ADB263}" destId="{A4951EF2-157A-45AC-B904-B35F1FF69B59}" srcOrd="0" destOrd="0" presId="urn:microsoft.com/office/officeart/2018/2/layout/IconVerticalSolidList"/>
    <dgm:cxn modelId="{874EA5EF-069E-47E3-A83E-B0E283669461}" srcId="{C7BFCCA3-F920-48FA-911B-9FC7A6A61354}" destId="{C41CD391-D4E2-40A2-B817-1D82218BF8A6}" srcOrd="2" destOrd="0" parTransId="{C636FD7D-FEF4-411D-8781-0F207C8B0354}" sibTransId="{FF6F7F96-8828-4B22-B6A5-893FCBC9BECC}"/>
    <dgm:cxn modelId="{CC0E0F73-75ED-4BE1-AB71-79648237494A}" type="presParOf" srcId="{2D7309B5-5CA6-4EAF-9DB6-AAE2533B7755}" destId="{90ABDD36-4BBD-422A-B234-DD57481E42C4}" srcOrd="0" destOrd="0" presId="urn:microsoft.com/office/officeart/2018/2/layout/IconVerticalSolidList"/>
    <dgm:cxn modelId="{A04DF43C-1028-419B-8BFA-4F6079F467A1}" type="presParOf" srcId="{90ABDD36-4BBD-422A-B234-DD57481E42C4}" destId="{48BD8007-6C25-44DF-8A1D-5C13CC1819AE}" srcOrd="0" destOrd="0" presId="urn:microsoft.com/office/officeart/2018/2/layout/IconVerticalSolidList"/>
    <dgm:cxn modelId="{306A95DF-D3A7-4734-8F53-F79919561034}" type="presParOf" srcId="{90ABDD36-4BBD-422A-B234-DD57481E42C4}" destId="{776063AB-6D94-427E-A5E9-FD03960CA11F}" srcOrd="1" destOrd="0" presId="urn:microsoft.com/office/officeart/2018/2/layout/IconVerticalSolidList"/>
    <dgm:cxn modelId="{75D9674E-A6F9-43DB-9019-388DDA2BE738}" type="presParOf" srcId="{90ABDD36-4BBD-422A-B234-DD57481E42C4}" destId="{A99C9D4A-1D46-4C83-B7E3-61BE4CBC2F4C}" srcOrd="2" destOrd="0" presId="urn:microsoft.com/office/officeart/2018/2/layout/IconVerticalSolidList"/>
    <dgm:cxn modelId="{9E626A88-5B47-4330-A311-87EA85FE0353}" type="presParOf" srcId="{90ABDD36-4BBD-422A-B234-DD57481E42C4}" destId="{CBB886AC-C35C-448E-B168-F65D203F9B1F}" srcOrd="3" destOrd="0" presId="urn:microsoft.com/office/officeart/2018/2/layout/IconVerticalSolidList"/>
    <dgm:cxn modelId="{C4E02FC6-A457-4402-9356-7C94CECD76C8}" type="presParOf" srcId="{2D7309B5-5CA6-4EAF-9DB6-AAE2533B7755}" destId="{56563385-23A3-4373-B77A-23D3933E8A15}" srcOrd="1" destOrd="0" presId="urn:microsoft.com/office/officeart/2018/2/layout/IconVerticalSolidList"/>
    <dgm:cxn modelId="{581C9DCD-A37F-44DD-8DEE-860875685BED}" type="presParOf" srcId="{2D7309B5-5CA6-4EAF-9DB6-AAE2533B7755}" destId="{F2FA6D58-D544-45A6-949C-191BC8021ABB}" srcOrd="2" destOrd="0" presId="urn:microsoft.com/office/officeart/2018/2/layout/IconVerticalSolidList"/>
    <dgm:cxn modelId="{89F3EFE0-8447-4606-A876-BA0A30B10A20}" type="presParOf" srcId="{F2FA6D58-D544-45A6-949C-191BC8021ABB}" destId="{81C33F05-D1FF-42B7-84B9-2B66996580EE}" srcOrd="0" destOrd="0" presId="urn:microsoft.com/office/officeart/2018/2/layout/IconVerticalSolidList"/>
    <dgm:cxn modelId="{313E0248-51D4-4641-BAAD-BBC323D29443}" type="presParOf" srcId="{F2FA6D58-D544-45A6-949C-191BC8021ABB}" destId="{A1069651-5476-4EE1-A610-053148E998DA}" srcOrd="1" destOrd="0" presId="urn:microsoft.com/office/officeart/2018/2/layout/IconVerticalSolidList"/>
    <dgm:cxn modelId="{49AB7D20-64CD-40E3-A080-1BF8166AB1B8}" type="presParOf" srcId="{F2FA6D58-D544-45A6-949C-191BC8021ABB}" destId="{DE053BB6-2C3C-40A7-8AB3-929E61C6D596}" srcOrd="2" destOrd="0" presId="urn:microsoft.com/office/officeart/2018/2/layout/IconVerticalSolidList"/>
    <dgm:cxn modelId="{DC874D15-DC8A-4378-A382-E43C344F9C34}" type="presParOf" srcId="{F2FA6D58-D544-45A6-949C-191BC8021ABB}" destId="{AA5A33D0-8FB9-4DA6-B54A-3FAC3934A268}" srcOrd="3" destOrd="0" presId="urn:microsoft.com/office/officeart/2018/2/layout/IconVerticalSolidList"/>
    <dgm:cxn modelId="{CF1A6A5B-A388-4626-8D9D-CCEE4DC5FD5C}" type="presParOf" srcId="{2D7309B5-5CA6-4EAF-9DB6-AAE2533B7755}" destId="{A1C4641B-8235-41F0-8DCE-F1812D6AAEAE}" srcOrd="3" destOrd="0" presId="urn:microsoft.com/office/officeart/2018/2/layout/IconVerticalSolidList"/>
    <dgm:cxn modelId="{EA6E4CDC-03FE-471D-9BE2-C6877F6D4DFE}" type="presParOf" srcId="{2D7309B5-5CA6-4EAF-9DB6-AAE2533B7755}" destId="{692976B6-AE71-4F1A-8BCB-73EAC26D1CD8}" srcOrd="4" destOrd="0" presId="urn:microsoft.com/office/officeart/2018/2/layout/IconVerticalSolidList"/>
    <dgm:cxn modelId="{4B51F6E7-C267-4F36-93B1-6FA946763930}" type="presParOf" srcId="{692976B6-AE71-4F1A-8BCB-73EAC26D1CD8}" destId="{4D0CF6BA-BF08-4291-948C-971597FF8591}" srcOrd="0" destOrd="0" presId="urn:microsoft.com/office/officeart/2018/2/layout/IconVerticalSolidList"/>
    <dgm:cxn modelId="{282DB9BD-ED20-4962-A269-009AF8727139}" type="presParOf" srcId="{692976B6-AE71-4F1A-8BCB-73EAC26D1CD8}" destId="{FAFC1B39-05AF-490C-9C09-49FEF754F3C3}" srcOrd="1" destOrd="0" presId="urn:microsoft.com/office/officeart/2018/2/layout/IconVerticalSolidList"/>
    <dgm:cxn modelId="{77FD26EB-ABAA-453E-BFE1-7DD79A73D7E5}" type="presParOf" srcId="{692976B6-AE71-4F1A-8BCB-73EAC26D1CD8}" destId="{CB2A97C5-9044-4C1A-B658-1AA54CEF3D28}" srcOrd="2" destOrd="0" presId="urn:microsoft.com/office/officeart/2018/2/layout/IconVerticalSolidList"/>
    <dgm:cxn modelId="{C7A9C9C0-EAE3-4711-BE00-98D8FCE19589}" type="presParOf" srcId="{692976B6-AE71-4F1A-8BCB-73EAC26D1CD8}" destId="{304EBF79-A938-471F-86B8-90E0F75262D8}" srcOrd="3" destOrd="0" presId="urn:microsoft.com/office/officeart/2018/2/layout/IconVerticalSolidList"/>
    <dgm:cxn modelId="{8495CCFE-5D73-4F8A-BC72-4459144B48CA}" type="presParOf" srcId="{2D7309B5-5CA6-4EAF-9DB6-AAE2533B7755}" destId="{A3AA0917-AE73-42AF-9DCA-C41114976072}" srcOrd="5" destOrd="0" presId="urn:microsoft.com/office/officeart/2018/2/layout/IconVerticalSolidList"/>
    <dgm:cxn modelId="{1675677F-3D67-49E9-858A-5398CA050086}" type="presParOf" srcId="{2D7309B5-5CA6-4EAF-9DB6-AAE2533B7755}" destId="{2F58D38E-4FC2-4FB3-A50B-4338E7FF5970}" srcOrd="6" destOrd="0" presId="urn:microsoft.com/office/officeart/2018/2/layout/IconVerticalSolidList"/>
    <dgm:cxn modelId="{36B60576-BE51-4E54-B50F-E3C20AF8A505}" type="presParOf" srcId="{2F58D38E-4FC2-4FB3-A50B-4338E7FF5970}" destId="{4AA8A347-5521-463C-A761-0213479DC9C9}" srcOrd="0" destOrd="0" presId="urn:microsoft.com/office/officeart/2018/2/layout/IconVerticalSolidList"/>
    <dgm:cxn modelId="{2D8352E2-40F9-4E11-BB1A-5EA79AFED873}" type="presParOf" srcId="{2F58D38E-4FC2-4FB3-A50B-4338E7FF5970}" destId="{E706C251-0E70-4B47-A128-8FD661391BC5}" srcOrd="1" destOrd="0" presId="urn:microsoft.com/office/officeart/2018/2/layout/IconVerticalSolidList"/>
    <dgm:cxn modelId="{EA80C9D5-2D27-4BA3-9B45-162A325FDAF4}" type="presParOf" srcId="{2F58D38E-4FC2-4FB3-A50B-4338E7FF5970}" destId="{C48C5AF5-6F0F-4657-B4B8-66CC3C6B1EE0}" srcOrd="2" destOrd="0" presId="urn:microsoft.com/office/officeart/2018/2/layout/IconVerticalSolidList"/>
    <dgm:cxn modelId="{CCFD129B-78A2-47A9-80B2-553FF3DBEC80}" type="presParOf" srcId="{2F58D38E-4FC2-4FB3-A50B-4338E7FF5970}" destId="{A4951EF2-157A-45AC-B904-B35F1FF69B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FD165-E29A-405F-8F7E-08C9FC711446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4FF65-693C-44DB-B8D1-E4087EEBB1CE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42E23-C806-47AC-B05C-D25167ADD138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0" kern="1200" dirty="0"/>
            <a:t>Open-</a:t>
          </a:r>
          <a:r>
            <a:rPr lang="en-IN" sz="2500" kern="1200" dirty="0"/>
            <a:t>source </a:t>
          </a:r>
          <a:r>
            <a:rPr lang="en-IN" sz="2500" b="1" kern="1200" dirty="0"/>
            <a:t>distributed</a:t>
          </a:r>
          <a:r>
            <a:rPr lang="en-IN" sz="2500" kern="1200" dirty="0"/>
            <a:t> </a:t>
          </a:r>
          <a:r>
            <a:rPr lang="en-IN" sz="2500" b="1" kern="1200" dirty="0"/>
            <a:t>system </a:t>
          </a:r>
          <a:r>
            <a:rPr lang="en-IN" sz="2500" kern="1200" dirty="0"/>
            <a:t>for </a:t>
          </a:r>
          <a:r>
            <a:rPr lang="en-IN" sz="2500" b="1" kern="1200" dirty="0"/>
            <a:t>event streaming</a:t>
          </a:r>
          <a:r>
            <a:rPr lang="en-IN" sz="2500" kern="1200" dirty="0"/>
            <a:t>.</a:t>
          </a:r>
          <a:endParaRPr lang="en-US" sz="2500" kern="1200" dirty="0"/>
        </a:p>
      </dsp:txBody>
      <dsp:txXfrm>
        <a:off x="1435590" y="531"/>
        <a:ext cx="9080009" cy="1242935"/>
      </dsp:txXfrm>
    </dsp:sp>
    <dsp:sp modelId="{C3CF2D7E-FE59-4F16-B9E8-CB7DDABA347D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9B9AE-2CBD-404E-90F7-9F284F56B3E9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D5DE2-9364-459C-8FDB-78518E39A1AB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Backbone for real-time data flow in various applications.</a:t>
          </a:r>
          <a:endParaRPr lang="en-US" sz="2500" kern="1200"/>
        </a:p>
      </dsp:txBody>
      <dsp:txXfrm>
        <a:off x="1435590" y="1554201"/>
        <a:ext cx="9080009" cy="1242935"/>
      </dsp:txXfrm>
    </dsp:sp>
    <dsp:sp modelId="{EE68D83D-5306-44AD-A7D5-9B67739B7798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831F0-AC1A-4167-9FE1-941729DD99B0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BDFD2B-1D4A-477F-88C8-427B19C6AF5C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Scalable, fault-tolerant, and reliable for handling high data volumes.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5A988-869C-4237-895D-39B146D75F06}">
      <dsp:nvSpPr>
        <dsp:cNvPr id="0" name=""/>
        <dsp:cNvSpPr/>
      </dsp:nvSpPr>
      <dsp:spPr>
        <a:xfrm>
          <a:off x="1212569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0052E-F212-4123-B6B2-5E4AEF64A466}">
      <dsp:nvSpPr>
        <dsp:cNvPr id="0" name=""/>
        <dsp:cNvSpPr/>
      </dsp:nvSpPr>
      <dsp:spPr>
        <a:xfrm>
          <a:off x="417971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Apache Kafka Is a critical technology for real-time event streaming.</a:t>
          </a:r>
          <a:endParaRPr lang="en-US" sz="1500" kern="1200"/>
        </a:p>
      </dsp:txBody>
      <dsp:txXfrm>
        <a:off x="417971" y="2442842"/>
        <a:ext cx="2889450" cy="720000"/>
      </dsp:txXfrm>
    </dsp:sp>
    <dsp:sp modelId="{F094A397-9672-4DBD-B320-53063A7874A0}">
      <dsp:nvSpPr>
        <dsp:cNvPr id="0" name=""/>
        <dsp:cNvSpPr/>
      </dsp:nvSpPr>
      <dsp:spPr>
        <a:xfrm>
          <a:off x="4607673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60526-8678-4CF0-ACDD-3A76EF5001EC}">
      <dsp:nvSpPr>
        <dsp:cNvPr id="0" name=""/>
        <dsp:cNvSpPr/>
      </dsp:nvSpPr>
      <dsp:spPr>
        <a:xfrm>
          <a:off x="3813074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Scalable and reliable solution for diverse applications.</a:t>
          </a:r>
          <a:endParaRPr lang="en-US" sz="1500" kern="1200"/>
        </a:p>
      </dsp:txBody>
      <dsp:txXfrm>
        <a:off x="3813074" y="2442842"/>
        <a:ext cx="2889450" cy="720000"/>
      </dsp:txXfrm>
    </dsp:sp>
    <dsp:sp modelId="{725A8BA5-813F-4BFD-9A6A-2B53CEDB99B0}">
      <dsp:nvSpPr>
        <dsp:cNvPr id="0" name=""/>
        <dsp:cNvSpPr/>
      </dsp:nvSpPr>
      <dsp:spPr>
        <a:xfrm>
          <a:off x="8002777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7FAA4-7C7C-4EA8-A418-1E012B878339}">
      <dsp:nvSpPr>
        <dsp:cNvPr id="0" name=""/>
        <dsp:cNvSpPr/>
      </dsp:nvSpPr>
      <dsp:spPr>
        <a:xfrm>
          <a:off x="7208178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Future developments enhancing efficiency and scalability.</a:t>
          </a:r>
          <a:endParaRPr lang="en-US" sz="1500" kern="1200"/>
        </a:p>
      </dsp:txBody>
      <dsp:txXfrm>
        <a:off x="7208178" y="2442842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1B51D-394C-DD4B-B53E-A3B40407B487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980E6-6DDD-4248-AE1F-C80D4DEC1290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/>
            <a:t>Handles large data streams with fault tolerance and horizontal scalability (distributed server).</a:t>
          </a:r>
          <a:endParaRPr lang="en-US" sz="4300" kern="1200"/>
        </a:p>
      </dsp:txBody>
      <dsp:txXfrm>
        <a:off x="0" y="0"/>
        <a:ext cx="6900512" cy="2768070"/>
      </dsp:txXfrm>
    </dsp:sp>
    <dsp:sp modelId="{A178799E-BD92-E949-A950-0A8CD52218B6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98658-A844-2A4D-AA3A-C6AED80D84B8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dirty="0"/>
            <a:t>Essential for real-time analytics and decision-making in various industries which we will discuss later.</a:t>
          </a:r>
          <a:endParaRPr lang="en-US" sz="4300" kern="1200" dirty="0"/>
        </a:p>
      </dsp:txBody>
      <dsp:txXfrm>
        <a:off x="0" y="2768070"/>
        <a:ext cx="6900512" cy="27680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33B7D-D75E-B34F-A19F-4F678C804F08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DCEF2-6955-204B-A792-CCC83D4DED39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/>
            <a:t>Producers:</a:t>
          </a:r>
          <a:r>
            <a:rPr lang="en-IN" sz="3200" kern="1200"/>
            <a:t> Send data to Kafka.</a:t>
          </a:r>
          <a:endParaRPr lang="en-US" sz="3200" kern="1200"/>
        </a:p>
      </dsp:txBody>
      <dsp:txXfrm>
        <a:off x="0" y="0"/>
        <a:ext cx="6900512" cy="1384035"/>
      </dsp:txXfrm>
    </dsp:sp>
    <dsp:sp modelId="{63F03E87-586B-0646-8AB6-C423195E8349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E0A47-E898-8D43-8830-C88E142F2099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/>
            <a:t>Consumers:</a:t>
          </a:r>
          <a:r>
            <a:rPr lang="en-IN" sz="3200" kern="1200"/>
            <a:t> Read and process data from Kafka.</a:t>
          </a:r>
          <a:endParaRPr lang="en-US" sz="3200" kern="1200"/>
        </a:p>
      </dsp:txBody>
      <dsp:txXfrm>
        <a:off x="0" y="1384035"/>
        <a:ext cx="6900512" cy="1384035"/>
      </dsp:txXfrm>
    </dsp:sp>
    <dsp:sp modelId="{C893A233-60FE-2447-89F3-E3FF7AF0B644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7A207-80EF-E349-B421-06AC2530DBB0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/>
            <a:t>Brokers:</a:t>
          </a:r>
          <a:r>
            <a:rPr lang="en-IN" sz="3200" kern="1200"/>
            <a:t> Manage and store data.</a:t>
          </a:r>
          <a:endParaRPr lang="en-US" sz="3200" kern="1200"/>
        </a:p>
      </dsp:txBody>
      <dsp:txXfrm>
        <a:off x="0" y="2768070"/>
        <a:ext cx="6900512" cy="1384035"/>
      </dsp:txXfrm>
    </dsp:sp>
    <dsp:sp modelId="{FCEEC5D7-308E-424E-AC28-3105213B37C0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2868B4-B146-124D-852F-EECCCC2B6F39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/>
            <a:t>Topics &amp; Partitions:</a:t>
          </a:r>
          <a:r>
            <a:rPr lang="en-IN" sz="3200" kern="1200"/>
            <a:t> Organize and segment data for parallel processing.</a:t>
          </a:r>
          <a:endParaRPr lang="en-US" sz="3200" kern="1200"/>
        </a:p>
      </dsp:txBody>
      <dsp:txXfrm>
        <a:off x="0" y="4152105"/>
        <a:ext cx="6900512" cy="13840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33B358-642A-5949-B969-0B6B2389128A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F9D60-2A5D-5948-A822-A66B519A9C7A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Zookeeper’s role is to manage brokers and coordinating clusters.</a:t>
          </a:r>
          <a:endParaRPr lang="en-US" sz="3300" kern="1200" dirty="0"/>
        </a:p>
      </dsp:txBody>
      <dsp:txXfrm>
        <a:off x="696297" y="538547"/>
        <a:ext cx="4171627" cy="2590157"/>
      </dsp:txXfrm>
    </dsp:sp>
    <dsp:sp modelId="{D49784D6-A796-0A40-BFCB-0B6C5CDF7ABC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CE003-C735-9147-A46A-23719DFFCDFB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Transition to </a:t>
          </a:r>
          <a:r>
            <a:rPr lang="en-IN" sz="3300" kern="1200" dirty="0" err="1"/>
            <a:t>KRaft</a:t>
          </a:r>
          <a:r>
            <a:rPr lang="en-IN" sz="3300" kern="1200" dirty="0"/>
            <a:t> mode for improved scalability and internal coordination.</a:t>
          </a:r>
          <a:endParaRPr lang="en-US" sz="3300" kern="1200" dirty="0"/>
        </a:p>
      </dsp:txBody>
      <dsp:txXfrm>
        <a:off x="5991936" y="538547"/>
        <a:ext cx="4171627" cy="25901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4466F3-F6D3-4495-AA04-9A1812EE0DCD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4ABF0-0C97-41A4-B277-EB77951186B2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7909D-6BF2-4232-AD29-0E6BF9562922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Durability and data replication.</a:t>
          </a:r>
          <a:endParaRPr lang="en-US" sz="2400" kern="1200"/>
        </a:p>
      </dsp:txBody>
      <dsp:txXfrm>
        <a:off x="1834517" y="469890"/>
        <a:ext cx="3148942" cy="1335915"/>
      </dsp:txXfrm>
    </dsp:sp>
    <dsp:sp modelId="{B08B8802-A850-4771-AACF-BDAA7A05CEFB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A8FDE-5FA3-4FFB-AAB2-E05239069DBA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84E7C5-8733-44A6-A07C-A8B0086775BD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Fault tolerance through distributed architecture.</a:t>
          </a:r>
          <a:endParaRPr lang="en-US" sz="2400" kern="1200"/>
        </a:p>
      </dsp:txBody>
      <dsp:txXfrm>
        <a:off x="7154322" y="469890"/>
        <a:ext cx="3148942" cy="1335915"/>
      </dsp:txXfrm>
    </dsp:sp>
    <dsp:sp modelId="{852D97E5-0690-4611-9DDD-6E4641DA50E9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7CA7E8-AFA6-4745-93B9-C7455C87DF4B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1F4F6-4E85-4F88-B7F5-2FDC1B5C6F91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Scalability via horizontal partitioning.</a:t>
          </a:r>
          <a:endParaRPr lang="en-US" sz="2400" kern="1200"/>
        </a:p>
      </dsp:txBody>
      <dsp:txXfrm>
        <a:off x="1834517" y="2545532"/>
        <a:ext cx="3148942" cy="1335915"/>
      </dsp:txXfrm>
    </dsp:sp>
    <dsp:sp modelId="{D5C9FA6D-4F77-444A-B92E-A49AF064BBCA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05880-A2E4-4245-9FF2-EAEC6F719B12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4F539-83E1-4A03-9CD7-F286D20D043E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High throughput with minimal latency.</a:t>
          </a:r>
          <a:endParaRPr lang="en-US" sz="2400" kern="1200" dirty="0"/>
        </a:p>
      </dsp:txBody>
      <dsp:txXfrm>
        <a:off x="7154322" y="2545532"/>
        <a:ext cx="3148942" cy="13359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453CE-3491-4F76-8181-1398B3FC9F48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9EDAE-6CDE-480A-B9CD-68C852AFD120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C91AF-02B5-480E-8FC0-27A345399C45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Kafka can handle massive amounts of data without slowing down, unlike traditional systems.</a:t>
          </a:r>
          <a:endParaRPr lang="en-US" sz="1800" kern="1200"/>
        </a:p>
      </dsp:txBody>
      <dsp:txXfrm>
        <a:off x="836323" y="3399"/>
        <a:ext cx="9679276" cy="724089"/>
      </dsp:txXfrm>
    </dsp:sp>
    <dsp:sp modelId="{41AA832B-04E2-4D50-B751-28B1808672DE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8134A-C5BC-4268-A1F5-2976B79E7FC6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0A622-D963-4437-B1DD-9E692602E3BA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It processes data continuously, unlike RabbitMQ and ActiveMQ that focus on message queuing and delivery.</a:t>
          </a:r>
          <a:endParaRPr lang="en-US" sz="1800" kern="1200" dirty="0"/>
        </a:p>
      </dsp:txBody>
      <dsp:txXfrm>
        <a:off x="836323" y="908511"/>
        <a:ext cx="9679276" cy="724089"/>
      </dsp:txXfrm>
    </dsp:sp>
    <dsp:sp modelId="{DB946E4C-A877-42BC-A2CB-534BA1A036B1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BC08B1-CD78-4933-B1CC-06696D905E64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14647D-A460-4430-95B7-731EADE5669A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Kafka grows easily by adding servers, handling increased loads seamlessly.</a:t>
          </a:r>
          <a:endParaRPr lang="en-US" sz="1800" kern="1200"/>
        </a:p>
      </dsp:txBody>
      <dsp:txXfrm>
        <a:off x="836323" y="1813624"/>
        <a:ext cx="9679276" cy="724089"/>
      </dsp:txXfrm>
    </dsp:sp>
    <dsp:sp modelId="{030F5B89-EF67-47A2-9BDA-52ECF2C8B244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29C07A-B8F3-42EB-A9C9-7035D61B925D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19868-00B8-48AF-B4CF-1E0152A65B7E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It can collect data from many sources and distribute it to multiple destinations effectively.</a:t>
          </a:r>
          <a:endParaRPr lang="en-US" sz="1800" kern="1200"/>
        </a:p>
      </dsp:txBody>
      <dsp:txXfrm>
        <a:off x="836323" y="2718736"/>
        <a:ext cx="9679276" cy="724089"/>
      </dsp:txXfrm>
    </dsp:sp>
    <dsp:sp modelId="{CCB96072-80D2-44F1-9DF3-C007E2EC7A28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8EA88-5FB1-4BD2-AE8A-1CE8259BB225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02A6B-9961-45B1-8BB8-78285CAC4404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Kafka’s distributed design ensures continued operation even if some servers fail.</a:t>
          </a:r>
          <a:endParaRPr lang="en-US" sz="1800" kern="1200"/>
        </a:p>
      </dsp:txBody>
      <dsp:txXfrm>
        <a:off x="836323" y="3623848"/>
        <a:ext cx="9679276" cy="7240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42F59-4164-2549-8CBC-C4FF77E062CF}">
      <dsp:nvSpPr>
        <dsp:cNvPr id="0" name=""/>
        <dsp:cNvSpPr/>
      </dsp:nvSpPr>
      <dsp:spPr>
        <a:xfrm>
          <a:off x="0" y="0"/>
          <a:ext cx="8412480" cy="9354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cd "/Users/</a:t>
          </a:r>
          <a:r>
            <a:rPr lang="en-IN" sz="2400" kern="1200" dirty="0" err="1"/>
            <a:t>snehaagrawal</a:t>
          </a:r>
          <a:r>
            <a:rPr lang="en-IN" sz="2400" kern="1200" dirty="0"/>
            <a:t>/Documents/SEM 3/Big Data/Course Code/Demo1/"</a:t>
          </a:r>
          <a:endParaRPr lang="en-US" sz="2400" kern="1200" dirty="0"/>
        </a:p>
      </dsp:txBody>
      <dsp:txXfrm>
        <a:off x="27398" y="27398"/>
        <a:ext cx="7324032" cy="880635"/>
      </dsp:txXfrm>
    </dsp:sp>
    <dsp:sp modelId="{ED81847B-C4EC-9545-A11B-411E1837F106}">
      <dsp:nvSpPr>
        <dsp:cNvPr id="0" name=""/>
        <dsp:cNvSpPr/>
      </dsp:nvSpPr>
      <dsp:spPr>
        <a:xfrm>
          <a:off x="852857" y="1130223"/>
          <a:ext cx="8412480" cy="9354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python </a:t>
          </a:r>
          <a:r>
            <a:rPr lang="en-IN" sz="2400" kern="1200" dirty="0" err="1"/>
            <a:t>stream_processor.py</a:t>
          </a:r>
          <a:endParaRPr lang="en-US" sz="2400" kern="1200" dirty="0"/>
        </a:p>
      </dsp:txBody>
      <dsp:txXfrm>
        <a:off x="880255" y="1157621"/>
        <a:ext cx="7045108" cy="880635"/>
      </dsp:txXfrm>
    </dsp:sp>
    <dsp:sp modelId="{4DEB49BC-4581-EB45-87CB-8C10100A7376}">
      <dsp:nvSpPr>
        <dsp:cNvPr id="0" name=""/>
        <dsp:cNvSpPr/>
      </dsp:nvSpPr>
      <dsp:spPr>
        <a:xfrm>
          <a:off x="1398574" y="2211019"/>
          <a:ext cx="8412480" cy="9354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python </a:t>
          </a:r>
          <a:r>
            <a:rPr lang="en-IN" sz="2400" kern="1200" dirty="0" err="1"/>
            <a:t>interactive_producer.py</a:t>
          </a:r>
          <a:endParaRPr lang="en-US" sz="2400" kern="1200" dirty="0"/>
        </a:p>
      </dsp:txBody>
      <dsp:txXfrm>
        <a:off x="1425972" y="2238417"/>
        <a:ext cx="7055624" cy="880635"/>
      </dsp:txXfrm>
    </dsp:sp>
    <dsp:sp modelId="{A011CE99-AF55-F14F-BDC2-0F6FC85E5B91}">
      <dsp:nvSpPr>
        <dsp:cNvPr id="0" name=""/>
        <dsp:cNvSpPr/>
      </dsp:nvSpPr>
      <dsp:spPr>
        <a:xfrm>
          <a:off x="2103119" y="3316528"/>
          <a:ext cx="8412480" cy="9354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python </a:t>
          </a:r>
          <a:r>
            <a:rPr lang="en-IN" sz="2400" kern="1200" dirty="0" err="1"/>
            <a:t>output_consumer.py</a:t>
          </a:r>
          <a:endParaRPr lang="en-US" sz="2400" kern="1200" dirty="0"/>
        </a:p>
      </dsp:txBody>
      <dsp:txXfrm>
        <a:off x="2130517" y="3343926"/>
        <a:ext cx="7045108" cy="880635"/>
      </dsp:txXfrm>
    </dsp:sp>
    <dsp:sp modelId="{621C96B0-7C79-284A-AFDD-CEE20E279F8F}">
      <dsp:nvSpPr>
        <dsp:cNvPr id="0" name=""/>
        <dsp:cNvSpPr/>
      </dsp:nvSpPr>
      <dsp:spPr>
        <a:xfrm>
          <a:off x="7804449" y="716455"/>
          <a:ext cx="608030" cy="60803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941256" y="716455"/>
        <a:ext cx="334416" cy="457543"/>
      </dsp:txXfrm>
    </dsp:sp>
    <dsp:sp modelId="{45AAB7C0-686E-BC49-9C31-BDA43F7E5BDA}">
      <dsp:nvSpPr>
        <dsp:cNvPr id="0" name=""/>
        <dsp:cNvSpPr/>
      </dsp:nvSpPr>
      <dsp:spPr>
        <a:xfrm>
          <a:off x="8508994" y="1821964"/>
          <a:ext cx="608030" cy="60803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645801" y="1821964"/>
        <a:ext cx="334416" cy="457543"/>
      </dsp:txXfrm>
    </dsp:sp>
    <dsp:sp modelId="{FDFA124A-0198-FB4A-8472-830080ACE8E2}">
      <dsp:nvSpPr>
        <dsp:cNvPr id="0" name=""/>
        <dsp:cNvSpPr/>
      </dsp:nvSpPr>
      <dsp:spPr>
        <a:xfrm>
          <a:off x="9203024" y="2927474"/>
          <a:ext cx="608030" cy="60803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339831" y="2927474"/>
        <a:ext cx="334416" cy="4575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B444C-C43C-4448-BCA7-EE189B80FEC4}">
      <dsp:nvSpPr>
        <dsp:cNvPr id="0" name=""/>
        <dsp:cNvSpPr/>
      </dsp:nvSpPr>
      <dsp:spPr>
        <a:xfrm>
          <a:off x="0" y="564309"/>
          <a:ext cx="10515600" cy="5896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cd "/Users/</a:t>
          </a:r>
          <a:r>
            <a:rPr lang="en-IN" sz="2400" kern="1200" dirty="0" err="1"/>
            <a:t>snehaagrawal</a:t>
          </a:r>
          <a:r>
            <a:rPr lang="en-IN" sz="2400" kern="1200" dirty="0"/>
            <a:t>/Documents/SEM 3/Big Data/Course Code/Demo 2/"</a:t>
          </a:r>
          <a:endParaRPr lang="en-US" sz="2400" kern="1200" dirty="0"/>
        </a:p>
      </dsp:txBody>
      <dsp:txXfrm>
        <a:off x="28786" y="593095"/>
        <a:ext cx="10458028" cy="532107"/>
      </dsp:txXfrm>
    </dsp:sp>
    <dsp:sp modelId="{BA31C9D1-E5D6-3E41-9A0A-0FF333392936}">
      <dsp:nvSpPr>
        <dsp:cNvPr id="0" name=""/>
        <dsp:cNvSpPr/>
      </dsp:nvSpPr>
      <dsp:spPr>
        <a:xfrm>
          <a:off x="0" y="1223109"/>
          <a:ext cx="10515600" cy="5896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 err="1"/>
            <a:t>streamlit</a:t>
          </a:r>
          <a:r>
            <a:rPr lang="en-IN" sz="2400" kern="1200" dirty="0"/>
            <a:t> run </a:t>
          </a:r>
          <a:r>
            <a:rPr lang="en-IN" sz="2400" kern="1200" dirty="0" err="1"/>
            <a:t>app.py</a:t>
          </a:r>
          <a:endParaRPr lang="en-US" sz="2400" kern="1200" dirty="0"/>
        </a:p>
      </dsp:txBody>
      <dsp:txXfrm>
        <a:off x="28786" y="1251895"/>
        <a:ext cx="10458028" cy="532107"/>
      </dsp:txXfrm>
    </dsp:sp>
    <dsp:sp modelId="{7FE76CBE-69C2-2144-B61E-D3FE0E6DE94E}">
      <dsp:nvSpPr>
        <dsp:cNvPr id="0" name=""/>
        <dsp:cNvSpPr/>
      </dsp:nvSpPr>
      <dsp:spPr>
        <a:xfrm>
          <a:off x="0" y="1812789"/>
          <a:ext cx="105156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To see table:</a:t>
          </a:r>
          <a:endParaRPr lang="en-US" sz="1900" kern="1200"/>
        </a:p>
      </dsp:txBody>
      <dsp:txXfrm>
        <a:off x="0" y="1812789"/>
        <a:ext cx="10515600" cy="397440"/>
      </dsp:txXfrm>
    </dsp:sp>
    <dsp:sp modelId="{45BB0C36-27F3-024F-9633-F571D3CE6575}">
      <dsp:nvSpPr>
        <dsp:cNvPr id="0" name=""/>
        <dsp:cNvSpPr/>
      </dsp:nvSpPr>
      <dsp:spPr>
        <a:xfrm>
          <a:off x="0" y="2210229"/>
          <a:ext cx="10515600" cy="5896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select * from users; </a:t>
          </a:r>
          <a:endParaRPr lang="en-US" sz="2400" kern="1200" dirty="0"/>
        </a:p>
      </dsp:txBody>
      <dsp:txXfrm>
        <a:off x="28786" y="2239015"/>
        <a:ext cx="10458028" cy="532107"/>
      </dsp:txXfrm>
    </dsp:sp>
    <dsp:sp modelId="{0F499CA6-8D17-594D-9213-6E14824216E0}">
      <dsp:nvSpPr>
        <dsp:cNvPr id="0" name=""/>
        <dsp:cNvSpPr/>
      </dsp:nvSpPr>
      <dsp:spPr>
        <a:xfrm>
          <a:off x="0" y="2799909"/>
          <a:ext cx="105156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To see events: </a:t>
          </a:r>
          <a:endParaRPr lang="en-US" sz="1900" kern="1200"/>
        </a:p>
      </dsp:txBody>
      <dsp:txXfrm>
        <a:off x="0" y="2799909"/>
        <a:ext cx="10515600" cy="397440"/>
      </dsp:txXfrm>
    </dsp:sp>
    <dsp:sp modelId="{2910DCC9-4EB0-8141-AA4B-7C4393933382}">
      <dsp:nvSpPr>
        <dsp:cNvPr id="0" name=""/>
        <dsp:cNvSpPr/>
      </dsp:nvSpPr>
      <dsp:spPr>
        <a:xfrm>
          <a:off x="0" y="3197348"/>
          <a:ext cx="10515600" cy="5896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select * from events;</a:t>
          </a:r>
          <a:endParaRPr lang="en-US" sz="2400" kern="1200" dirty="0"/>
        </a:p>
      </dsp:txBody>
      <dsp:txXfrm>
        <a:off x="28786" y="3226134"/>
        <a:ext cx="10458028" cy="5321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D8007-6C25-44DF-8A1D-5C13CC1819AE}">
      <dsp:nvSpPr>
        <dsp:cNvPr id="0" name=""/>
        <dsp:cNvSpPr/>
      </dsp:nvSpPr>
      <dsp:spPr>
        <a:xfrm>
          <a:off x="0" y="1425"/>
          <a:ext cx="10143668" cy="722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6063AB-6D94-427E-A5E9-FD03960CA11F}">
      <dsp:nvSpPr>
        <dsp:cNvPr id="0" name=""/>
        <dsp:cNvSpPr/>
      </dsp:nvSpPr>
      <dsp:spPr>
        <a:xfrm>
          <a:off x="218607" y="164026"/>
          <a:ext cx="397468" cy="3974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886AC-C35C-448E-B168-F65D203F9B1F}">
      <dsp:nvSpPr>
        <dsp:cNvPr id="0" name=""/>
        <dsp:cNvSpPr/>
      </dsp:nvSpPr>
      <dsp:spPr>
        <a:xfrm>
          <a:off x="834683" y="1425"/>
          <a:ext cx="9308984" cy="722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83" tIns="76483" rIns="76483" bIns="7648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Requires clusters and partitioning careful setup and expertise to handle distributed servers and split data effectively.</a:t>
          </a:r>
          <a:endParaRPr lang="en-US" sz="1800" kern="1200"/>
        </a:p>
      </dsp:txBody>
      <dsp:txXfrm>
        <a:off x="834683" y="1425"/>
        <a:ext cx="9308984" cy="722669"/>
      </dsp:txXfrm>
    </dsp:sp>
    <dsp:sp modelId="{81C33F05-D1FF-42B7-84B9-2B66996580EE}">
      <dsp:nvSpPr>
        <dsp:cNvPr id="0" name=""/>
        <dsp:cNvSpPr/>
      </dsp:nvSpPr>
      <dsp:spPr>
        <a:xfrm>
          <a:off x="0" y="904762"/>
          <a:ext cx="10143668" cy="722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69651-5476-4EE1-A610-053148E998DA}">
      <dsp:nvSpPr>
        <dsp:cNvPr id="0" name=""/>
        <dsp:cNvSpPr/>
      </dsp:nvSpPr>
      <dsp:spPr>
        <a:xfrm>
          <a:off x="218607" y="1067363"/>
          <a:ext cx="397468" cy="3974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A33D0-8FB9-4DA6-B54A-3FAC3934A268}">
      <dsp:nvSpPr>
        <dsp:cNvPr id="0" name=""/>
        <dsp:cNvSpPr/>
      </dsp:nvSpPr>
      <dsp:spPr>
        <a:xfrm>
          <a:off x="834683" y="904762"/>
          <a:ext cx="9308984" cy="722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83" tIns="76483" rIns="76483" bIns="7648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Guarantees that each message is processed only once can be complex to achieve.</a:t>
          </a:r>
          <a:endParaRPr lang="en-US" sz="1800" kern="1200"/>
        </a:p>
      </dsp:txBody>
      <dsp:txXfrm>
        <a:off x="834683" y="904762"/>
        <a:ext cx="9308984" cy="722669"/>
      </dsp:txXfrm>
    </dsp:sp>
    <dsp:sp modelId="{4D0CF6BA-BF08-4291-948C-971597FF8591}">
      <dsp:nvSpPr>
        <dsp:cNvPr id="0" name=""/>
        <dsp:cNvSpPr/>
      </dsp:nvSpPr>
      <dsp:spPr>
        <a:xfrm>
          <a:off x="0" y="1808099"/>
          <a:ext cx="10143668" cy="722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C1B39-05AF-490C-9C09-49FEF754F3C3}">
      <dsp:nvSpPr>
        <dsp:cNvPr id="0" name=""/>
        <dsp:cNvSpPr/>
      </dsp:nvSpPr>
      <dsp:spPr>
        <a:xfrm>
          <a:off x="218607" y="1970699"/>
          <a:ext cx="397468" cy="3974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EBF79-A938-471F-86B8-90E0F75262D8}">
      <dsp:nvSpPr>
        <dsp:cNvPr id="0" name=""/>
        <dsp:cNvSpPr/>
      </dsp:nvSpPr>
      <dsp:spPr>
        <a:xfrm>
          <a:off x="834683" y="1808099"/>
          <a:ext cx="9308984" cy="722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83" tIns="76483" rIns="76483" bIns="7648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Balancing quick data delivery (latency) with handling large amounts of data (throughput) is challenging.</a:t>
          </a:r>
          <a:endParaRPr lang="en-US" sz="1800" kern="1200"/>
        </a:p>
      </dsp:txBody>
      <dsp:txXfrm>
        <a:off x="834683" y="1808099"/>
        <a:ext cx="9308984" cy="722669"/>
      </dsp:txXfrm>
    </dsp:sp>
    <dsp:sp modelId="{4AA8A347-5521-463C-A761-0213479DC9C9}">
      <dsp:nvSpPr>
        <dsp:cNvPr id="0" name=""/>
        <dsp:cNvSpPr/>
      </dsp:nvSpPr>
      <dsp:spPr>
        <a:xfrm>
          <a:off x="0" y="2711435"/>
          <a:ext cx="10143668" cy="722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6C251-0E70-4B47-A128-8FD661391BC5}">
      <dsp:nvSpPr>
        <dsp:cNvPr id="0" name=""/>
        <dsp:cNvSpPr/>
      </dsp:nvSpPr>
      <dsp:spPr>
        <a:xfrm>
          <a:off x="218607" y="2874036"/>
          <a:ext cx="397468" cy="3974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951EF2-157A-45AC-B904-B35F1FF69B59}">
      <dsp:nvSpPr>
        <dsp:cNvPr id="0" name=""/>
        <dsp:cNvSpPr/>
      </dsp:nvSpPr>
      <dsp:spPr>
        <a:xfrm>
          <a:off x="834683" y="2711435"/>
          <a:ext cx="9308984" cy="722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83" tIns="76483" rIns="76483" bIns="7648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Requires planning and monitoring to manage disk space efficiently and avoid unnecessary costs or data loss.</a:t>
          </a:r>
          <a:endParaRPr lang="en-US" sz="1800" kern="1200"/>
        </a:p>
      </dsp:txBody>
      <dsp:txXfrm>
        <a:off x="834683" y="2711435"/>
        <a:ext cx="9308984" cy="722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91A3C-BFE8-5743-9A18-4341B91BC0E5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38C3B-0B8F-4C49-8587-F1E907E25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75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38C3B-0B8F-4C49-8587-F1E907E25B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1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F9F4-0E9A-A574-1E1A-2706EFE6F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2BB05-AD43-F424-EB58-42156A39B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A648E-4283-24C8-2C3B-61A12DD1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5595-9B9E-F149-A302-4A4720EB1327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154F3-6CD9-2F19-37B4-6BA2FEFB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533F6-0CDC-A2DC-3571-492C4C37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4F7-53A6-C942-A384-490B10C4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1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A712-C83A-5852-5767-0F6223EC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DBBE9-80D5-34A4-BFCF-FACE57C06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9050B-902E-A532-BC45-8377BF40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5595-9B9E-F149-A302-4A4720EB1327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55E21-BC42-6479-6150-5C08564BB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92260-D9B3-C950-9779-B8E65F2E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4F7-53A6-C942-A384-490B10C4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5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E4034F-86C0-6C50-097A-715BA65BC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51798-18C5-575B-3B0E-21C90053E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D38D8-2B90-7B3C-BF6B-D0F4DCEB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5595-9B9E-F149-A302-4A4720EB1327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690EC-3E98-1238-BBB2-F92A9137D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F9A3E-9555-D6C9-EABD-5BF2B029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4F7-53A6-C942-A384-490B10C4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6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C24D-BCD4-713B-3DFC-B7E082DC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CDAC4-0E01-6275-7A51-8EE846071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1F868-A93D-497C-2C6F-98F42858A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5595-9B9E-F149-A302-4A4720EB1327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361C0-B34C-79B7-1CF4-919BBBFB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AE4A4-411C-672B-3CFB-F7A991F9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4F7-53A6-C942-A384-490B10C4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1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3D2C-7731-C648-1DF7-6CC8DB946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3C57A-A939-8210-7CD7-FE87E9EE7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0B00D-72E4-0D42-5A74-723DECBF7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5595-9B9E-F149-A302-4A4720EB1327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B8B9A-CB18-D5D8-9AC0-4D96BFDB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1B547-D7BE-48BB-E591-04A1063F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4F7-53A6-C942-A384-490B10C4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4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B3E2-C90B-01FA-5E55-7C4450319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DC1D2-F2F8-71BA-E371-61E6FC4D7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1CB0C-D5C3-0872-7D7C-2326661C7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E9702-5A5F-78BF-33A5-02FA1A3AA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5595-9B9E-F149-A302-4A4720EB1327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A913C-673B-B929-A230-C9604C55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E4640-4F1F-DE29-29DB-2E065314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4F7-53A6-C942-A384-490B10C4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2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03E9-9FF5-21D2-ED85-4228EE2B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04D47-E343-19CA-DA70-FC5C6AC46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E90A5-4C2C-5A9F-E86B-0773C73BD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6CDAA-3C29-15B2-91B1-11D9F04CE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A602C2-AD38-A006-B0EB-27F09F209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8E82A-16BB-6AA2-FF6A-01022297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5595-9B9E-F149-A302-4A4720EB1327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788F7-16AA-DA99-DB90-3D3921B9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E1DBE-162B-B15A-57CE-A71A04F3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4F7-53A6-C942-A384-490B10C4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6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04DF-B48D-B621-38B6-AF29DD9C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2C267F-3F82-3E94-64A1-F5D40BFB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5595-9B9E-F149-A302-4A4720EB1327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CA439-2950-DC55-1F7C-CA2AEEECC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D688C-B7D6-332C-5F5C-EB093A5B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4F7-53A6-C942-A384-490B10C4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7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1C8D9-CC1E-412D-8ACF-AE107B3C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5595-9B9E-F149-A302-4A4720EB1327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673FF9-7889-4B2F-031E-4A75EFE5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ECB99-DDDE-2495-365D-112C79C7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4F7-53A6-C942-A384-490B10C4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6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957A-80CF-F88A-1584-86F07DCC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83C6-E6ED-5DB5-6C0B-471A2415B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BD146-EE39-6247-D707-8E562E31B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366FE-6097-268B-115B-3BB79590D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5595-9B9E-F149-A302-4A4720EB1327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829F0-4CE4-1F9F-2039-1B78B5C3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66A24-6FA4-7DDF-1784-D7EB9691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4F7-53A6-C942-A384-490B10C4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0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F1D5-8030-F2B9-D515-9DFCC798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8A6E25-1977-F908-3263-64090CE54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E7997-C756-2683-CCC3-B24305FA9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15343-F968-E517-DF74-ACE3F0B8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5595-9B9E-F149-A302-4A4720EB1327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F55B9-8A65-5267-BD50-4FD17E35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DB4C5-3383-ACF9-0068-FAD6749E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4F7-53A6-C942-A384-490B10C4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2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0005AB-1DC4-547A-CAC9-8C90BA97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7C20A-DB1E-0602-F3A1-5BC95F8A3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B06F5-1AFA-0F14-63A8-83A26B3F2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AB5595-9B9E-F149-A302-4A4720EB1327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FC781-49C7-957D-EEC5-6DE38BE8E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3D5F1-5441-027C-3A58-F8E47DF62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6CB4F7-53A6-C942-A384-490B10C4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8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BDF04-3048-5A46-2FBD-13674A684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4609" y="4220835"/>
            <a:ext cx="6095999" cy="12971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IN" sz="3400" b="0" i="0" u="none" strike="noStrike" dirty="0">
                <a:solidFill>
                  <a:schemeClr val="tx2"/>
                </a:solidFill>
                <a:effectLst/>
                <a:latin typeface="-webkit-standard"/>
              </a:rPr>
              <a:t>Apache Kafka: </a:t>
            </a:r>
            <a:br>
              <a:rPr lang="en-IN" sz="3400" b="0" i="0" u="none" strike="noStrike" dirty="0">
                <a:solidFill>
                  <a:schemeClr val="tx2"/>
                </a:solidFill>
                <a:effectLst/>
                <a:latin typeface="-webkit-standard"/>
              </a:rPr>
            </a:br>
            <a:r>
              <a:rPr lang="en-IN" sz="3400" b="0" i="0" u="none" strike="noStrike" dirty="0">
                <a:solidFill>
                  <a:schemeClr val="tx2"/>
                </a:solidFill>
                <a:effectLst/>
                <a:latin typeface="-webkit-standard"/>
              </a:rPr>
              <a:t>Real-Time Data Streaming Platform</a:t>
            </a:r>
            <a:endParaRPr lang="en-US" sz="34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24731-824B-7109-57B3-3BB1A2130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4304" y="33945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IN" sz="2000" b="1" i="0" u="none" strike="noStrike" dirty="0">
                <a:solidFill>
                  <a:schemeClr val="tx2"/>
                </a:solidFill>
                <a:effectLst/>
              </a:rPr>
              <a:t>Course:</a:t>
            </a:r>
            <a:r>
              <a:rPr lang="en-IN" sz="2000" b="0" i="0" u="none" strike="noStrike" dirty="0">
                <a:solidFill>
                  <a:schemeClr val="tx2"/>
                </a:solidFill>
                <a:effectLst/>
                <a:latin typeface="-webkit-standard"/>
              </a:rPr>
              <a:t> MET CS777 - Big Data Analytics</a:t>
            </a:r>
          </a:p>
          <a:p>
            <a:pPr algn="l"/>
            <a:r>
              <a:rPr lang="en-IN" sz="2000" b="1" i="0" u="none" strike="noStrike" dirty="0">
                <a:solidFill>
                  <a:schemeClr val="tx2"/>
                </a:solidFill>
                <a:effectLst/>
              </a:rPr>
              <a:t>Presented by:</a:t>
            </a:r>
            <a:r>
              <a:rPr lang="en-IN" sz="2000" b="0" i="0" u="none" strike="noStrike" dirty="0">
                <a:solidFill>
                  <a:schemeClr val="tx2"/>
                </a:solidFill>
                <a:effectLst/>
                <a:latin typeface="-webkit-standard"/>
              </a:rPr>
              <a:t> Sneha Agrawal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815E9160-BF66-8309-A21C-777DB9A0D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23747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18DBC-3841-049E-32D7-3016F4BB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IN" sz="5000" b="1" i="0" u="none" strike="noStrike">
                <a:effectLst/>
              </a:rPr>
              <a:t>Demo 1: Real-Time Data Processing</a:t>
            </a:r>
            <a:endParaRPr lang="en-US" sz="5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B135-0C3A-460B-1040-B164550BF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en-IN" sz="2000"/>
              <a:t>Steps to set up a basic Kafka system.</a:t>
            </a:r>
          </a:p>
          <a:p>
            <a:r>
              <a:rPr lang="en-IN" sz="2000"/>
              <a:t>Topic creation, message production, and consumption.</a:t>
            </a:r>
          </a:p>
          <a:p>
            <a:r>
              <a:rPr lang="en-IN" sz="2000"/>
              <a:t>Real-time data processing demonstration using Python.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1874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B4A44DB-AB1B-4482-851A-2438D3C36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6915-7420-15B0-4E41-0F11AA908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387" y="2922253"/>
            <a:ext cx="6774625" cy="3023702"/>
          </a:xfrm>
        </p:spPr>
        <p:txBody>
          <a:bodyPr anchor="ctr">
            <a:normAutofit/>
          </a:bodyPr>
          <a:lstStyle/>
          <a:p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cd /Users/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snehaagrawal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/Downloads/kafka-3.8.0-src</a:t>
            </a: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bin/zookeeper-server-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start.sh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config/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zookeeper.properties</a:t>
            </a:r>
            <a:endParaRPr lang="en-US" sz="2000" dirty="0"/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bin/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kafka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-server-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start.sh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config/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server.properties</a:t>
            </a:r>
            <a:endParaRPr lang="en-US" sz="2000" dirty="0"/>
          </a:p>
          <a:p>
            <a:pPr marL="228600"/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bin/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kafka-topics.sh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--create --topic input-topic --bootstrap-server localhost:9092 --partitions 3 --replication-factor 1</a:t>
            </a:r>
          </a:p>
          <a:p>
            <a:pPr marL="228600"/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bin/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kafka-topics.sh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--create --topic output-topic --bootstrap-server localhost:9092 --partitions 3 --replication-factor 1</a:t>
            </a:r>
          </a:p>
          <a:p>
            <a:r>
              <a:rPr lang="en-IN" sz="2000" dirty="0">
                <a:latin typeface="Times New Roman" panose="02020603050405020304" pitchFamily="18" charset="0"/>
              </a:rPr>
              <a:t>bin/</a:t>
            </a:r>
            <a:r>
              <a:rPr lang="en-IN" sz="2000" dirty="0" err="1">
                <a:latin typeface="Times New Roman" panose="02020603050405020304" pitchFamily="18" charset="0"/>
              </a:rPr>
              <a:t>kafka-topics.sh</a:t>
            </a:r>
            <a:r>
              <a:rPr lang="en-IN" sz="2000" dirty="0">
                <a:latin typeface="Times New Roman" panose="02020603050405020304" pitchFamily="18" charset="0"/>
              </a:rPr>
              <a:t> --list --bootstrap-server 127.0.0.1:9092</a:t>
            </a:r>
          </a:p>
          <a:p>
            <a:pPr marL="228600"/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644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216088"/>
            <a:ext cx="3851557" cy="64353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DB43091E-8EA7-2968-D842-5B7F4C0B07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139" b="23014"/>
          <a:stretch/>
        </p:blipFill>
        <p:spPr bwMode="auto">
          <a:xfrm>
            <a:off x="447592" y="409496"/>
            <a:ext cx="7129034" cy="71402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B302A169-B3AA-9455-3CC4-8D3EDE1D12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8377"/>
          <a:stretch/>
        </p:blipFill>
        <p:spPr>
          <a:xfrm>
            <a:off x="587988" y="3223047"/>
            <a:ext cx="2988317" cy="23388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FC2537-A363-0C23-8C18-561145504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92" y="1316926"/>
            <a:ext cx="9213211" cy="71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63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04623B0-9523-BEF4-1CFB-01656BDB9B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94667"/>
              </p:ext>
            </p:extLst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1017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903FD-8893-DBE9-8B52-DC0266626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IN" sz="4200" b="1" i="0" u="none" strike="noStrike">
                <a:effectLst/>
              </a:rPr>
              <a:t>Demo 2: Real-Time User Management System</a:t>
            </a:r>
            <a:endParaRPr lang="en-US" sz="4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8189E-1982-B892-4F6F-B5274CC42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en-IN" sz="2000"/>
              <a:t>Integration with PostgreSQL and Streamlit.</a:t>
            </a:r>
          </a:p>
          <a:p>
            <a:r>
              <a:rPr lang="en-IN" sz="2000"/>
              <a:t>User registration and login tracking.</a:t>
            </a:r>
          </a:p>
          <a:p>
            <a:r>
              <a:rPr lang="en-IN" sz="2000"/>
              <a:t>Real-time event handling using Kafka.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03015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813" y="2337807"/>
            <a:ext cx="9604374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2190741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5484C-AF06-01CB-BE82-A4AC4FDD5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207" y="2752316"/>
            <a:ext cx="8309586" cy="2756848"/>
          </a:xfrm>
        </p:spPr>
        <p:txBody>
          <a:bodyPr>
            <a:normAutofit lnSpcReduction="10000"/>
          </a:bodyPr>
          <a:lstStyle/>
          <a:p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cd /Users/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snehaagrawal</a:t>
            </a: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/Downloads/kafka-3.8.0-src</a:t>
            </a:r>
          </a:p>
          <a:p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bin/zookeeper-server-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start.sh</a:t>
            </a: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config/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zookeeper.properties</a:t>
            </a:r>
            <a:endParaRPr lang="en-IN" sz="1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3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bin/</a:t>
            </a:r>
            <a:r>
              <a:rPr lang="en-IN" sz="13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kafka</a:t>
            </a:r>
            <a:r>
              <a:rPr lang="en-IN" sz="13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-server-</a:t>
            </a:r>
            <a:r>
              <a:rPr lang="en-IN" sz="13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start.sh</a:t>
            </a:r>
            <a:r>
              <a:rPr lang="en-IN" sz="13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config/</a:t>
            </a:r>
            <a:r>
              <a:rPr lang="en-IN" sz="13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server.properties</a:t>
            </a:r>
            <a:r>
              <a:rPr lang="en-IN" sz="1300" dirty="0">
                <a:effectLst/>
              </a:rPr>
              <a:t> </a:t>
            </a:r>
            <a:endParaRPr lang="en-US" sz="1300" dirty="0">
              <a:effectLst/>
            </a:endParaRPr>
          </a:p>
          <a:p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bin/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kafka-topics.sh</a:t>
            </a: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--create --topic login-events --bootstrap-server localhost:9092 --partitions 1 --replication-factor 1</a:t>
            </a:r>
          </a:p>
          <a:p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bin/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kafka-topics.sh</a:t>
            </a: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--list --bootstrap-server localhost:9092       # To verify topic creation</a:t>
            </a:r>
          </a:p>
          <a:p>
            <a:pPr marL="228600"/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python3 -m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venv</a:t>
            </a: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kafka</a:t>
            </a: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-env</a:t>
            </a:r>
          </a:p>
          <a:p>
            <a:pPr marL="228600"/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source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kafka</a:t>
            </a: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-env/bin/activate</a:t>
            </a:r>
          </a:p>
          <a:p>
            <a:pPr marL="228600"/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pip install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streamlit</a:t>
            </a: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kafka</a:t>
            </a: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-python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bcrypt</a:t>
            </a:r>
            <a:endParaRPr lang="en-IN" sz="1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bin/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kafka</a:t>
            </a: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-console-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consumer.sh</a:t>
            </a: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--topic login-events --from-beginning --bootstrap-server localhost:9092                             # Consumer console</a:t>
            </a:r>
          </a:p>
          <a:p>
            <a:endParaRPr lang="en-IN" sz="1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069598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784D60-2C31-AFCE-D7FD-FF2B522D06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9295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D060A-DB11-E8B4-059D-4757B16E3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IN" sz="5400" b="1" i="0" u="none" strike="noStrike">
                <a:effectLst/>
              </a:rPr>
              <a:t>Challenges and Limitations</a:t>
            </a:r>
            <a:endParaRPr lang="en-US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01051FCD-8233-2B0F-9CE0-1054F3CC2C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93660" y="2599509"/>
          <a:ext cx="10143668" cy="3435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374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5975E-2487-5904-906E-2B742C617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 i="0" u="none" strike="noStrike">
                <a:effectLst/>
              </a:rPr>
              <a:t>Conclusion</a:t>
            </a:r>
            <a:endParaRPr lang="en-US" sz="5400"/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8CB4ED-44C5-1B2C-B133-0FD43AC09C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825872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650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15AF-2A11-8E7F-8093-6213386D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>
                <a:solidFill>
                  <a:srgbClr val="000000"/>
                </a:solidFill>
                <a:effectLst/>
              </a:rPr>
              <a:t>Introduction to Apache Kafka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1CDE83D-CAF9-7226-0BDB-08E8F523C4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884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064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76EEF-0F04-0AA2-595C-31127C8E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 b="1" i="0" u="none" strike="noStrike">
                <a:effectLst/>
              </a:rPr>
              <a:t>Why Kafka for Big Data Analytics?</a:t>
            </a:r>
            <a:endParaRPr lang="en-US" sz="540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DBEA8E9-EA4B-040D-FF55-D272BF47BA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9025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434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224B3-CCAB-00A6-07C5-68FBEA0C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4600" b="1" i="0" u="none" strike="noStrike">
                <a:effectLst/>
              </a:rPr>
              <a:t>Kafka Architecture Overview</a:t>
            </a:r>
            <a:endParaRPr lang="en-US" sz="46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5D8DB7-5255-2534-8367-FA8F61E0C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30808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644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diagram of a diagram&#10;&#10;Description automatically generated">
            <a:extLst>
              <a:ext uri="{FF2B5EF4-FFF2-40B4-BE49-F238E27FC236}">
                <a16:creationId xmlns:a16="http://schemas.microsoft.com/office/drawing/2014/main" id="{388C7B19-D844-D308-B5E0-9832A1CA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27" b="470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8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25499-A7EC-A2E9-B4EC-E018CC30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IN" sz="4800" b="1" i="0" u="none" strike="noStrike">
                <a:effectLst/>
              </a:rPr>
              <a:t>Role of Zookeeper &amp; KRaft Mode</a:t>
            </a:r>
            <a:endParaRPr lang="en-US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C4F3FF-BEB4-0240-D5E7-57EE86C1D7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6534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738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DD9F-147F-94E4-D479-31902C4A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>
                <a:solidFill>
                  <a:srgbClr val="000000"/>
                </a:solidFill>
                <a:effectLst/>
              </a:rPr>
              <a:t>Key Features and Benefits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BCCB2D-CCB3-5B93-2D0B-5B67166E14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7595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D605-3F97-01AA-10C0-18487497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>
                <a:solidFill>
                  <a:srgbClr val="000000"/>
                </a:solidFill>
                <a:effectLst/>
              </a:rPr>
              <a:t>Comparison with Other Technologies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E09370-974A-B255-722B-DAC551E9DE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811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0EC91-473C-4110-C442-8E68F992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IN" sz="4800" b="1" i="0" u="none" strike="noStrike">
                <a:effectLst/>
              </a:rPr>
              <a:t>Use Cases of Kafka</a:t>
            </a:r>
            <a:endParaRPr lang="en-US" sz="48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998BA-A9A7-108C-0993-886BF1A49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en-IN" sz="2200" b="1" dirty="0"/>
              <a:t>LinkedIn:</a:t>
            </a:r>
            <a:r>
              <a:rPr lang="en-IN" sz="2200" dirty="0"/>
              <a:t> User activity tracking.</a:t>
            </a:r>
          </a:p>
          <a:p>
            <a:r>
              <a:rPr lang="en-IN" sz="2200" b="1" dirty="0"/>
              <a:t>Netflix:</a:t>
            </a:r>
            <a:r>
              <a:rPr lang="en-IN" sz="2200" dirty="0"/>
              <a:t> Monitoring infrastructure.</a:t>
            </a:r>
          </a:p>
          <a:p>
            <a:r>
              <a:rPr lang="en-IN" sz="2200" b="1" dirty="0"/>
              <a:t>Spotify:</a:t>
            </a:r>
            <a:r>
              <a:rPr lang="en-IN" sz="2200" dirty="0"/>
              <a:t> Real-time event processing for  music recommendation.</a:t>
            </a:r>
          </a:p>
          <a:p>
            <a:r>
              <a:rPr lang="en-IN" sz="2200" b="1" dirty="0"/>
              <a:t>Amazon:</a:t>
            </a:r>
            <a:r>
              <a:rPr lang="en-IN" sz="2200" dirty="0"/>
              <a:t> Order tracking and inventory updates.</a:t>
            </a:r>
          </a:p>
          <a:p>
            <a:r>
              <a:rPr lang="en-IN" sz="2200" b="1" dirty="0"/>
              <a:t>Financial Sector:</a:t>
            </a:r>
            <a:r>
              <a:rPr lang="en-IN" sz="2200" dirty="0"/>
              <a:t> Fraud detection and transaction monitoring.</a:t>
            </a:r>
          </a:p>
          <a:p>
            <a:r>
              <a:rPr lang="en-IN" sz="2200" b="1" dirty="0"/>
              <a:t>Twitter:</a:t>
            </a:r>
            <a:r>
              <a:rPr lang="en-IN" sz="2200" dirty="0"/>
              <a:t> Content streaming and trend identification.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5525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721</Words>
  <Application>Microsoft Macintosh PowerPoint</Application>
  <PresentationFormat>Widescreen</PresentationFormat>
  <Paragraphs>79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-webkit-standard</vt:lpstr>
      <vt:lpstr>Aptos</vt:lpstr>
      <vt:lpstr>Aptos Display</vt:lpstr>
      <vt:lpstr>Arial</vt:lpstr>
      <vt:lpstr>Times New Roman</vt:lpstr>
      <vt:lpstr>Office Theme</vt:lpstr>
      <vt:lpstr>Apache Kafka:  Real-Time Data Streaming Platform</vt:lpstr>
      <vt:lpstr>Introduction to Apache Kafka</vt:lpstr>
      <vt:lpstr>Why Kafka for Big Data Analytics?</vt:lpstr>
      <vt:lpstr>Kafka Architecture Overview</vt:lpstr>
      <vt:lpstr>PowerPoint Presentation</vt:lpstr>
      <vt:lpstr>Role of Zookeeper &amp; KRaft Mode</vt:lpstr>
      <vt:lpstr>Key Features and Benefits</vt:lpstr>
      <vt:lpstr>Comparison with Other Technologies</vt:lpstr>
      <vt:lpstr>Use Cases of Kafka</vt:lpstr>
      <vt:lpstr>Demo 1: Real-Time Data Processing</vt:lpstr>
      <vt:lpstr>PowerPoint Presentation</vt:lpstr>
      <vt:lpstr>PowerPoint Presentation</vt:lpstr>
      <vt:lpstr>Demo 2: Real-Time User Management System</vt:lpstr>
      <vt:lpstr>PowerPoint Presentation</vt:lpstr>
      <vt:lpstr>PowerPoint Presentation</vt:lpstr>
      <vt:lpstr>Challenges and Limitations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Agrawal, Sneha</dc:creator>
  <cp:lastModifiedBy>Agrawal, Sneha</cp:lastModifiedBy>
  <cp:revision>5</cp:revision>
  <dcterms:created xsi:type="dcterms:W3CDTF">2024-10-30T02:29:41Z</dcterms:created>
  <dcterms:modified xsi:type="dcterms:W3CDTF">2024-11-13T23:57:10Z</dcterms:modified>
</cp:coreProperties>
</file>