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1" r:id="rId5"/>
    <p:sldId id="258" r:id="rId6"/>
    <p:sldId id="259" r:id="rId7"/>
    <p:sldId id="260" r:id="rId8"/>
    <p:sldId id="261" r:id="rId9"/>
    <p:sldId id="262" r:id="rId10"/>
    <p:sldId id="273" r:id="rId11"/>
    <p:sldId id="263" r:id="rId12"/>
    <p:sldId id="264" r:id="rId13"/>
    <p:sldId id="265" r:id="rId14"/>
    <p:sldId id="267" r:id="rId15"/>
    <p:sldId id="274" r:id="rId16"/>
    <p:sldId id="266" r:id="rId17"/>
    <p:sldId id="268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2" d="100"/>
          <a:sy n="102" d="100"/>
        </p:scale>
        <p:origin x="95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83D26-6778-4C05-9778-C5DD21D2E60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47A684-471C-4E44-B5CA-015A73111B2A}">
      <dgm:prSet/>
      <dgm:spPr/>
      <dgm:t>
        <a:bodyPr/>
        <a:lstStyle/>
        <a:p>
          <a:r>
            <a:rPr lang="en-IN" b="0" i="0"/>
            <a:t>A computer vision task to detect and localize objects within an image or video.</a:t>
          </a:r>
          <a:endParaRPr lang="en-US"/>
        </a:p>
      </dgm:t>
    </dgm:pt>
    <dgm:pt modelId="{272C5E01-A01E-414B-AA47-8907A8A82624}" type="parTrans" cxnId="{34E3609C-E074-47CD-A2D1-B02F5826CA21}">
      <dgm:prSet/>
      <dgm:spPr/>
      <dgm:t>
        <a:bodyPr/>
        <a:lstStyle/>
        <a:p>
          <a:endParaRPr lang="en-US"/>
        </a:p>
      </dgm:t>
    </dgm:pt>
    <dgm:pt modelId="{96622E6D-E387-427A-81FC-687053263091}" type="sibTrans" cxnId="{34E3609C-E074-47CD-A2D1-B02F5826CA21}">
      <dgm:prSet/>
      <dgm:spPr/>
      <dgm:t>
        <a:bodyPr/>
        <a:lstStyle/>
        <a:p>
          <a:endParaRPr lang="en-US"/>
        </a:p>
      </dgm:t>
    </dgm:pt>
    <dgm:pt modelId="{E82AB0F3-572C-4CB5-A714-11245694EC31}">
      <dgm:prSet/>
      <dgm:spPr/>
      <dgm:t>
        <a:bodyPr/>
        <a:lstStyle/>
        <a:p>
          <a:r>
            <a:rPr lang="en-IN" b="0" i="0" dirty="0"/>
            <a:t>Outputs include </a:t>
          </a:r>
          <a:r>
            <a:rPr lang="en-IN" b="1" i="0" dirty="0"/>
            <a:t>bounding boxes</a:t>
          </a:r>
          <a:r>
            <a:rPr lang="en-IN" b="0" i="0" dirty="0"/>
            <a:t> and </a:t>
          </a:r>
          <a:r>
            <a:rPr lang="en-IN" b="1" i="0" dirty="0"/>
            <a:t>labels</a:t>
          </a:r>
          <a:r>
            <a:rPr lang="en-IN" b="0" i="0" dirty="0"/>
            <a:t>.</a:t>
          </a:r>
          <a:endParaRPr lang="en-US" dirty="0"/>
        </a:p>
      </dgm:t>
    </dgm:pt>
    <dgm:pt modelId="{E119B352-B8E9-4D93-8E91-2008FA0B93DC}" type="parTrans" cxnId="{79F776BF-8D8F-492B-858D-F7133FEB7F3E}">
      <dgm:prSet/>
      <dgm:spPr/>
      <dgm:t>
        <a:bodyPr/>
        <a:lstStyle/>
        <a:p>
          <a:endParaRPr lang="en-US"/>
        </a:p>
      </dgm:t>
    </dgm:pt>
    <dgm:pt modelId="{E647A970-4475-4FEE-B1D8-717AA89883AF}" type="sibTrans" cxnId="{79F776BF-8D8F-492B-858D-F7133FEB7F3E}">
      <dgm:prSet/>
      <dgm:spPr/>
      <dgm:t>
        <a:bodyPr/>
        <a:lstStyle/>
        <a:p>
          <a:endParaRPr lang="en-US"/>
        </a:p>
      </dgm:t>
    </dgm:pt>
    <dgm:pt modelId="{861C0EEC-71F2-9540-818A-DEE76D4C2D2F}" type="pres">
      <dgm:prSet presAssocID="{98E83D26-6778-4C05-9778-C5DD21D2E602}" presName="vert0" presStyleCnt="0">
        <dgm:presLayoutVars>
          <dgm:dir/>
          <dgm:animOne val="branch"/>
          <dgm:animLvl val="lvl"/>
        </dgm:presLayoutVars>
      </dgm:prSet>
      <dgm:spPr/>
    </dgm:pt>
    <dgm:pt modelId="{F9C5524A-79CE-8E4C-9F51-FD204DE017A1}" type="pres">
      <dgm:prSet presAssocID="{4F47A684-471C-4E44-B5CA-015A73111B2A}" presName="thickLine" presStyleLbl="alignNode1" presStyleIdx="0" presStyleCnt="2"/>
      <dgm:spPr/>
    </dgm:pt>
    <dgm:pt modelId="{479FBFF3-7307-6E41-A0BD-33F79E33CDD1}" type="pres">
      <dgm:prSet presAssocID="{4F47A684-471C-4E44-B5CA-015A73111B2A}" presName="horz1" presStyleCnt="0"/>
      <dgm:spPr/>
    </dgm:pt>
    <dgm:pt modelId="{EF92EDE3-A8EB-BD4B-9AC6-CADF184CC122}" type="pres">
      <dgm:prSet presAssocID="{4F47A684-471C-4E44-B5CA-015A73111B2A}" presName="tx1" presStyleLbl="revTx" presStyleIdx="0" presStyleCnt="2"/>
      <dgm:spPr/>
    </dgm:pt>
    <dgm:pt modelId="{E278D044-1AE2-A641-8088-64878458277F}" type="pres">
      <dgm:prSet presAssocID="{4F47A684-471C-4E44-B5CA-015A73111B2A}" presName="vert1" presStyleCnt="0"/>
      <dgm:spPr/>
    </dgm:pt>
    <dgm:pt modelId="{C3F6BE39-B24D-294B-82EC-3286D3AEEFD3}" type="pres">
      <dgm:prSet presAssocID="{E82AB0F3-572C-4CB5-A714-11245694EC31}" presName="thickLine" presStyleLbl="alignNode1" presStyleIdx="1" presStyleCnt="2"/>
      <dgm:spPr/>
    </dgm:pt>
    <dgm:pt modelId="{44291B51-082D-934F-B479-A7DCC67027D8}" type="pres">
      <dgm:prSet presAssocID="{E82AB0F3-572C-4CB5-A714-11245694EC31}" presName="horz1" presStyleCnt="0"/>
      <dgm:spPr/>
    </dgm:pt>
    <dgm:pt modelId="{1500608F-2032-A84C-BB44-AAC40D8E9672}" type="pres">
      <dgm:prSet presAssocID="{E82AB0F3-572C-4CB5-A714-11245694EC31}" presName="tx1" presStyleLbl="revTx" presStyleIdx="1" presStyleCnt="2"/>
      <dgm:spPr/>
    </dgm:pt>
    <dgm:pt modelId="{53788CCF-822D-5E4F-BD24-2A6CD094D841}" type="pres">
      <dgm:prSet presAssocID="{E82AB0F3-572C-4CB5-A714-11245694EC31}" presName="vert1" presStyleCnt="0"/>
      <dgm:spPr/>
    </dgm:pt>
  </dgm:ptLst>
  <dgm:cxnLst>
    <dgm:cxn modelId="{1E55271C-5E9D-C74F-BA18-60162575189F}" type="presOf" srcId="{4F47A684-471C-4E44-B5CA-015A73111B2A}" destId="{EF92EDE3-A8EB-BD4B-9AC6-CADF184CC122}" srcOrd="0" destOrd="0" presId="urn:microsoft.com/office/officeart/2008/layout/LinedList"/>
    <dgm:cxn modelId="{AF89585A-D84E-DF48-A3C9-734A69AC8F17}" type="presOf" srcId="{98E83D26-6778-4C05-9778-C5DD21D2E602}" destId="{861C0EEC-71F2-9540-818A-DEE76D4C2D2F}" srcOrd="0" destOrd="0" presId="urn:microsoft.com/office/officeart/2008/layout/LinedList"/>
    <dgm:cxn modelId="{7A90E290-A9A4-4648-9A7A-D70898198EB0}" type="presOf" srcId="{E82AB0F3-572C-4CB5-A714-11245694EC31}" destId="{1500608F-2032-A84C-BB44-AAC40D8E9672}" srcOrd="0" destOrd="0" presId="urn:microsoft.com/office/officeart/2008/layout/LinedList"/>
    <dgm:cxn modelId="{34E3609C-E074-47CD-A2D1-B02F5826CA21}" srcId="{98E83D26-6778-4C05-9778-C5DD21D2E602}" destId="{4F47A684-471C-4E44-B5CA-015A73111B2A}" srcOrd="0" destOrd="0" parTransId="{272C5E01-A01E-414B-AA47-8907A8A82624}" sibTransId="{96622E6D-E387-427A-81FC-687053263091}"/>
    <dgm:cxn modelId="{79F776BF-8D8F-492B-858D-F7133FEB7F3E}" srcId="{98E83D26-6778-4C05-9778-C5DD21D2E602}" destId="{E82AB0F3-572C-4CB5-A714-11245694EC31}" srcOrd="1" destOrd="0" parTransId="{E119B352-B8E9-4D93-8E91-2008FA0B93DC}" sibTransId="{E647A970-4475-4FEE-B1D8-717AA89883AF}"/>
    <dgm:cxn modelId="{FC06DCA2-0171-944D-BAF0-6E6F285CE60E}" type="presParOf" srcId="{861C0EEC-71F2-9540-818A-DEE76D4C2D2F}" destId="{F9C5524A-79CE-8E4C-9F51-FD204DE017A1}" srcOrd="0" destOrd="0" presId="urn:microsoft.com/office/officeart/2008/layout/LinedList"/>
    <dgm:cxn modelId="{6AFA9B41-FD03-5847-BBEE-509E5ACF6338}" type="presParOf" srcId="{861C0EEC-71F2-9540-818A-DEE76D4C2D2F}" destId="{479FBFF3-7307-6E41-A0BD-33F79E33CDD1}" srcOrd="1" destOrd="0" presId="urn:microsoft.com/office/officeart/2008/layout/LinedList"/>
    <dgm:cxn modelId="{1019FE8F-2EB8-1E4E-9C08-637190D6D2CF}" type="presParOf" srcId="{479FBFF3-7307-6E41-A0BD-33F79E33CDD1}" destId="{EF92EDE3-A8EB-BD4B-9AC6-CADF184CC122}" srcOrd="0" destOrd="0" presId="urn:microsoft.com/office/officeart/2008/layout/LinedList"/>
    <dgm:cxn modelId="{336CB100-49BB-E54E-A241-6597212A728C}" type="presParOf" srcId="{479FBFF3-7307-6E41-A0BD-33F79E33CDD1}" destId="{E278D044-1AE2-A641-8088-64878458277F}" srcOrd="1" destOrd="0" presId="urn:microsoft.com/office/officeart/2008/layout/LinedList"/>
    <dgm:cxn modelId="{00659A55-CB96-5341-98B7-42A2401CA8C6}" type="presParOf" srcId="{861C0EEC-71F2-9540-818A-DEE76D4C2D2F}" destId="{C3F6BE39-B24D-294B-82EC-3286D3AEEFD3}" srcOrd="2" destOrd="0" presId="urn:microsoft.com/office/officeart/2008/layout/LinedList"/>
    <dgm:cxn modelId="{6442179C-3A6C-B542-B91B-47E56DA570E3}" type="presParOf" srcId="{861C0EEC-71F2-9540-818A-DEE76D4C2D2F}" destId="{44291B51-082D-934F-B479-A7DCC67027D8}" srcOrd="3" destOrd="0" presId="urn:microsoft.com/office/officeart/2008/layout/LinedList"/>
    <dgm:cxn modelId="{243187CD-497B-EC4D-85CA-AEBD9E49D47A}" type="presParOf" srcId="{44291B51-082D-934F-B479-A7DCC67027D8}" destId="{1500608F-2032-A84C-BB44-AAC40D8E9672}" srcOrd="0" destOrd="0" presId="urn:microsoft.com/office/officeart/2008/layout/LinedList"/>
    <dgm:cxn modelId="{0C48C9CA-4C1C-2F43-99D2-0A64569A9FD0}" type="presParOf" srcId="{44291B51-082D-934F-B479-A7DCC67027D8}" destId="{53788CCF-822D-5E4F-BD24-2A6CD094D8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84DD56-2356-413D-B19C-7EABDB8895F0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4A315F5-F46E-43A6-A360-BBC347C7BA9E}">
      <dgm:prSet/>
      <dgm:spPr/>
      <dgm:t>
        <a:bodyPr/>
        <a:lstStyle/>
        <a:p>
          <a:r>
            <a:rPr lang="en-IN" b="1" i="0"/>
            <a:t>Dataset</a:t>
          </a:r>
          <a:r>
            <a:rPr lang="en-IN" b="0" i="0"/>
            <a:t>: Google Open Images Dataset V7</a:t>
          </a:r>
          <a:endParaRPr lang="en-US"/>
        </a:p>
      </dgm:t>
    </dgm:pt>
    <dgm:pt modelId="{D626E932-F2EA-4ADA-A837-9B0465F6684F}" type="parTrans" cxnId="{88BE4581-CECF-4911-ADE8-3B853C10E561}">
      <dgm:prSet/>
      <dgm:spPr/>
      <dgm:t>
        <a:bodyPr/>
        <a:lstStyle/>
        <a:p>
          <a:endParaRPr lang="en-US"/>
        </a:p>
      </dgm:t>
    </dgm:pt>
    <dgm:pt modelId="{D4A98FF4-EBE1-41B2-B3C6-67C4EC009DE8}" type="sibTrans" cxnId="{88BE4581-CECF-4911-ADE8-3B853C10E561}">
      <dgm:prSet/>
      <dgm:spPr/>
      <dgm:t>
        <a:bodyPr/>
        <a:lstStyle/>
        <a:p>
          <a:endParaRPr lang="en-US"/>
        </a:p>
      </dgm:t>
    </dgm:pt>
    <dgm:pt modelId="{5A1CF852-C8C1-4182-ACBA-2033445DBB76}">
      <dgm:prSet/>
      <dgm:spPr/>
      <dgm:t>
        <a:bodyPr/>
        <a:lstStyle/>
        <a:p>
          <a:r>
            <a:rPr lang="en-IN" b="1" i="0"/>
            <a:t>Characteristics</a:t>
          </a:r>
          <a:r>
            <a:rPr lang="en-IN" b="0" i="0"/>
            <a:t>:</a:t>
          </a:r>
          <a:r>
            <a:rPr lang="en-IN"/>
            <a:t> </a:t>
          </a:r>
          <a:r>
            <a:rPr lang="en-IN" b="0" i="0"/>
            <a:t>1 million images with detailed annotations with bounding box</a:t>
          </a:r>
          <a:endParaRPr lang="en-US"/>
        </a:p>
      </dgm:t>
    </dgm:pt>
    <dgm:pt modelId="{D61BC932-CD58-4C92-AB83-E5A937439589}" type="parTrans" cxnId="{29CC3C88-271B-4C5A-9299-702F02D1BF49}">
      <dgm:prSet/>
      <dgm:spPr/>
      <dgm:t>
        <a:bodyPr/>
        <a:lstStyle/>
        <a:p>
          <a:endParaRPr lang="en-US"/>
        </a:p>
      </dgm:t>
    </dgm:pt>
    <dgm:pt modelId="{DEE94DCC-7D07-4B87-9907-8906465D2CD5}" type="sibTrans" cxnId="{29CC3C88-271B-4C5A-9299-702F02D1BF49}">
      <dgm:prSet/>
      <dgm:spPr/>
      <dgm:t>
        <a:bodyPr/>
        <a:lstStyle/>
        <a:p>
          <a:endParaRPr lang="en-US"/>
        </a:p>
      </dgm:t>
    </dgm:pt>
    <dgm:pt modelId="{F895F878-66B4-4AA6-AD99-A8AEF1DC160D}">
      <dgm:prSet/>
      <dgm:spPr/>
      <dgm:t>
        <a:bodyPr/>
        <a:lstStyle/>
        <a:p>
          <a:r>
            <a:rPr lang="en-IN" b="1" i="0" dirty="0"/>
            <a:t>Selection</a:t>
          </a:r>
          <a:r>
            <a:rPr lang="en-IN" b="0" i="0" dirty="0"/>
            <a:t>: 5 object categories chosen for focused analysis.</a:t>
          </a:r>
          <a:endParaRPr lang="en-US" dirty="0"/>
        </a:p>
      </dgm:t>
    </dgm:pt>
    <dgm:pt modelId="{FEB5ADEA-091A-4718-B24D-602050B48EB6}" type="parTrans" cxnId="{EB0FA038-B534-4997-B539-7842A2EBF9E1}">
      <dgm:prSet/>
      <dgm:spPr/>
      <dgm:t>
        <a:bodyPr/>
        <a:lstStyle/>
        <a:p>
          <a:endParaRPr lang="en-US"/>
        </a:p>
      </dgm:t>
    </dgm:pt>
    <dgm:pt modelId="{FD671F8A-3D9B-4CB9-A6A2-562034E93B85}" type="sibTrans" cxnId="{EB0FA038-B534-4997-B539-7842A2EBF9E1}">
      <dgm:prSet/>
      <dgm:spPr/>
      <dgm:t>
        <a:bodyPr/>
        <a:lstStyle/>
        <a:p>
          <a:endParaRPr lang="en-US"/>
        </a:p>
      </dgm:t>
    </dgm:pt>
    <dgm:pt modelId="{4CBA5977-3016-304A-A915-7A1E647D8824}" type="pres">
      <dgm:prSet presAssocID="{5E84DD56-2356-413D-B19C-7EABDB8895F0}" presName="vert0" presStyleCnt="0">
        <dgm:presLayoutVars>
          <dgm:dir/>
          <dgm:animOne val="branch"/>
          <dgm:animLvl val="lvl"/>
        </dgm:presLayoutVars>
      </dgm:prSet>
      <dgm:spPr/>
    </dgm:pt>
    <dgm:pt modelId="{A0803B24-B4BA-054F-B734-633F99988ED2}" type="pres">
      <dgm:prSet presAssocID="{84A315F5-F46E-43A6-A360-BBC347C7BA9E}" presName="thickLine" presStyleLbl="alignNode1" presStyleIdx="0" presStyleCnt="3"/>
      <dgm:spPr/>
    </dgm:pt>
    <dgm:pt modelId="{734B201E-9E43-7947-934E-FDFFC00E855C}" type="pres">
      <dgm:prSet presAssocID="{84A315F5-F46E-43A6-A360-BBC347C7BA9E}" presName="horz1" presStyleCnt="0"/>
      <dgm:spPr/>
    </dgm:pt>
    <dgm:pt modelId="{6CF4D6F6-0387-F449-B1FC-DA390601DDEF}" type="pres">
      <dgm:prSet presAssocID="{84A315F5-F46E-43A6-A360-BBC347C7BA9E}" presName="tx1" presStyleLbl="revTx" presStyleIdx="0" presStyleCnt="3"/>
      <dgm:spPr/>
    </dgm:pt>
    <dgm:pt modelId="{314B7C3D-E6D8-FD44-87E3-F96BFEC24481}" type="pres">
      <dgm:prSet presAssocID="{84A315F5-F46E-43A6-A360-BBC347C7BA9E}" presName="vert1" presStyleCnt="0"/>
      <dgm:spPr/>
    </dgm:pt>
    <dgm:pt modelId="{6BD60845-2FF7-2D42-AB15-B29A7DA71983}" type="pres">
      <dgm:prSet presAssocID="{5A1CF852-C8C1-4182-ACBA-2033445DBB76}" presName="thickLine" presStyleLbl="alignNode1" presStyleIdx="1" presStyleCnt="3"/>
      <dgm:spPr/>
    </dgm:pt>
    <dgm:pt modelId="{25B0E906-C864-8B43-9D87-B180F68179A2}" type="pres">
      <dgm:prSet presAssocID="{5A1CF852-C8C1-4182-ACBA-2033445DBB76}" presName="horz1" presStyleCnt="0"/>
      <dgm:spPr/>
    </dgm:pt>
    <dgm:pt modelId="{42C9F1B2-F400-F744-821A-3D775BBF8D1B}" type="pres">
      <dgm:prSet presAssocID="{5A1CF852-C8C1-4182-ACBA-2033445DBB76}" presName="tx1" presStyleLbl="revTx" presStyleIdx="1" presStyleCnt="3"/>
      <dgm:spPr/>
    </dgm:pt>
    <dgm:pt modelId="{6350E165-2B17-B844-8971-C791ADF6A2E9}" type="pres">
      <dgm:prSet presAssocID="{5A1CF852-C8C1-4182-ACBA-2033445DBB76}" presName="vert1" presStyleCnt="0"/>
      <dgm:spPr/>
    </dgm:pt>
    <dgm:pt modelId="{833A8C22-F849-9C41-B251-CC0C32868B55}" type="pres">
      <dgm:prSet presAssocID="{F895F878-66B4-4AA6-AD99-A8AEF1DC160D}" presName="thickLine" presStyleLbl="alignNode1" presStyleIdx="2" presStyleCnt="3"/>
      <dgm:spPr/>
    </dgm:pt>
    <dgm:pt modelId="{946B79C3-FBA2-0C44-97B9-876F3345B2E7}" type="pres">
      <dgm:prSet presAssocID="{F895F878-66B4-4AA6-AD99-A8AEF1DC160D}" presName="horz1" presStyleCnt="0"/>
      <dgm:spPr/>
    </dgm:pt>
    <dgm:pt modelId="{B04E6384-F947-1643-BBEF-22245B9C8741}" type="pres">
      <dgm:prSet presAssocID="{F895F878-66B4-4AA6-AD99-A8AEF1DC160D}" presName="tx1" presStyleLbl="revTx" presStyleIdx="2" presStyleCnt="3"/>
      <dgm:spPr/>
    </dgm:pt>
    <dgm:pt modelId="{1C133C0E-3F23-7148-B88E-4ABF2F43F605}" type="pres">
      <dgm:prSet presAssocID="{F895F878-66B4-4AA6-AD99-A8AEF1DC160D}" presName="vert1" presStyleCnt="0"/>
      <dgm:spPr/>
    </dgm:pt>
  </dgm:ptLst>
  <dgm:cxnLst>
    <dgm:cxn modelId="{0152CC10-82A9-D84E-8B5F-B13004EA25AE}" type="presOf" srcId="{F895F878-66B4-4AA6-AD99-A8AEF1DC160D}" destId="{B04E6384-F947-1643-BBEF-22245B9C8741}" srcOrd="0" destOrd="0" presId="urn:microsoft.com/office/officeart/2008/layout/LinedList"/>
    <dgm:cxn modelId="{D934B221-DF36-8A48-B671-1F417DB205CA}" type="presOf" srcId="{5A1CF852-C8C1-4182-ACBA-2033445DBB76}" destId="{42C9F1B2-F400-F744-821A-3D775BBF8D1B}" srcOrd="0" destOrd="0" presId="urn:microsoft.com/office/officeart/2008/layout/LinedList"/>
    <dgm:cxn modelId="{EB0FA038-B534-4997-B539-7842A2EBF9E1}" srcId="{5E84DD56-2356-413D-B19C-7EABDB8895F0}" destId="{F895F878-66B4-4AA6-AD99-A8AEF1DC160D}" srcOrd="2" destOrd="0" parTransId="{FEB5ADEA-091A-4718-B24D-602050B48EB6}" sibTransId="{FD671F8A-3D9B-4CB9-A6A2-562034E93B85}"/>
    <dgm:cxn modelId="{D9E05C51-06F0-534F-901A-792B824BD5F9}" type="presOf" srcId="{5E84DD56-2356-413D-B19C-7EABDB8895F0}" destId="{4CBA5977-3016-304A-A915-7A1E647D8824}" srcOrd="0" destOrd="0" presId="urn:microsoft.com/office/officeart/2008/layout/LinedList"/>
    <dgm:cxn modelId="{88BE4581-CECF-4911-ADE8-3B853C10E561}" srcId="{5E84DD56-2356-413D-B19C-7EABDB8895F0}" destId="{84A315F5-F46E-43A6-A360-BBC347C7BA9E}" srcOrd="0" destOrd="0" parTransId="{D626E932-F2EA-4ADA-A837-9B0465F6684F}" sibTransId="{D4A98FF4-EBE1-41B2-B3C6-67C4EC009DE8}"/>
    <dgm:cxn modelId="{9AE65D82-B5D1-3B4B-80F5-B59D55447D5C}" type="presOf" srcId="{84A315F5-F46E-43A6-A360-BBC347C7BA9E}" destId="{6CF4D6F6-0387-F449-B1FC-DA390601DDEF}" srcOrd="0" destOrd="0" presId="urn:microsoft.com/office/officeart/2008/layout/LinedList"/>
    <dgm:cxn modelId="{29CC3C88-271B-4C5A-9299-702F02D1BF49}" srcId="{5E84DD56-2356-413D-B19C-7EABDB8895F0}" destId="{5A1CF852-C8C1-4182-ACBA-2033445DBB76}" srcOrd="1" destOrd="0" parTransId="{D61BC932-CD58-4C92-AB83-E5A937439589}" sibTransId="{DEE94DCC-7D07-4B87-9907-8906465D2CD5}"/>
    <dgm:cxn modelId="{DEA81F7F-9B82-C04F-82E7-B2E4E3C88912}" type="presParOf" srcId="{4CBA5977-3016-304A-A915-7A1E647D8824}" destId="{A0803B24-B4BA-054F-B734-633F99988ED2}" srcOrd="0" destOrd="0" presId="urn:microsoft.com/office/officeart/2008/layout/LinedList"/>
    <dgm:cxn modelId="{5EADE972-C6F8-8C4B-B721-581AD6430F6B}" type="presParOf" srcId="{4CBA5977-3016-304A-A915-7A1E647D8824}" destId="{734B201E-9E43-7947-934E-FDFFC00E855C}" srcOrd="1" destOrd="0" presId="urn:microsoft.com/office/officeart/2008/layout/LinedList"/>
    <dgm:cxn modelId="{A72757EA-5372-5240-B70E-55B95FEEC375}" type="presParOf" srcId="{734B201E-9E43-7947-934E-FDFFC00E855C}" destId="{6CF4D6F6-0387-F449-B1FC-DA390601DDEF}" srcOrd="0" destOrd="0" presId="urn:microsoft.com/office/officeart/2008/layout/LinedList"/>
    <dgm:cxn modelId="{9EFDE290-9E82-E44D-B956-6152C3F3CCE3}" type="presParOf" srcId="{734B201E-9E43-7947-934E-FDFFC00E855C}" destId="{314B7C3D-E6D8-FD44-87E3-F96BFEC24481}" srcOrd="1" destOrd="0" presId="urn:microsoft.com/office/officeart/2008/layout/LinedList"/>
    <dgm:cxn modelId="{8F6F2F04-524E-7345-9CF8-C00120F4E7B0}" type="presParOf" srcId="{4CBA5977-3016-304A-A915-7A1E647D8824}" destId="{6BD60845-2FF7-2D42-AB15-B29A7DA71983}" srcOrd="2" destOrd="0" presId="urn:microsoft.com/office/officeart/2008/layout/LinedList"/>
    <dgm:cxn modelId="{CC4E9CDD-14C2-5C47-B837-A7AF9908A24D}" type="presParOf" srcId="{4CBA5977-3016-304A-A915-7A1E647D8824}" destId="{25B0E906-C864-8B43-9D87-B180F68179A2}" srcOrd="3" destOrd="0" presId="urn:microsoft.com/office/officeart/2008/layout/LinedList"/>
    <dgm:cxn modelId="{B16A7611-080D-B34D-B5D5-A5530B88697C}" type="presParOf" srcId="{25B0E906-C864-8B43-9D87-B180F68179A2}" destId="{42C9F1B2-F400-F744-821A-3D775BBF8D1B}" srcOrd="0" destOrd="0" presId="urn:microsoft.com/office/officeart/2008/layout/LinedList"/>
    <dgm:cxn modelId="{DA3E764D-77AE-BC46-8E62-949852D9AEAC}" type="presParOf" srcId="{25B0E906-C864-8B43-9D87-B180F68179A2}" destId="{6350E165-2B17-B844-8971-C791ADF6A2E9}" srcOrd="1" destOrd="0" presId="urn:microsoft.com/office/officeart/2008/layout/LinedList"/>
    <dgm:cxn modelId="{0E34211D-F3A9-9E4E-B375-EEEEAE71BDC1}" type="presParOf" srcId="{4CBA5977-3016-304A-A915-7A1E647D8824}" destId="{833A8C22-F849-9C41-B251-CC0C32868B55}" srcOrd="4" destOrd="0" presId="urn:microsoft.com/office/officeart/2008/layout/LinedList"/>
    <dgm:cxn modelId="{68807FD1-A38E-334F-B758-5538D081AA6A}" type="presParOf" srcId="{4CBA5977-3016-304A-A915-7A1E647D8824}" destId="{946B79C3-FBA2-0C44-97B9-876F3345B2E7}" srcOrd="5" destOrd="0" presId="urn:microsoft.com/office/officeart/2008/layout/LinedList"/>
    <dgm:cxn modelId="{CF61464B-F51A-914D-9C9B-00DC13BD27F4}" type="presParOf" srcId="{946B79C3-FBA2-0C44-97B9-876F3345B2E7}" destId="{B04E6384-F947-1643-BBEF-22245B9C8741}" srcOrd="0" destOrd="0" presId="urn:microsoft.com/office/officeart/2008/layout/LinedList"/>
    <dgm:cxn modelId="{04EA72BE-F572-DF4E-BEE2-80C09AF0BC31}" type="presParOf" srcId="{946B79C3-FBA2-0C44-97B9-876F3345B2E7}" destId="{1C133C0E-3F23-7148-B88E-4ABF2F43F6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656372-9A15-4829-AACA-47B79580240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E2DB4A-DF53-48AB-AB33-F13CAE05A258}">
      <dgm:prSet/>
      <dgm:spPr/>
      <dgm:t>
        <a:bodyPr/>
        <a:lstStyle/>
        <a:p>
          <a:r>
            <a:rPr lang="en-IN" b="0" i="0" dirty="0"/>
            <a:t>Downloaded selective images using a custom Python script.</a:t>
          </a:r>
          <a:endParaRPr lang="en-US" dirty="0"/>
        </a:p>
      </dgm:t>
    </dgm:pt>
    <dgm:pt modelId="{82CD5670-C881-4B1F-8EEF-874C00BEE878}" type="parTrans" cxnId="{4AB8900D-AB69-483C-8430-6A3B7CBA0AC0}">
      <dgm:prSet/>
      <dgm:spPr/>
      <dgm:t>
        <a:bodyPr/>
        <a:lstStyle/>
        <a:p>
          <a:endParaRPr lang="en-US"/>
        </a:p>
      </dgm:t>
    </dgm:pt>
    <dgm:pt modelId="{5BF8A04F-6C0C-4F33-BF95-C9C74811ABEA}" type="sibTrans" cxnId="{4AB8900D-AB69-483C-8430-6A3B7CBA0AC0}">
      <dgm:prSet/>
      <dgm:spPr/>
      <dgm:t>
        <a:bodyPr/>
        <a:lstStyle/>
        <a:p>
          <a:endParaRPr lang="en-US"/>
        </a:p>
      </dgm:t>
    </dgm:pt>
    <dgm:pt modelId="{53003E97-C43F-4169-8D67-8CFC28910E07}">
      <dgm:prSet/>
      <dgm:spPr/>
      <dgm:t>
        <a:bodyPr/>
        <a:lstStyle/>
        <a:p>
          <a:r>
            <a:rPr lang="en-IN" b="0" i="0" dirty="0"/>
            <a:t>Resized images to 299x299 dimensions</a:t>
          </a:r>
          <a:r>
            <a:rPr lang="en-IN" dirty="0"/>
            <a:t>.</a:t>
          </a:r>
          <a:endParaRPr lang="en-US" dirty="0"/>
        </a:p>
      </dgm:t>
    </dgm:pt>
    <dgm:pt modelId="{7F6F7658-2D42-4A29-BCA4-FFB92C8110BE}" type="parTrans" cxnId="{4A85DE9D-609E-4DCC-AA17-3432A43676D6}">
      <dgm:prSet/>
      <dgm:spPr/>
      <dgm:t>
        <a:bodyPr/>
        <a:lstStyle/>
        <a:p>
          <a:endParaRPr lang="en-US"/>
        </a:p>
      </dgm:t>
    </dgm:pt>
    <dgm:pt modelId="{1B70F1FB-9AF7-4D1B-AD72-E57AD8B6F0E0}" type="sibTrans" cxnId="{4A85DE9D-609E-4DCC-AA17-3432A43676D6}">
      <dgm:prSet/>
      <dgm:spPr/>
      <dgm:t>
        <a:bodyPr/>
        <a:lstStyle/>
        <a:p>
          <a:endParaRPr lang="en-US"/>
        </a:p>
      </dgm:t>
    </dgm:pt>
    <dgm:pt modelId="{EAD629BC-76CD-48D9-B644-A4F0AC9B9F35}">
      <dgm:prSet/>
      <dgm:spPr/>
      <dgm:t>
        <a:bodyPr/>
        <a:lstStyle/>
        <a:p>
          <a:r>
            <a:rPr lang="en-IN" b="0" i="0"/>
            <a:t>Proportional adjustment of bounding boxes.</a:t>
          </a:r>
          <a:endParaRPr lang="en-US"/>
        </a:p>
      </dgm:t>
    </dgm:pt>
    <dgm:pt modelId="{1F345976-6247-469B-812C-B74F2ED341D2}" type="parTrans" cxnId="{1923BA46-5309-45CC-A7A4-223BCD888D7A}">
      <dgm:prSet/>
      <dgm:spPr/>
      <dgm:t>
        <a:bodyPr/>
        <a:lstStyle/>
        <a:p>
          <a:endParaRPr lang="en-US"/>
        </a:p>
      </dgm:t>
    </dgm:pt>
    <dgm:pt modelId="{3C5FC27F-56D9-4BAC-B9EA-2F266FEAFA67}" type="sibTrans" cxnId="{1923BA46-5309-45CC-A7A4-223BCD888D7A}">
      <dgm:prSet/>
      <dgm:spPr/>
      <dgm:t>
        <a:bodyPr/>
        <a:lstStyle/>
        <a:p>
          <a:endParaRPr lang="en-US"/>
        </a:p>
      </dgm:t>
    </dgm:pt>
    <dgm:pt modelId="{3B83B3F6-F749-421B-96CD-39A40FF167E8}">
      <dgm:prSet/>
      <dgm:spPr/>
      <dgm:t>
        <a:bodyPr/>
        <a:lstStyle/>
        <a:p>
          <a:r>
            <a:rPr lang="en-IN" b="0" i="0"/>
            <a:t>Saved in </a:t>
          </a:r>
          <a:r>
            <a:rPr lang="en-IN" b="1" i="0"/>
            <a:t>Parquet</a:t>
          </a:r>
          <a:r>
            <a:rPr lang="en-IN" b="0" i="0"/>
            <a:t> format for optimized processing.</a:t>
          </a:r>
          <a:endParaRPr lang="en-US"/>
        </a:p>
      </dgm:t>
    </dgm:pt>
    <dgm:pt modelId="{87CA9A69-49D9-45E1-A0B3-F6D9FB3F6557}" type="parTrans" cxnId="{82ED1EA4-9BBA-4526-B1E4-922E437CFA65}">
      <dgm:prSet/>
      <dgm:spPr/>
      <dgm:t>
        <a:bodyPr/>
        <a:lstStyle/>
        <a:p>
          <a:endParaRPr lang="en-US"/>
        </a:p>
      </dgm:t>
    </dgm:pt>
    <dgm:pt modelId="{DC528655-BC5A-43C4-8B12-998D138B54FE}" type="sibTrans" cxnId="{82ED1EA4-9BBA-4526-B1E4-922E437CFA65}">
      <dgm:prSet/>
      <dgm:spPr/>
      <dgm:t>
        <a:bodyPr/>
        <a:lstStyle/>
        <a:p>
          <a:endParaRPr lang="en-US"/>
        </a:p>
      </dgm:t>
    </dgm:pt>
    <dgm:pt modelId="{AABC3F27-0E40-8C48-8D63-2697F1638FED}" type="pres">
      <dgm:prSet presAssocID="{F8656372-9A15-4829-AACA-47B79580240A}" presName="vert0" presStyleCnt="0">
        <dgm:presLayoutVars>
          <dgm:dir/>
          <dgm:animOne val="branch"/>
          <dgm:animLvl val="lvl"/>
        </dgm:presLayoutVars>
      </dgm:prSet>
      <dgm:spPr/>
    </dgm:pt>
    <dgm:pt modelId="{52340B79-B52B-764F-AB36-10BA99B72D45}" type="pres">
      <dgm:prSet presAssocID="{BBE2DB4A-DF53-48AB-AB33-F13CAE05A258}" presName="thickLine" presStyleLbl="alignNode1" presStyleIdx="0" presStyleCnt="4"/>
      <dgm:spPr/>
    </dgm:pt>
    <dgm:pt modelId="{85252C55-3EBC-8141-99AC-DDEEB34A97F6}" type="pres">
      <dgm:prSet presAssocID="{BBE2DB4A-DF53-48AB-AB33-F13CAE05A258}" presName="horz1" presStyleCnt="0"/>
      <dgm:spPr/>
    </dgm:pt>
    <dgm:pt modelId="{B33273E0-D08C-8A41-9BB9-95BFD2B70587}" type="pres">
      <dgm:prSet presAssocID="{BBE2DB4A-DF53-48AB-AB33-F13CAE05A258}" presName="tx1" presStyleLbl="revTx" presStyleIdx="0" presStyleCnt="4"/>
      <dgm:spPr/>
    </dgm:pt>
    <dgm:pt modelId="{FCD18E59-E3EB-9841-A566-CB9CFEE26E2D}" type="pres">
      <dgm:prSet presAssocID="{BBE2DB4A-DF53-48AB-AB33-F13CAE05A258}" presName="vert1" presStyleCnt="0"/>
      <dgm:spPr/>
    </dgm:pt>
    <dgm:pt modelId="{C3F1E454-CDA0-AF4B-B161-CF721DA829FD}" type="pres">
      <dgm:prSet presAssocID="{53003E97-C43F-4169-8D67-8CFC28910E07}" presName="thickLine" presStyleLbl="alignNode1" presStyleIdx="1" presStyleCnt="4"/>
      <dgm:spPr/>
    </dgm:pt>
    <dgm:pt modelId="{229C67C5-E60E-B94B-B5E7-CEB20A2C2753}" type="pres">
      <dgm:prSet presAssocID="{53003E97-C43F-4169-8D67-8CFC28910E07}" presName="horz1" presStyleCnt="0"/>
      <dgm:spPr/>
    </dgm:pt>
    <dgm:pt modelId="{29B934AB-1778-0449-9DA7-3E1BE1EED5F6}" type="pres">
      <dgm:prSet presAssocID="{53003E97-C43F-4169-8D67-8CFC28910E07}" presName="tx1" presStyleLbl="revTx" presStyleIdx="1" presStyleCnt="4"/>
      <dgm:spPr/>
    </dgm:pt>
    <dgm:pt modelId="{B088D525-2B47-BE42-B89A-71F047B5E95D}" type="pres">
      <dgm:prSet presAssocID="{53003E97-C43F-4169-8D67-8CFC28910E07}" presName="vert1" presStyleCnt="0"/>
      <dgm:spPr/>
    </dgm:pt>
    <dgm:pt modelId="{8750DD42-A886-4943-8A01-7932FC599CA3}" type="pres">
      <dgm:prSet presAssocID="{EAD629BC-76CD-48D9-B644-A4F0AC9B9F35}" presName="thickLine" presStyleLbl="alignNode1" presStyleIdx="2" presStyleCnt="4"/>
      <dgm:spPr/>
    </dgm:pt>
    <dgm:pt modelId="{ED4FA86C-FEE9-D144-A815-FF61C00D2AC9}" type="pres">
      <dgm:prSet presAssocID="{EAD629BC-76CD-48D9-B644-A4F0AC9B9F35}" presName="horz1" presStyleCnt="0"/>
      <dgm:spPr/>
    </dgm:pt>
    <dgm:pt modelId="{6525AF5B-ED32-1547-AE38-0250FE574437}" type="pres">
      <dgm:prSet presAssocID="{EAD629BC-76CD-48D9-B644-A4F0AC9B9F35}" presName="tx1" presStyleLbl="revTx" presStyleIdx="2" presStyleCnt="4"/>
      <dgm:spPr/>
    </dgm:pt>
    <dgm:pt modelId="{CB776958-35E0-7440-B0EC-D05DAFD03478}" type="pres">
      <dgm:prSet presAssocID="{EAD629BC-76CD-48D9-B644-A4F0AC9B9F35}" presName="vert1" presStyleCnt="0"/>
      <dgm:spPr/>
    </dgm:pt>
    <dgm:pt modelId="{B4127E22-E8D5-2D4E-930F-FF09B7893382}" type="pres">
      <dgm:prSet presAssocID="{3B83B3F6-F749-421B-96CD-39A40FF167E8}" presName="thickLine" presStyleLbl="alignNode1" presStyleIdx="3" presStyleCnt="4"/>
      <dgm:spPr/>
    </dgm:pt>
    <dgm:pt modelId="{1D345FD3-E27F-964F-A502-B14611FCFAD0}" type="pres">
      <dgm:prSet presAssocID="{3B83B3F6-F749-421B-96CD-39A40FF167E8}" presName="horz1" presStyleCnt="0"/>
      <dgm:spPr/>
    </dgm:pt>
    <dgm:pt modelId="{DA505302-E413-AF44-887F-1E8EC5E1FCB9}" type="pres">
      <dgm:prSet presAssocID="{3B83B3F6-F749-421B-96CD-39A40FF167E8}" presName="tx1" presStyleLbl="revTx" presStyleIdx="3" presStyleCnt="4"/>
      <dgm:spPr/>
    </dgm:pt>
    <dgm:pt modelId="{6D3FBF39-509D-1746-9536-EFB306D54A60}" type="pres">
      <dgm:prSet presAssocID="{3B83B3F6-F749-421B-96CD-39A40FF167E8}" presName="vert1" presStyleCnt="0"/>
      <dgm:spPr/>
    </dgm:pt>
  </dgm:ptLst>
  <dgm:cxnLst>
    <dgm:cxn modelId="{4AB8900D-AB69-483C-8430-6A3B7CBA0AC0}" srcId="{F8656372-9A15-4829-AACA-47B79580240A}" destId="{BBE2DB4A-DF53-48AB-AB33-F13CAE05A258}" srcOrd="0" destOrd="0" parTransId="{82CD5670-C881-4B1F-8EEF-874C00BEE878}" sibTransId="{5BF8A04F-6C0C-4F33-BF95-C9C74811ABEA}"/>
    <dgm:cxn modelId="{1923BA46-5309-45CC-A7A4-223BCD888D7A}" srcId="{F8656372-9A15-4829-AACA-47B79580240A}" destId="{EAD629BC-76CD-48D9-B644-A4F0AC9B9F35}" srcOrd="2" destOrd="0" parTransId="{1F345976-6247-469B-812C-B74F2ED341D2}" sibTransId="{3C5FC27F-56D9-4BAC-B9EA-2F266FEAFA67}"/>
    <dgm:cxn modelId="{4DEBFF7B-479E-714B-8A21-95C62F8365D8}" type="presOf" srcId="{EAD629BC-76CD-48D9-B644-A4F0AC9B9F35}" destId="{6525AF5B-ED32-1547-AE38-0250FE574437}" srcOrd="0" destOrd="0" presId="urn:microsoft.com/office/officeart/2008/layout/LinedList"/>
    <dgm:cxn modelId="{4097F881-978A-F247-AF98-82B120BE0221}" type="presOf" srcId="{3B83B3F6-F749-421B-96CD-39A40FF167E8}" destId="{DA505302-E413-AF44-887F-1E8EC5E1FCB9}" srcOrd="0" destOrd="0" presId="urn:microsoft.com/office/officeart/2008/layout/LinedList"/>
    <dgm:cxn modelId="{4A85DE9D-609E-4DCC-AA17-3432A43676D6}" srcId="{F8656372-9A15-4829-AACA-47B79580240A}" destId="{53003E97-C43F-4169-8D67-8CFC28910E07}" srcOrd="1" destOrd="0" parTransId="{7F6F7658-2D42-4A29-BCA4-FFB92C8110BE}" sibTransId="{1B70F1FB-9AF7-4D1B-AD72-E57AD8B6F0E0}"/>
    <dgm:cxn modelId="{82ED1EA4-9BBA-4526-B1E4-922E437CFA65}" srcId="{F8656372-9A15-4829-AACA-47B79580240A}" destId="{3B83B3F6-F749-421B-96CD-39A40FF167E8}" srcOrd="3" destOrd="0" parTransId="{87CA9A69-49D9-45E1-A0B3-F6D9FB3F6557}" sibTransId="{DC528655-BC5A-43C4-8B12-998D138B54FE}"/>
    <dgm:cxn modelId="{68B2A3A8-6B59-2D44-9605-B271D4D96F24}" type="presOf" srcId="{F8656372-9A15-4829-AACA-47B79580240A}" destId="{AABC3F27-0E40-8C48-8D63-2697F1638FED}" srcOrd="0" destOrd="0" presId="urn:microsoft.com/office/officeart/2008/layout/LinedList"/>
    <dgm:cxn modelId="{6AA84BAA-F0C9-0F4D-90B2-690E3C5D8EC8}" type="presOf" srcId="{53003E97-C43F-4169-8D67-8CFC28910E07}" destId="{29B934AB-1778-0449-9DA7-3E1BE1EED5F6}" srcOrd="0" destOrd="0" presId="urn:microsoft.com/office/officeart/2008/layout/LinedList"/>
    <dgm:cxn modelId="{548F40DE-92C1-8747-83AE-8639558E23BE}" type="presOf" srcId="{BBE2DB4A-DF53-48AB-AB33-F13CAE05A258}" destId="{B33273E0-D08C-8A41-9BB9-95BFD2B70587}" srcOrd="0" destOrd="0" presId="urn:microsoft.com/office/officeart/2008/layout/LinedList"/>
    <dgm:cxn modelId="{45745BDD-7770-D843-8496-B4BF6AE80E2D}" type="presParOf" srcId="{AABC3F27-0E40-8C48-8D63-2697F1638FED}" destId="{52340B79-B52B-764F-AB36-10BA99B72D45}" srcOrd="0" destOrd="0" presId="urn:microsoft.com/office/officeart/2008/layout/LinedList"/>
    <dgm:cxn modelId="{344A1E13-2B4D-5D4B-AF46-9BCA8AFB4AE2}" type="presParOf" srcId="{AABC3F27-0E40-8C48-8D63-2697F1638FED}" destId="{85252C55-3EBC-8141-99AC-DDEEB34A97F6}" srcOrd="1" destOrd="0" presId="urn:microsoft.com/office/officeart/2008/layout/LinedList"/>
    <dgm:cxn modelId="{B5F9FB52-8B8C-BB48-A5FC-613FE4CCA2F8}" type="presParOf" srcId="{85252C55-3EBC-8141-99AC-DDEEB34A97F6}" destId="{B33273E0-D08C-8A41-9BB9-95BFD2B70587}" srcOrd="0" destOrd="0" presId="urn:microsoft.com/office/officeart/2008/layout/LinedList"/>
    <dgm:cxn modelId="{7132941A-B417-E14B-8A23-20B6438B692D}" type="presParOf" srcId="{85252C55-3EBC-8141-99AC-DDEEB34A97F6}" destId="{FCD18E59-E3EB-9841-A566-CB9CFEE26E2D}" srcOrd="1" destOrd="0" presId="urn:microsoft.com/office/officeart/2008/layout/LinedList"/>
    <dgm:cxn modelId="{4494D96A-4921-5D4E-9484-4EDB06BEDC96}" type="presParOf" srcId="{AABC3F27-0E40-8C48-8D63-2697F1638FED}" destId="{C3F1E454-CDA0-AF4B-B161-CF721DA829FD}" srcOrd="2" destOrd="0" presId="urn:microsoft.com/office/officeart/2008/layout/LinedList"/>
    <dgm:cxn modelId="{D777995A-15A4-AF4A-991D-28F7F3EF65CA}" type="presParOf" srcId="{AABC3F27-0E40-8C48-8D63-2697F1638FED}" destId="{229C67C5-E60E-B94B-B5E7-CEB20A2C2753}" srcOrd="3" destOrd="0" presId="urn:microsoft.com/office/officeart/2008/layout/LinedList"/>
    <dgm:cxn modelId="{6F819A8A-8C33-1840-8EA2-B971E19C11A0}" type="presParOf" srcId="{229C67C5-E60E-B94B-B5E7-CEB20A2C2753}" destId="{29B934AB-1778-0449-9DA7-3E1BE1EED5F6}" srcOrd="0" destOrd="0" presId="urn:microsoft.com/office/officeart/2008/layout/LinedList"/>
    <dgm:cxn modelId="{E16B238E-20AC-E94E-B588-0C3C2140824D}" type="presParOf" srcId="{229C67C5-E60E-B94B-B5E7-CEB20A2C2753}" destId="{B088D525-2B47-BE42-B89A-71F047B5E95D}" srcOrd="1" destOrd="0" presId="urn:microsoft.com/office/officeart/2008/layout/LinedList"/>
    <dgm:cxn modelId="{A259662C-434B-7D45-8BB0-DF3E16CBCE3D}" type="presParOf" srcId="{AABC3F27-0E40-8C48-8D63-2697F1638FED}" destId="{8750DD42-A886-4943-8A01-7932FC599CA3}" srcOrd="4" destOrd="0" presId="urn:microsoft.com/office/officeart/2008/layout/LinedList"/>
    <dgm:cxn modelId="{A1FA8586-449A-C74F-BFB3-ABA6E60C37BC}" type="presParOf" srcId="{AABC3F27-0E40-8C48-8D63-2697F1638FED}" destId="{ED4FA86C-FEE9-D144-A815-FF61C00D2AC9}" srcOrd="5" destOrd="0" presId="urn:microsoft.com/office/officeart/2008/layout/LinedList"/>
    <dgm:cxn modelId="{46AB1DB4-C9C1-8243-A847-B35229A2298A}" type="presParOf" srcId="{ED4FA86C-FEE9-D144-A815-FF61C00D2AC9}" destId="{6525AF5B-ED32-1547-AE38-0250FE574437}" srcOrd="0" destOrd="0" presId="urn:microsoft.com/office/officeart/2008/layout/LinedList"/>
    <dgm:cxn modelId="{519BBD41-7F8D-E348-8777-2E984215A1E7}" type="presParOf" srcId="{ED4FA86C-FEE9-D144-A815-FF61C00D2AC9}" destId="{CB776958-35E0-7440-B0EC-D05DAFD03478}" srcOrd="1" destOrd="0" presId="urn:microsoft.com/office/officeart/2008/layout/LinedList"/>
    <dgm:cxn modelId="{DDE32052-241B-C549-A817-D9DAB160A783}" type="presParOf" srcId="{AABC3F27-0E40-8C48-8D63-2697F1638FED}" destId="{B4127E22-E8D5-2D4E-930F-FF09B7893382}" srcOrd="6" destOrd="0" presId="urn:microsoft.com/office/officeart/2008/layout/LinedList"/>
    <dgm:cxn modelId="{301BB5E4-EA88-B547-8D1C-378C87C9E44C}" type="presParOf" srcId="{AABC3F27-0E40-8C48-8D63-2697F1638FED}" destId="{1D345FD3-E27F-964F-A502-B14611FCFAD0}" srcOrd="7" destOrd="0" presId="urn:microsoft.com/office/officeart/2008/layout/LinedList"/>
    <dgm:cxn modelId="{299DD4FA-216C-FB4F-A9D6-0EACADD3EB4E}" type="presParOf" srcId="{1D345FD3-E27F-964F-A502-B14611FCFAD0}" destId="{DA505302-E413-AF44-887F-1E8EC5E1FCB9}" srcOrd="0" destOrd="0" presId="urn:microsoft.com/office/officeart/2008/layout/LinedList"/>
    <dgm:cxn modelId="{CB16E27C-520A-3846-8DCB-62E7142CCB40}" type="presParOf" srcId="{1D345FD3-E27F-964F-A502-B14611FCFAD0}" destId="{6D3FBF39-509D-1746-9536-EFB306D54A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E1D9C5-D40E-48CC-A1B6-EB516CF662B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F923BC0-D2E1-4394-8F4A-03DEAE02757E}">
      <dgm:prSet/>
      <dgm:spPr/>
      <dgm:t>
        <a:bodyPr/>
        <a:lstStyle/>
        <a:p>
          <a:r>
            <a:rPr lang="en-IN" b="0" i="0"/>
            <a:t>Distributed computing is critical for large-scale ML.</a:t>
          </a:r>
          <a:endParaRPr lang="en-US"/>
        </a:p>
      </dgm:t>
    </dgm:pt>
    <dgm:pt modelId="{8FFB151F-285C-469D-A384-77869C0779BB}" type="parTrans" cxnId="{1B26935D-218D-4499-9C37-6BFFB70F43F9}">
      <dgm:prSet/>
      <dgm:spPr/>
      <dgm:t>
        <a:bodyPr/>
        <a:lstStyle/>
        <a:p>
          <a:endParaRPr lang="en-US"/>
        </a:p>
      </dgm:t>
    </dgm:pt>
    <dgm:pt modelId="{4F2119F0-A7C0-4815-8F16-AE90E780436C}" type="sibTrans" cxnId="{1B26935D-218D-4499-9C37-6BFFB70F43F9}">
      <dgm:prSet/>
      <dgm:spPr/>
      <dgm:t>
        <a:bodyPr/>
        <a:lstStyle/>
        <a:p>
          <a:endParaRPr lang="en-US"/>
        </a:p>
      </dgm:t>
    </dgm:pt>
    <dgm:pt modelId="{19BEB346-7071-467D-ABFF-F285FDDE2208}">
      <dgm:prSet/>
      <dgm:spPr/>
      <dgm:t>
        <a:bodyPr/>
        <a:lstStyle/>
        <a:p>
          <a:r>
            <a:rPr lang="en-IN" b="0" i="0"/>
            <a:t>Preprocessing has a direct impact on model performance.</a:t>
          </a:r>
          <a:endParaRPr lang="en-US"/>
        </a:p>
      </dgm:t>
    </dgm:pt>
    <dgm:pt modelId="{E95E581D-5C4E-4C7B-9F23-359AA08109E1}" type="parTrans" cxnId="{7B7F109E-5A2D-4110-B24C-2D75DEAA1BA0}">
      <dgm:prSet/>
      <dgm:spPr/>
      <dgm:t>
        <a:bodyPr/>
        <a:lstStyle/>
        <a:p>
          <a:endParaRPr lang="en-US"/>
        </a:p>
      </dgm:t>
    </dgm:pt>
    <dgm:pt modelId="{ED50FCDF-7DDA-4463-AA65-9AA1FBCEBFB0}" type="sibTrans" cxnId="{7B7F109E-5A2D-4110-B24C-2D75DEAA1BA0}">
      <dgm:prSet/>
      <dgm:spPr/>
      <dgm:t>
        <a:bodyPr/>
        <a:lstStyle/>
        <a:p>
          <a:endParaRPr lang="en-US"/>
        </a:p>
      </dgm:t>
    </dgm:pt>
    <dgm:pt modelId="{ADC5A2B7-FB81-445C-9237-B383DB30130F}">
      <dgm:prSet/>
      <dgm:spPr/>
      <dgm:t>
        <a:bodyPr/>
        <a:lstStyle/>
        <a:p>
          <a:r>
            <a:rPr lang="en-IN" b="0" i="0"/>
            <a:t>Dedicated GPU resources are essential.</a:t>
          </a:r>
          <a:endParaRPr lang="en-US"/>
        </a:p>
      </dgm:t>
    </dgm:pt>
    <dgm:pt modelId="{683E5008-6581-421A-90C6-804FBAA4385F}" type="parTrans" cxnId="{995D6296-90B4-462F-B9A5-B473D3E4A0B5}">
      <dgm:prSet/>
      <dgm:spPr/>
      <dgm:t>
        <a:bodyPr/>
        <a:lstStyle/>
        <a:p>
          <a:endParaRPr lang="en-US"/>
        </a:p>
      </dgm:t>
    </dgm:pt>
    <dgm:pt modelId="{2FEB7E22-A234-46E9-9791-BA0D9FEE2F09}" type="sibTrans" cxnId="{995D6296-90B4-462F-B9A5-B473D3E4A0B5}">
      <dgm:prSet/>
      <dgm:spPr/>
      <dgm:t>
        <a:bodyPr/>
        <a:lstStyle/>
        <a:p>
          <a:endParaRPr lang="en-US"/>
        </a:p>
      </dgm:t>
    </dgm:pt>
    <dgm:pt modelId="{75EF8BE8-BD7F-E64C-811E-5CFA75C86B33}" type="pres">
      <dgm:prSet presAssocID="{2DE1D9C5-D40E-48CC-A1B6-EB516CF662BA}" presName="vert0" presStyleCnt="0">
        <dgm:presLayoutVars>
          <dgm:dir/>
          <dgm:animOne val="branch"/>
          <dgm:animLvl val="lvl"/>
        </dgm:presLayoutVars>
      </dgm:prSet>
      <dgm:spPr/>
    </dgm:pt>
    <dgm:pt modelId="{C2CCAF36-BEC2-F842-BB68-96A22AEB33A4}" type="pres">
      <dgm:prSet presAssocID="{3F923BC0-D2E1-4394-8F4A-03DEAE02757E}" presName="thickLine" presStyleLbl="alignNode1" presStyleIdx="0" presStyleCnt="3"/>
      <dgm:spPr/>
    </dgm:pt>
    <dgm:pt modelId="{04974690-7AE7-4046-9848-6D08CCF90297}" type="pres">
      <dgm:prSet presAssocID="{3F923BC0-D2E1-4394-8F4A-03DEAE02757E}" presName="horz1" presStyleCnt="0"/>
      <dgm:spPr/>
    </dgm:pt>
    <dgm:pt modelId="{16FF80EE-A0EF-CD47-A797-39F0562F1C97}" type="pres">
      <dgm:prSet presAssocID="{3F923BC0-D2E1-4394-8F4A-03DEAE02757E}" presName="tx1" presStyleLbl="revTx" presStyleIdx="0" presStyleCnt="3"/>
      <dgm:spPr/>
    </dgm:pt>
    <dgm:pt modelId="{72A9E5E7-6628-524A-8CB6-F02C6159973B}" type="pres">
      <dgm:prSet presAssocID="{3F923BC0-D2E1-4394-8F4A-03DEAE02757E}" presName="vert1" presStyleCnt="0"/>
      <dgm:spPr/>
    </dgm:pt>
    <dgm:pt modelId="{54757D9F-62C3-064A-8FD7-75DD2B98FE72}" type="pres">
      <dgm:prSet presAssocID="{19BEB346-7071-467D-ABFF-F285FDDE2208}" presName="thickLine" presStyleLbl="alignNode1" presStyleIdx="1" presStyleCnt="3"/>
      <dgm:spPr/>
    </dgm:pt>
    <dgm:pt modelId="{EF3C8076-CF58-5147-B22D-AF8DBF8A9E50}" type="pres">
      <dgm:prSet presAssocID="{19BEB346-7071-467D-ABFF-F285FDDE2208}" presName="horz1" presStyleCnt="0"/>
      <dgm:spPr/>
    </dgm:pt>
    <dgm:pt modelId="{F9F38E1E-FFB3-D445-89B6-A9048FD3A3AA}" type="pres">
      <dgm:prSet presAssocID="{19BEB346-7071-467D-ABFF-F285FDDE2208}" presName="tx1" presStyleLbl="revTx" presStyleIdx="1" presStyleCnt="3"/>
      <dgm:spPr/>
    </dgm:pt>
    <dgm:pt modelId="{60666747-0706-A14E-B80E-023B7FF65492}" type="pres">
      <dgm:prSet presAssocID="{19BEB346-7071-467D-ABFF-F285FDDE2208}" presName="vert1" presStyleCnt="0"/>
      <dgm:spPr/>
    </dgm:pt>
    <dgm:pt modelId="{2DF10FDA-E9B3-DD49-A3E9-C5CF61C9F79B}" type="pres">
      <dgm:prSet presAssocID="{ADC5A2B7-FB81-445C-9237-B383DB30130F}" presName="thickLine" presStyleLbl="alignNode1" presStyleIdx="2" presStyleCnt="3"/>
      <dgm:spPr/>
    </dgm:pt>
    <dgm:pt modelId="{0C4E6CC5-AFD8-EB4B-A95E-36C6D2101905}" type="pres">
      <dgm:prSet presAssocID="{ADC5A2B7-FB81-445C-9237-B383DB30130F}" presName="horz1" presStyleCnt="0"/>
      <dgm:spPr/>
    </dgm:pt>
    <dgm:pt modelId="{8261185D-6EA4-654A-BF40-3D9E25A15E3D}" type="pres">
      <dgm:prSet presAssocID="{ADC5A2B7-FB81-445C-9237-B383DB30130F}" presName="tx1" presStyleLbl="revTx" presStyleIdx="2" presStyleCnt="3"/>
      <dgm:spPr/>
    </dgm:pt>
    <dgm:pt modelId="{546D0F5C-6EAC-084A-B955-56D2212396E9}" type="pres">
      <dgm:prSet presAssocID="{ADC5A2B7-FB81-445C-9237-B383DB30130F}" presName="vert1" presStyleCnt="0"/>
      <dgm:spPr/>
    </dgm:pt>
  </dgm:ptLst>
  <dgm:cxnLst>
    <dgm:cxn modelId="{45FA6D14-3FD6-B04C-8BB6-AA42AE2A0301}" type="presOf" srcId="{ADC5A2B7-FB81-445C-9237-B383DB30130F}" destId="{8261185D-6EA4-654A-BF40-3D9E25A15E3D}" srcOrd="0" destOrd="0" presId="urn:microsoft.com/office/officeart/2008/layout/LinedList"/>
    <dgm:cxn modelId="{445D543F-A42E-F643-80CA-9EFFC67FC86E}" type="presOf" srcId="{3F923BC0-D2E1-4394-8F4A-03DEAE02757E}" destId="{16FF80EE-A0EF-CD47-A797-39F0562F1C97}" srcOrd="0" destOrd="0" presId="urn:microsoft.com/office/officeart/2008/layout/LinedList"/>
    <dgm:cxn modelId="{1B26935D-218D-4499-9C37-6BFFB70F43F9}" srcId="{2DE1D9C5-D40E-48CC-A1B6-EB516CF662BA}" destId="{3F923BC0-D2E1-4394-8F4A-03DEAE02757E}" srcOrd="0" destOrd="0" parTransId="{8FFB151F-285C-469D-A384-77869C0779BB}" sibTransId="{4F2119F0-A7C0-4815-8F16-AE90E780436C}"/>
    <dgm:cxn modelId="{35B2E08E-7359-2742-8113-1BE6C4638159}" type="presOf" srcId="{2DE1D9C5-D40E-48CC-A1B6-EB516CF662BA}" destId="{75EF8BE8-BD7F-E64C-811E-5CFA75C86B33}" srcOrd="0" destOrd="0" presId="urn:microsoft.com/office/officeart/2008/layout/LinedList"/>
    <dgm:cxn modelId="{995D6296-90B4-462F-B9A5-B473D3E4A0B5}" srcId="{2DE1D9C5-D40E-48CC-A1B6-EB516CF662BA}" destId="{ADC5A2B7-FB81-445C-9237-B383DB30130F}" srcOrd="2" destOrd="0" parTransId="{683E5008-6581-421A-90C6-804FBAA4385F}" sibTransId="{2FEB7E22-A234-46E9-9791-BA0D9FEE2F09}"/>
    <dgm:cxn modelId="{7B7F109E-5A2D-4110-B24C-2D75DEAA1BA0}" srcId="{2DE1D9C5-D40E-48CC-A1B6-EB516CF662BA}" destId="{19BEB346-7071-467D-ABFF-F285FDDE2208}" srcOrd="1" destOrd="0" parTransId="{E95E581D-5C4E-4C7B-9F23-359AA08109E1}" sibTransId="{ED50FCDF-7DDA-4463-AA65-9AA1FBCEBFB0}"/>
    <dgm:cxn modelId="{892F13C5-2F73-9D49-A377-E7BE3CFC9A1A}" type="presOf" srcId="{19BEB346-7071-467D-ABFF-F285FDDE2208}" destId="{F9F38E1E-FFB3-D445-89B6-A9048FD3A3AA}" srcOrd="0" destOrd="0" presId="urn:microsoft.com/office/officeart/2008/layout/LinedList"/>
    <dgm:cxn modelId="{3B1D7720-ED4F-3F4B-BAC7-E0A0594B3465}" type="presParOf" srcId="{75EF8BE8-BD7F-E64C-811E-5CFA75C86B33}" destId="{C2CCAF36-BEC2-F842-BB68-96A22AEB33A4}" srcOrd="0" destOrd="0" presId="urn:microsoft.com/office/officeart/2008/layout/LinedList"/>
    <dgm:cxn modelId="{8BAE9DFD-5CF0-1648-8577-45FD552FD793}" type="presParOf" srcId="{75EF8BE8-BD7F-E64C-811E-5CFA75C86B33}" destId="{04974690-7AE7-4046-9848-6D08CCF90297}" srcOrd="1" destOrd="0" presId="urn:microsoft.com/office/officeart/2008/layout/LinedList"/>
    <dgm:cxn modelId="{FF3BA689-81E5-1741-99D2-545C94ABCD37}" type="presParOf" srcId="{04974690-7AE7-4046-9848-6D08CCF90297}" destId="{16FF80EE-A0EF-CD47-A797-39F0562F1C97}" srcOrd="0" destOrd="0" presId="urn:microsoft.com/office/officeart/2008/layout/LinedList"/>
    <dgm:cxn modelId="{764B4410-6C12-9744-AFB7-2ADD9167F0D0}" type="presParOf" srcId="{04974690-7AE7-4046-9848-6D08CCF90297}" destId="{72A9E5E7-6628-524A-8CB6-F02C6159973B}" srcOrd="1" destOrd="0" presId="urn:microsoft.com/office/officeart/2008/layout/LinedList"/>
    <dgm:cxn modelId="{C4FD3D4E-106B-A24C-B981-856665446CF3}" type="presParOf" srcId="{75EF8BE8-BD7F-E64C-811E-5CFA75C86B33}" destId="{54757D9F-62C3-064A-8FD7-75DD2B98FE72}" srcOrd="2" destOrd="0" presId="urn:microsoft.com/office/officeart/2008/layout/LinedList"/>
    <dgm:cxn modelId="{98C3EC1E-F8D0-F242-83C1-0F57887116F8}" type="presParOf" srcId="{75EF8BE8-BD7F-E64C-811E-5CFA75C86B33}" destId="{EF3C8076-CF58-5147-B22D-AF8DBF8A9E50}" srcOrd="3" destOrd="0" presId="urn:microsoft.com/office/officeart/2008/layout/LinedList"/>
    <dgm:cxn modelId="{46A27AE2-75E0-8349-A4C3-C6882D82D856}" type="presParOf" srcId="{EF3C8076-CF58-5147-B22D-AF8DBF8A9E50}" destId="{F9F38E1E-FFB3-D445-89B6-A9048FD3A3AA}" srcOrd="0" destOrd="0" presId="urn:microsoft.com/office/officeart/2008/layout/LinedList"/>
    <dgm:cxn modelId="{CFAE1AFA-6E53-4343-AF7E-3D2937E0D8E2}" type="presParOf" srcId="{EF3C8076-CF58-5147-B22D-AF8DBF8A9E50}" destId="{60666747-0706-A14E-B80E-023B7FF65492}" srcOrd="1" destOrd="0" presId="urn:microsoft.com/office/officeart/2008/layout/LinedList"/>
    <dgm:cxn modelId="{570FD175-96F2-524A-82E2-3E0816080AE5}" type="presParOf" srcId="{75EF8BE8-BD7F-E64C-811E-5CFA75C86B33}" destId="{2DF10FDA-E9B3-DD49-A3E9-C5CF61C9F79B}" srcOrd="4" destOrd="0" presId="urn:microsoft.com/office/officeart/2008/layout/LinedList"/>
    <dgm:cxn modelId="{BA403618-1D6E-4F49-8F5E-D35E9DACE191}" type="presParOf" srcId="{75EF8BE8-BD7F-E64C-811E-5CFA75C86B33}" destId="{0C4E6CC5-AFD8-EB4B-A95E-36C6D2101905}" srcOrd="5" destOrd="0" presId="urn:microsoft.com/office/officeart/2008/layout/LinedList"/>
    <dgm:cxn modelId="{8DA8D19E-F9D1-6C40-B116-A54B84452F90}" type="presParOf" srcId="{0C4E6CC5-AFD8-EB4B-A95E-36C6D2101905}" destId="{8261185D-6EA4-654A-BF40-3D9E25A15E3D}" srcOrd="0" destOrd="0" presId="urn:microsoft.com/office/officeart/2008/layout/LinedList"/>
    <dgm:cxn modelId="{D9A7FAEB-42CD-A341-9E20-118C73278DBD}" type="presParOf" srcId="{0C4E6CC5-AFD8-EB4B-A95E-36C6D2101905}" destId="{546D0F5C-6EAC-084A-B955-56D2212396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5524A-79CE-8E4C-9F51-FD204DE017A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2EDE3-A8EB-BD4B-9AC6-CADF184CC122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0" i="0" kern="1200"/>
            <a:t>A computer vision task to detect and localize objects within an image or video.</a:t>
          </a:r>
          <a:endParaRPr lang="en-US" sz="4400" kern="1200"/>
        </a:p>
      </dsp:txBody>
      <dsp:txXfrm>
        <a:off x="0" y="0"/>
        <a:ext cx="6900512" cy="2768070"/>
      </dsp:txXfrm>
    </dsp:sp>
    <dsp:sp modelId="{C3F6BE39-B24D-294B-82EC-3286D3AEEFD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0608F-2032-A84C-BB44-AAC40D8E9672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0" i="0" kern="1200" dirty="0"/>
            <a:t>Outputs include </a:t>
          </a:r>
          <a:r>
            <a:rPr lang="en-IN" sz="4400" b="1" i="0" kern="1200" dirty="0"/>
            <a:t>bounding boxes</a:t>
          </a:r>
          <a:r>
            <a:rPr lang="en-IN" sz="4400" b="0" i="0" kern="1200" dirty="0"/>
            <a:t> and </a:t>
          </a:r>
          <a:r>
            <a:rPr lang="en-IN" sz="4400" b="1" i="0" kern="1200" dirty="0"/>
            <a:t>labels</a:t>
          </a:r>
          <a:r>
            <a:rPr lang="en-IN" sz="4400" b="0" i="0" kern="1200" dirty="0"/>
            <a:t>.</a:t>
          </a:r>
          <a:endParaRPr lang="en-US" sz="4400" kern="1200" dirty="0"/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03B24-B4BA-054F-B734-633F99988ED2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4D6F6-0387-F449-B1FC-DA390601DDEF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1" i="0" kern="1200"/>
            <a:t>Dataset</a:t>
          </a:r>
          <a:r>
            <a:rPr lang="en-IN" sz="3700" b="0" i="0" kern="1200"/>
            <a:t>: Google Open Images Dataset V7</a:t>
          </a:r>
          <a:endParaRPr lang="en-US" sz="3700" kern="1200"/>
        </a:p>
      </dsp:txBody>
      <dsp:txXfrm>
        <a:off x="0" y="2703"/>
        <a:ext cx="6900512" cy="1843578"/>
      </dsp:txXfrm>
    </dsp:sp>
    <dsp:sp modelId="{6BD60845-2FF7-2D42-AB15-B29A7DA71983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9F1B2-F400-F744-821A-3D775BBF8D1B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1" i="0" kern="1200"/>
            <a:t>Characteristics</a:t>
          </a:r>
          <a:r>
            <a:rPr lang="en-IN" sz="3700" b="0" i="0" kern="1200"/>
            <a:t>:</a:t>
          </a:r>
          <a:r>
            <a:rPr lang="en-IN" sz="3700" kern="1200"/>
            <a:t> </a:t>
          </a:r>
          <a:r>
            <a:rPr lang="en-IN" sz="3700" b="0" i="0" kern="1200"/>
            <a:t>1 million images with detailed annotations with bounding box</a:t>
          </a:r>
          <a:endParaRPr lang="en-US" sz="3700" kern="1200"/>
        </a:p>
      </dsp:txBody>
      <dsp:txXfrm>
        <a:off x="0" y="1846281"/>
        <a:ext cx="6900512" cy="1843578"/>
      </dsp:txXfrm>
    </dsp:sp>
    <dsp:sp modelId="{833A8C22-F849-9C41-B251-CC0C32868B5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E6384-F947-1643-BBEF-22245B9C8741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1" i="0" kern="1200" dirty="0"/>
            <a:t>Selection</a:t>
          </a:r>
          <a:r>
            <a:rPr lang="en-IN" sz="3700" b="0" i="0" kern="1200" dirty="0"/>
            <a:t>: 5 object categories chosen for focused analysis.</a:t>
          </a:r>
          <a:endParaRPr lang="en-US" sz="3700" kern="1200" dirty="0"/>
        </a:p>
      </dsp:txBody>
      <dsp:txXfrm>
        <a:off x="0" y="3689859"/>
        <a:ext cx="6900512" cy="1843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40B79-B52B-764F-AB36-10BA99B72D4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273E0-D08C-8A41-9BB9-95BFD2B7058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0" i="0" kern="1200" dirty="0"/>
            <a:t>Downloaded selective images using a custom Python script.</a:t>
          </a:r>
          <a:endParaRPr lang="en-US" sz="3800" kern="1200" dirty="0"/>
        </a:p>
      </dsp:txBody>
      <dsp:txXfrm>
        <a:off x="0" y="0"/>
        <a:ext cx="6900512" cy="1384035"/>
      </dsp:txXfrm>
    </dsp:sp>
    <dsp:sp modelId="{C3F1E454-CDA0-AF4B-B161-CF721DA829FD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934AB-1778-0449-9DA7-3E1BE1EED5F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0" i="0" kern="1200" dirty="0"/>
            <a:t>Resized images to 299x299 dimensions</a:t>
          </a:r>
          <a:r>
            <a:rPr lang="en-IN" sz="3800" kern="1200" dirty="0"/>
            <a:t>.</a:t>
          </a:r>
          <a:endParaRPr lang="en-US" sz="3800" kern="1200" dirty="0"/>
        </a:p>
      </dsp:txBody>
      <dsp:txXfrm>
        <a:off x="0" y="1384035"/>
        <a:ext cx="6900512" cy="1384035"/>
      </dsp:txXfrm>
    </dsp:sp>
    <dsp:sp modelId="{8750DD42-A886-4943-8A01-7932FC599CA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5AF5B-ED32-1547-AE38-0250FE574437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0" i="0" kern="1200"/>
            <a:t>Proportional adjustment of bounding boxes.</a:t>
          </a:r>
          <a:endParaRPr lang="en-US" sz="3800" kern="1200"/>
        </a:p>
      </dsp:txBody>
      <dsp:txXfrm>
        <a:off x="0" y="2768070"/>
        <a:ext cx="6900512" cy="1384035"/>
      </dsp:txXfrm>
    </dsp:sp>
    <dsp:sp modelId="{B4127E22-E8D5-2D4E-930F-FF09B789338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05302-E413-AF44-887F-1E8EC5E1FCB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0" i="0" kern="1200"/>
            <a:t>Saved in </a:t>
          </a:r>
          <a:r>
            <a:rPr lang="en-IN" sz="3800" b="1" i="0" kern="1200"/>
            <a:t>Parquet</a:t>
          </a:r>
          <a:r>
            <a:rPr lang="en-IN" sz="3800" b="0" i="0" kern="1200"/>
            <a:t> format for optimized processing.</a:t>
          </a:r>
          <a:endParaRPr lang="en-US" sz="3800" kern="1200"/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CAF36-BEC2-F842-BB68-96A22AEB33A4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F80EE-A0EF-CD47-A797-39F0562F1C97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0" i="0" kern="1200"/>
            <a:t>Distributed computing is critical for large-scale ML.</a:t>
          </a:r>
          <a:endParaRPr lang="en-US" sz="3800" kern="1200"/>
        </a:p>
      </dsp:txBody>
      <dsp:txXfrm>
        <a:off x="0" y="2703"/>
        <a:ext cx="6900512" cy="1843578"/>
      </dsp:txXfrm>
    </dsp:sp>
    <dsp:sp modelId="{54757D9F-62C3-064A-8FD7-75DD2B98FE7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38E1E-FFB3-D445-89B6-A9048FD3A3AA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0" i="0" kern="1200"/>
            <a:t>Preprocessing has a direct impact on model performance.</a:t>
          </a:r>
          <a:endParaRPr lang="en-US" sz="3800" kern="1200"/>
        </a:p>
      </dsp:txBody>
      <dsp:txXfrm>
        <a:off x="0" y="1846281"/>
        <a:ext cx="6900512" cy="1843578"/>
      </dsp:txXfrm>
    </dsp:sp>
    <dsp:sp modelId="{2DF10FDA-E9B3-DD49-A3E9-C5CF61C9F79B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1185D-6EA4-654A-BF40-3D9E25A15E3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0" i="0" kern="1200"/>
            <a:t>Dedicated GPU resources are essential.</a:t>
          </a:r>
          <a:endParaRPr lang="en-US" sz="38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646B0-439B-084F-B90B-9EBEE869050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89819-B12A-8B4F-BF33-656F3D11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89819-B12A-8B4F-BF33-656F3D11FF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1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55B5-FAF6-FCEF-7665-C723529CB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79C06-1AF3-81B0-F58C-B36535110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1E38-9695-0EA4-1F0E-D877DE5A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EA08-FAD7-004A-81F7-86A79DD8A86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9CFEA-791D-85BC-BD41-404ABC69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956C-B27D-AD7C-2BC2-2CACC503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776-1085-8C4C-976D-19623B96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DF95-EAFC-80BF-60AD-70886EFC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780F8-1822-4451-6920-DF89E0399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A84E-E30A-71E2-AB6F-05D9FCD3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EA08-FAD7-004A-81F7-86A79DD8A86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008E-F8EB-0663-EBBE-2C57A79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3454-B0B8-2CDB-FE1B-96215765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776-1085-8C4C-976D-19623B96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4FA7D-BFD5-8A4B-1369-70D1C2A05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A8C9E-68CA-7582-90C4-F4409D500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6F18D-CF7E-EBB5-817F-D08D9AB0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EA08-FAD7-004A-81F7-86A79DD8A86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2FE91-BCAD-3E61-9DA9-68DDD1C6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F0D4-CE27-BEA2-8816-2F4E49E8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776-1085-8C4C-976D-19623B96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9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CEFF-B473-512F-14F5-6890D46E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2545-DA2C-CAA0-F01B-BF532096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52FB4-4BF4-CD67-E803-5899D836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EA08-FAD7-004A-81F7-86A79DD8A86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E217-38FF-238C-76D0-1239E9E3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4AF8-1C18-98CC-7956-903CD113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776-1085-8C4C-976D-19623B96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2EEE-638F-E226-6CF6-88D35238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D4AB2-7F69-059D-20B2-CD7EDF945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DE63-B34E-DE12-25F2-4BD53278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EA08-FAD7-004A-81F7-86A79DD8A86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59B0-E2E0-F4FF-6B65-6894AE86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8ACD-65E7-1726-E1F2-39244FF5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776-1085-8C4C-976D-19623B96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9981-C0EC-86A4-CD65-C9EDAE03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F1F7-814A-EC89-0565-DB1C43A8D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90693-5079-CA2D-F78E-939F9AB00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84CB-1083-3368-8BD9-495B71C9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EA08-FAD7-004A-81F7-86A79DD8A86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0D6A-8D04-0A55-5ADE-4ACE5983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8E4D6-AF35-B11F-E3D7-1D4AE60E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776-1085-8C4C-976D-19623B96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0A0F-4B05-BDBE-6468-949FE528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9AB6-DE4B-8431-69C3-E46FA9DB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C08BD-B8B4-3188-6197-EFB1120C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91B7E-49E2-B3F0-6FEB-2EF858778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D6984-45BA-C4F8-C97E-E2039C63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9210B-0858-2758-C5A8-343EAFFA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EA08-FAD7-004A-81F7-86A79DD8A86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5A7BC-3BB4-27FD-6CF2-A1D8133A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D6AD7-418F-422D-1E59-84972054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776-1085-8C4C-976D-19623B96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78DB-CA2F-5889-E5D5-9432F7C5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9A44A-C365-45E9-7032-22438A1B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EA08-FAD7-004A-81F7-86A79DD8A86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4A424-3C0C-A02C-D935-3C6281CA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ADC81-90A4-88B1-4E60-61EEE553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776-1085-8C4C-976D-19623B96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BCFBC-4D37-AE5A-31B8-D536D331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EA08-FAD7-004A-81F7-86A79DD8A86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C90C4-047B-5FB3-B3FB-780930C2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5FDAC-2C4A-3909-A7E8-AD5D210C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776-1085-8C4C-976D-19623B96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5EC-4219-2025-3E3C-ED345337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3FC51-53B6-0A74-8ECF-B9042E0B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DF0D-D306-B971-7D93-0BE0E299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F700B-0B79-7726-0146-728DFE76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EA08-FAD7-004A-81F7-86A79DD8A86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2B22A-10B5-D3C3-D9F7-B11BCE9F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8DFD7-2A27-E0A8-E04E-9324537D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776-1085-8C4C-976D-19623B96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F869-FA3C-6DA9-411F-0A22DE9F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E0123-327A-B9D8-6148-C43641A2B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A8DDB-B8D9-32EC-F7BE-A4F4F9D20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C0FA6-86E5-FEB5-A6E8-39808CB2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EA08-FAD7-004A-81F7-86A79DD8A86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7CF35-7B80-BD3F-9A5D-1F548730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365CD-635A-B4D5-D44A-DE4FB3D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776-1085-8C4C-976D-19623B96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8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81600-86BB-D33C-1D69-1B49268E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A3AB5-AAF1-1B66-EFB4-D1CA9B586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22B1-CC3F-6496-A5B1-6E5FA39C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08EA08-FAD7-004A-81F7-86A79DD8A86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9208-58CD-41D2-D4BA-1FD70A0D3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BAEE-C360-5BFF-2BB4-E71AFE588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492776-1085-8C4C-976D-19623B96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EB651-0AE4-621D-6D8C-91EEFE41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IN" sz="41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on </a:t>
            </a:r>
            <a:r>
              <a:rPr lang="en-IN" sz="4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Google's Open Images Dataset</a:t>
            </a:r>
            <a:br>
              <a:rPr lang="en-IN" sz="4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Computing Approach</a:t>
            </a:r>
            <a:br>
              <a:rPr lang="en-IN" sz="41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1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100" dirty="0"/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848A5-0BDA-94F2-4A2D-D1FDC75D8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br>
              <a:rPr lang="en-IN" b="0" i="0" u="none" strike="noStrike">
                <a:effectLst/>
                <a:latin typeface="-webkit-standard"/>
              </a:rPr>
            </a:br>
            <a:r>
              <a:rPr lang="en-IN" b="1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Course:</a:t>
            </a:r>
            <a:r>
              <a:rPr lang="en-IN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 CS777 - Big Data Analytics</a:t>
            </a:r>
            <a:br>
              <a:rPr lang="en-IN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by:</a:t>
            </a:r>
            <a:r>
              <a:rPr lang="en-IN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Deepak Swaminathan &amp; Sneha Agrawal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3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E4B2-AC55-18C9-5DE1-EEE1A3B5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Use Cases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939B-AD5E-602E-D7B8-6E66A10F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b="1" dirty="0"/>
              <a:t>Autonomous Vehicles</a:t>
            </a:r>
            <a:r>
              <a:rPr lang="en-IN" dirty="0"/>
              <a:t>: Detect pedestrians, vehicles, and road signs.</a:t>
            </a:r>
          </a:p>
          <a:p>
            <a:r>
              <a:rPr lang="en-IN" b="1" dirty="0"/>
              <a:t>Healthcare</a:t>
            </a:r>
            <a:r>
              <a:rPr lang="en-IN" dirty="0"/>
              <a:t>: Identifying tumours or abnormalities in medical images.</a:t>
            </a:r>
          </a:p>
          <a:p>
            <a:r>
              <a:rPr lang="en-IN" b="1" dirty="0"/>
              <a:t>Security</a:t>
            </a:r>
            <a:r>
              <a:rPr lang="en-IN" dirty="0"/>
              <a:t>: Surveillance for unauthorized activities.</a:t>
            </a:r>
          </a:p>
          <a:p>
            <a:r>
              <a:rPr lang="en-IN" b="1" dirty="0"/>
              <a:t>Agriculture</a:t>
            </a:r>
            <a:r>
              <a:rPr lang="en-IN" dirty="0"/>
              <a:t>: Monitoring crops for disease or pest infestation.</a:t>
            </a:r>
          </a:p>
          <a:p>
            <a:r>
              <a:rPr lang="en-IN" b="1" dirty="0"/>
              <a:t>Retail</a:t>
            </a:r>
            <a:r>
              <a:rPr lang="en-IN" dirty="0"/>
              <a:t>: Inventory tracking and customer behaviour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7A92A-575F-5715-2FFC-61A65EDB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4600" b="0" i="0" u="none" strike="noStrike">
                <a:effectLst/>
                <a:latin typeface="-webkit-standard"/>
              </a:rPr>
              <a:t>Training Infrastructure</a:t>
            </a:r>
            <a:endParaRPr lang="en-US" sz="46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66BC-51C0-D615-9901-9E6D82235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713232"/>
            <a:ext cx="6224335" cy="5431536"/>
          </a:xfrm>
        </p:spPr>
        <p:txBody>
          <a:bodyPr anchor="ctr">
            <a:normAutofit lnSpcReduction="10000"/>
          </a:bodyPr>
          <a:lstStyle/>
          <a:p>
            <a:r>
              <a:rPr lang="en-IN" sz="3200" b="1" i="0" u="none" strike="noStrike" dirty="0">
                <a:effectLst/>
              </a:rPr>
              <a:t>Objective</a:t>
            </a:r>
            <a:r>
              <a:rPr lang="en-IN" sz="3200" b="0" i="0" u="none" strike="noStrike" dirty="0">
                <a:effectLst/>
                <a:latin typeface="-webkit-standard"/>
              </a:rPr>
              <a:t>: Leverage parallel processing.</a:t>
            </a:r>
          </a:p>
          <a:p>
            <a:pPr marL="0" indent="0">
              <a:buNone/>
            </a:pPr>
            <a:endParaRPr lang="en-IN" sz="3200" b="0" i="0" u="none" strike="noStrike" dirty="0">
              <a:effectLst/>
              <a:latin typeface="-webkit-standard"/>
            </a:endParaRPr>
          </a:p>
          <a:p>
            <a:r>
              <a:rPr lang="en-IN" sz="3200" b="1" i="0" u="none" strike="noStrike" dirty="0">
                <a:effectLst/>
              </a:rPr>
              <a:t>Challenges</a:t>
            </a:r>
            <a:r>
              <a:rPr lang="en-IN" sz="3200" b="0" i="0" u="none" strike="noStrike" dirty="0">
                <a:effectLst/>
                <a:latin typeface="-webkit-standard"/>
              </a:rPr>
              <a:t>:</a:t>
            </a:r>
            <a:endParaRPr lang="en-IN" sz="3200" dirty="0">
              <a:latin typeface="-webkit-standard"/>
            </a:endParaRPr>
          </a:p>
          <a:p>
            <a:pPr>
              <a:buFontTx/>
              <a:buChar char="-"/>
            </a:pPr>
            <a:r>
              <a:rPr lang="en-IN" sz="3200" b="0" i="0" u="none" strike="noStrike" dirty="0">
                <a:effectLst/>
                <a:latin typeface="-webkit-standard"/>
              </a:rPr>
              <a:t>GPU resource constraints.</a:t>
            </a:r>
          </a:p>
          <a:p>
            <a:pPr>
              <a:buFontTx/>
              <a:buChar char="-"/>
            </a:pPr>
            <a:r>
              <a:rPr lang="en-IN" sz="3200" b="0" i="0" u="none" strike="noStrike" dirty="0">
                <a:effectLst/>
                <a:latin typeface="-webkit-standard"/>
              </a:rPr>
              <a:t>Limited distributed training.</a:t>
            </a:r>
          </a:p>
          <a:p>
            <a:pPr marL="0" indent="0">
              <a:buNone/>
            </a:pPr>
            <a:endParaRPr lang="en-IN" sz="3200" b="0" i="0" u="none" strike="noStrike" dirty="0">
              <a:effectLst/>
              <a:latin typeface="-webkit-standard"/>
            </a:endParaRPr>
          </a:p>
          <a:p>
            <a:r>
              <a:rPr lang="en-IN" sz="3200" b="1" i="0" u="none" strike="noStrike" dirty="0">
                <a:effectLst/>
              </a:rPr>
              <a:t>Mitigations</a:t>
            </a:r>
            <a:r>
              <a:rPr lang="en-IN" sz="3200" b="0" i="0" u="none" strike="noStrike" dirty="0">
                <a:effectLst/>
                <a:latin typeface="-webkit-standard"/>
              </a:rPr>
              <a:t>: </a:t>
            </a:r>
          </a:p>
          <a:p>
            <a:pPr>
              <a:buFontTx/>
              <a:buChar char="-"/>
            </a:pPr>
            <a:r>
              <a:rPr lang="en-IN" sz="3200" b="0" i="0" u="none" strike="noStrike" dirty="0">
                <a:effectLst/>
                <a:latin typeface="-webkit-standard"/>
              </a:rPr>
              <a:t>Reduced dataset size.</a:t>
            </a:r>
          </a:p>
          <a:p>
            <a:pPr>
              <a:buFontTx/>
              <a:buChar char="-"/>
            </a:pPr>
            <a:r>
              <a:rPr lang="en-IN" sz="3200" b="0" i="0" u="none" strike="noStrike" dirty="0">
                <a:effectLst/>
                <a:latin typeface="-webkit-standard"/>
              </a:rPr>
              <a:t>Optimized preprocessing pipelines.</a:t>
            </a:r>
            <a:endParaRPr lang="en-IN" sz="3200" dirty="0">
              <a:latin typeface="-webkit-standard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0017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8A091-3033-CC5C-5BCE-288AC061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u="none" strike="noStrike">
                <a:effectLst/>
                <a:latin typeface="-webkit-standard"/>
              </a:rPr>
              <a:t>Performance Metrics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EB9D-8BAD-E4BB-BCA4-35739E3E6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r>
              <a:rPr lang="en-US" b="1" dirty="0"/>
              <a:t>Evaluating: </a:t>
            </a:r>
          </a:p>
          <a:p>
            <a:pPr>
              <a:buFontTx/>
              <a:buChar char="-"/>
            </a:pPr>
            <a:r>
              <a:rPr lang="en-US" dirty="0"/>
              <a:t>I</a:t>
            </a:r>
            <a:r>
              <a:rPr lang="en-IN" dirty="0"/>
              <a:t>ntersection over Union (IoU)</a:t>
            </a:r>
          </a:p>
          <a:p>
            <a:pPr>
              <a:buFontTx/>
              <a:buChar char="-"/>
            </a:pPr>
            <a:r>
              <a:rPr lang="en-IN" dirty="0"/>
              <a:t>Mean Average Precision (mAP)</a:t>
            </a:r>
          </a:p>
          <a:p>
            <a:pPr>
              <a:buFontTx/>
              <a:buChar char="-"/>
            </a:pPr>
            <a:r>
              <a:rPr lang="en-IN" dirty="0"/>
              <a:t>Precision, Recall, F1-Score</a:t>
            </a:r>
          </a:p>
          <a:p>
            <a:pPr>
              <a:buFontTx/>
              <a:buChar char="-"/>
            </a:pPr>
            <a:endParaRPr lang="en-IN" dirty="0"/>
          </a:p>
          <a:p>
            <a:r>
              <a:rPr lang="en-IN" b="1" i="0" u="none" strike="noStrike" dirty="0">
                <a:effectLst/>
              </a:rPr>
              <a:t>Visualizing</a:t>
            </a:r>
            <a:r>
              <a:rPr lang="en-IN" b="0" i="0" u="none" strike="noStrike" dirty="0">
                <a:effectLst/>
                <a:latin typeface="-webkit-standard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-webkit-standard"/>
              </a:rPr>
              <a:t>- </a:t>
            </a:r>
            <a:r>
              <a:rPr lang="en-IN" b="0" i="0" u="none" strike="noStrike" dirty="0">
                <a:effectLst/>
                <a:latin typeface="-webkit-standard"/>
              </a:rPr>
              <a:t>Comparative bounding box overlays for predictions vs. ground truth.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2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discussing something&#10;&#10;Description automatically generated">
            <a:extLst>
              <a:ext uri="{FF2B5EF4-FFF2-40B4-BE49-F238E27FC236}">
                <a16:creationId xmlns:a16="http://schemas.microsoft.com/office/drawing/2014/main" id="{97DB7391-ED2B-F33E-F102-8BA30FDD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13" r="30672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3A8C-F12E-56F6-207F-1B5EAC6D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3200" b="0" i="0" u="none" strike="noStrike" dirty="0">
                <a:effectLst/>
                <a:latin typeface="-webkit-standard"/>
              </a:rPr>
              <a:t>Results &amp; Discussion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930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32A42-896E-417C-3626-2778D44F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SSD</a:t>
            </a: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66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Faster inference)</a:t>
            </a: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33CFA4-59A3-0CB9-67BC-338C6461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46489" r="19227"/>
          <a:stretch/>
        </p:blipFill>
        <p:spPr>
          <a:xfrm>
            <a:off x="61390" y="1782728"/>
            <a:ext cx="12064621" cy="507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and a child&#10;&#10;Description automatically generated">
            <a:extLst>
              <a:ext uri="{FF2B5EF4-FFF2-40B4-BE49-F238E27FC236}">
                <a16:creationId xmlns:a16="http://schemas.microsoft.com/office/drawing/2014/main" id="{87A3C7EA-5F53-DD85-CAE1-3BAB0DE8E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091" y="0"/>
            <a:ext cx="6557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21C1D-8B2E-18E1-1097-8042A3F2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Faster R-CNN</a:t>
            </a: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cs777 project\Faster RCNN job du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186" y="1543050"/>
            <a:ext cx="11917029" cy="519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81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93E2B-9C04-8B4F-99B9-1F45A8C1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640823"/>
            <a:ext cx="3762714" cy="5583148"/>
          </a:xfrm>
        </p:spPr>
        <p:txBody>
          <a:bodyPr anchor="ctr">
            <a:normAutofit/>
          </a:bodyPr>
          <a:lstStyle/>
          <a:p>
            <a:r>
              <a:rPr lang="en-IN" sz="5400" b="0" i="0" u="none" strike="noStrike" dirty="0">
                <a:effectLst/>
                <a:latin typeface="-webkit-standard"/>
              </a:rPr>
              <a:t>Insights and Limitations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34B685-C816-928C-21D7-429BBC469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9196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57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3E8-8812-6967-A39F-9424CF48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u="none" strike="noStrike">
                <a:effectLst/>
                <a:latin typeface="-webkit-standard"/>
              </a:rPr>
              <a:t>Technical Stack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A9E0-15A8-BFFE-5202-8EFBF737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/>
              <a:t>Programming Language</a:t>
            </a:r>
            <a:r>
              <a:rPr lang="en-IN" sz="4000" dirty="0"/>
              <a:t>: Python</a:t>
            </a:r>
          </a:p>
          <a:p>
            <a:pPr marL="0" indent="0">
              <a:buNone/>
            </a:pPr>
            <a:r>
              <a:rPr lang="en-IN" sz="4000" b="1" dirty="0"/>
              <a:t>Frameworks</a:t>
            </a:r>
            <a:r>
              <a:rPr lang="en-IN" sz="4000" dirty="0"/>
              <a:t>:  </a:t>
            </a:r>
            <a:r>
              <a:rPr lang="en-IN" sz="4000" dirty="0" err="1"/>
              <a:t>PyTorch</a:t>
            </a:r>
            <a:r>
              <a:rPr lang="en-IN" sz="4000" dirty="0"/>
              <a:t> and </a:t>
            </a:r>
            <a:r>
              <a:rPr lang="en-IN" sz="4000" dirty="0" err="1"/>
              <a:t>PySpark</a:t>
            </a:r>
            <a:endParaRPr lang="en-IN" sz="4000" dirty="0"/>
          </a:p>
          <a:p>
            <a:pPr marL="0" indent="0">
              <a:buNone/>
            </a:pPr>
            <a:r>
              <a:rPr lang="en-IN" sz="4000" b="1" dirty="0"/>
              <a:t>Cloud Platform</a:t>
            </a:r>
            <a:r>
              <a:rPr lang="en-IN" sz="4000" dirty="0"/>
              <a:t>: Google Cloud Storage</a:t>
            </a:r>
          </a:p>
          <a:p>
            <a:pPr marL="0" indent="0">
              <a:buNone/>
            </a:pPr>
            <a:r>
              <a:rPr lang="en-IN" sz="4000" b="1" dirty="0"/>
              <a:t>Tools</a:t>
            </a:r>
            <a:r>
              <a:rPr lang="en-IN" sz="4000" dirty="0"/>
              <a:t>: Distributed Data Parallel (DDP) for training.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0029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E9CA2-F13A-BEE2-1A48-901F3058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u="none" strike="noStrike">
                <a:effectLst/>
                <a:latin typeface="-webkit-standard"/>
              </a:rPr>
              <a:t>Future Recommendations</a:t>
            </a:r>
            <a:endParaRPr lang="en-US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050F-1281-661F-349A-A0C93992A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251960"/>
          </a:xfrm>
        </p:spPr>
        <p:txBody>
          <a:bodyPr>
            <a:normAutofit/>
          </a:bodyPr>
          <a:lstStyle/>
          <a:p>
            <a:r>
              <a:rPr lang="en-IN" sz="3600" b="0" i="0" u="none" strike="noStrike" dirty="0">
                <a:effectLst/>
                <a:latin typeface="-webkit-standard"/>
              </a:rPr>
              <a:t>Secure dedicated GPU resources.</a:t>
            </a:r>
          </a:p>
          <a:p>
            <a:r>
              <a:rPr lang="en-IN" sz="3600" b="0" i="0" u="none" strike="noStrike" dirty="0">
                <a:effectLst/>
                <a:latin typeface="-webkit-standard"/>
              </a:rPr>
              <a:t>Develop optimized distributed training scripts.</a:t>
            </a:r>
            <a:endParaRPr lang="en-IN" sz="3600" dirty="0">
              <a:latin typeface="-webkit-standard"/>
            </a:endParaRPr>
          </a:p>
          <a:p>
            <a:r>
              <a:rPr lang="en-IN" sz="3600" b="0" i="0" u="none" strike="noStrike" dirty="0">
                <a:effectLst/>
                <a:latin typeface="-webkit-standard"/>
              </a:rPr>
              <a:t>Explore advanced augmentation techniques for more generalised results.</a:t>
            </a:r>
          </a:p>
          <a:p>
            <a:r>
              <a:rPr lang="en-IN" sz="3600" b="0" i="0" u="none" strike="noStrike" dirty="0">
                <a:effectLst/>
                <a:latin typeface="-webkit-standard"/>
              </a:rPr>
              <a:t>Investigate more sophisticated architectures.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243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05965-8E23-EE8C-4274-8BAC6D70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Project Overview: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77AC-8778-E78A-CB9A-01FD70FA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N" sz="2200" b="0" i="0" u="none" strike="noStrike" dirty="0">
                <a:effectLst/>
                <a:latin typeface="-webkit-standard"/>
              </a:rPr>
              <a:t>Focused on object detection</a:t>
            </a:r>
          </a:p>
          <a:p>
            <a:r>
              <a:rPr lang="en-IN" sz="2200" b="0" i="0" u="none" strike="noStrike" dirty="0">
                <a:effectLst/>
                <a:latin typeface="-webkit-standard"/>
              </a:rPr>
              <a:t>Developed scalable object detection pipeline.</a:t>
            </a:r>
          </a:p>
          <a:p>
            <a:r>
              <a:rPr lang="en-IN" sz="2200" b="0" i="0" u="none" strike="noStrike" dirty="0">
                <a:effectLst/>
                <a:latin typeface="-webkit-standard"/>
              </a:rPr>
              <a:t>Investigated Faster R-CNN and SSD models.</a:t>
            </a:r>
            <a:endParaRPr lang="en-IN" sz="2200" dirty="0">
              <a:latin typeface="-webkit-standard"/>
            </a:endParaRP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5444D065-941E-000A-51EC-955F7B61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03" r="94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261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A725E-064F-58C4-94B8-EC5DCE88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b="0" i="0" u="none" strike="noStrike">
                <a:effectLst/>
                <a:latin typeface="-webkit-standard"/>
              </a:rPr>
              <a:t>What is Object Detection?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49DF08-E233-002B-C3D4-5A34ACB2E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8366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58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ollage of cars on a street&#10;&#10;Description automatically generated">
            <a:extLst>
              <a:ext uri="{FF2B5EF4-FFF2-40B4-BE49-F238E27FC236}">
                <a16:creationId xmlns:a16="http://schemas.microsoft.com/office/drawing/2014/main" id="{4582289B-F9F0-2E86-802C-CE60C714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55" b="810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5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10D4D-0517-C924-A161-93EC3360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b="0" i="0" u="none" strike="noStrike">
                <a:effectLst/>
                <a:latin typeface="-webkit-standard"/>
              </a:rPr>
              <a:t>Dataset Overview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FA5533-7C99-EFE9-C13E-D86B78921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41126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67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77084-2D6F-CD0D-1B0F-FAA96683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000" b="0" i="0" u="none" strike="noStrike">
                <a:effectLst/>
                <a:latin typeface="-webkit-standard"/>
              </a:rPr>
              <a:t>Data Preparation Pipeline</a:t>
            </a:r>
            <a:endParaRPr lang="en-US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9E2E86-31B7-961B-BE41-96C322344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90326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48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5A57-F746-0CF4-C480-D75C7C5D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0" i="0" u="none" strike="noStrike" dirty="0">
                <a:effectLst/>
                <a:latin typeface="-webkit-standard"/>
              </a:rPr>
              <a:t>Model Architecture</a:t>
            </a:r>
            <a:endParaRPr lang="en-US" sz="4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8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82E08-98D7-B986-A3C1-01B7BB9F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 i="0" u="none" strike="noStrike">
                <a:effectLst/>
              </a:rPr>
              <a:t>Faster R-CNN</a:t>
            </a:r>
            <a:r>
              <a:rPr lang="en-IN" sz="5400" b="0" i="0" u="none" strike="noStrike">
                <a:effectLst/>
                <a:latin typeface="-webkit-standard"/>
              </a:rPr>
              <a:t>:</a:t>
            </a:r>
            <a:endParaRPr lang="en-US" sz="540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1B1-8766-AB9C-B91F-A63831B7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Autofit/>
          </a:bodyPr>
          <a:lstStyle/>
          <a:p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accuracy, two-stage detection.</a:t>
            </a:r>
          </a:p>
          <a:p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Region-based convolutional approach.</a:t>
            </a:r>
          </a:p>
          <a:p>
            <a:pPr marL="0" indent="0">
              <a:buNone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Region Proposal Network (RPN) to suggest object regions.</a:t>
            </a:r>
          </a:p>
          <a:p>
            <a:pPr marL="0" indent="0">
              <a:buNone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Classification and regression on proposed regions.</a:t>
            </a:r>
            <a:endParaRPr lang="en-IN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aster R-CNN | CloudFactory Computer Vision Wiki">
            <a:extLst>
              <a:ext uri="{FF2B5EF4-FFF2-40B4-BE49-F238E27FC236}">
                <a16:creationId xmlns:a16="http://schemas.microsoft.com/office/drawing/2014/main" id="{D4E65320-9369-24D7-40F1-B8F87C0D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2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7E2F5-EF57-11DD-73F6-65DE4623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IN" sz="4800" b="1" i="0" u="none" strike="noStrike">
                <a:effectLst/>
              </a:rPr>
              <a:t>SSD</a:t>
            </a:r>
            <a:r>
              <a:rPr lang="en-IN" sz="4800" b="0" i="0" u="none" strike="noStrike">
                <a:effectLst/>
                <a:latin typeface="-webkit-standard"/>
              </a:rPr>
              <a:t>:</a:t>
            </a:r>
            <a:endParaRPr lang="en-US" sz="4800"/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02F6-A30E-8877-85BB-D66035E9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135" y="502920"/>
            <a:ext cx="8151636" cy="1463040"/>
          </a:xfrm>
        </p:spPr>
        <p:txBody>
          <a:bodyPr anchor="ctr">
            <a:noAutofit/>
          </a:bodyPr>
          <a:lstStyle/>
          <a:p>
            <a:r>
              <a:rPr lang="en-IN" sz="2000" b="0" i="0" u="none" strike="noStrike" dirty="0">
                <a:effectLst/>
                <a:latin typeface="-webkit-standard"/>
              </a:rPr>
              <a:t>Faster inference times.</a:t>
            </a:r>
          </a:p>
          <a:p>
            <a:r>
              <a:rPr lang="en-IN" sz="2000" b="0" i="0" u="none" strike="noStrike" dirty="0">
                <a:effectLst/>
                <a:latin typeface="-webkit-standard"/>
              </a:rPr>
              <a:t>Single-stage detection mechanism.</a:t>
            </a:r>
            <a:endParaRPr lang="en-IN" sz="2000" dirty="0">
              <a:latin typeface="-webkit-standard"/>
            </a:endParaRPr>
          </a:p>
          <a:p>
            <a:r>
              <a:rPr lang="en-IN" sz="2000" dirty="0">
                <a:latin typeface="-webkit-standard"/>
              </a:rPr>
              <a:t>Real time application</a:t>
            </a:r>
          </a:p>
          <a:p>
            <a:r>
              <a:rPr lang="en-IN" sz="2000" dirty="0">
                <a:latin typeface="-webkit-standard"/>
              </a:rPr>
              <a:t>Multi-scale feature map (Zoom in, Zoom out, Normal)</a:t>
            </a:r>
          </a:p>
          <a:p>
            <a:r>
              <a:rPr lang="en-IN" sz="2000" dirty="0">
                <a:latin typeface="-webkit-standard"/>
              </a:rPr>
              <a:t>Ability to detect small objects in a image, which YOLO fails to capture.</a:t>
            </a:r>
            <a:endParaRPr lang="en-US" sz="2000" dirty="0"/>
          </a:p>
        </p:txBody>
      </p:sp>
      <p:pic>
        <p:nvPicPr>
          <p:cNvPr id="2050" name="Picture 2" descr="How single-shot detector (SSD) works? | ArcGIS API for Python">
            <a:extLst>
              <a:ext uri="{FF2B5EF4-FFF2-40B4-BE49-F238E27FC236}">
                <a16:creationId xmlns:a16="http://schemas.microsoft.com/office/drawing/2014/main" id="{2E10AF38-4F6D-2F6D-D20C-B20B29A7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2632922"/>
            <a:ext cx="10917936" cy="32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42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428</Words>
  <Application>Microsoft Macintosh PowerPoint</Application>
  <PresentationFormat>Widescreen</PresentationFormat>
  <Paragraphs>72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-webkit-standard</vt:lpstr>
      <vt:lpstr>Aptos</vt:lpstr>
      <vt:lpstr>Aptos Display</vt:lpstr>
      <vt:lpstr>Arial</vt:lpstr>
      <vt:lpstr>Times New Roman</vt:lpstr>
      <vt:lpstr>Office Theme</vt:lpstr>
      <vt:lpstr> Object Detection on Google's Open Images Dataset  A Distributed Computing Approach   </vt:lpstr>
      <vt:lpstr>Project Overview:</vt:lpstr>
      <vt:lpstr>What is Object Detection?</vt:lpstr>
      <vt:lpstr>PowerPoint Presentation</vt:lpstr>
      <vt:lpstr>Dataset Overview</vt:lpstr>
      <vt:lpstr>Data Preparation Pipeline</vt:lpstr>
      <vt:lpstr>PowerPoint Presentation</vt:lpstr>
      <vt:lpstr>Faster R-CNN:</vt:lpstr>
      <vt:lpstr>SSD:</vt:lpstr>
      <vt:lpstr>Use Cases</vt:lpstr>
      <vt:lpstr>Training Infrastructure</vt:lpstr>
      <vt:lpstr>Performance Metrics</vt:lpstr>
      <vt:lpstr>PowerPoint Presentation</vt:lpstr>
      <vt:lpstr>SSD (Faster inference)</vt:lpstr>
      <vt:lpstr>PowerPoint Presentation</vt:lpstr>
      <vt:lpstr>Faster R-CNN</vt:lpstr>
      <vt:lpstr>Insights and Limitations</vt:lpstr>
      <vt:lpstr>Technical Stack</vt:lpstr>
      <vt:lpstr>Future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Object Detection on Google's Open Images Dataset  A Distributed Computing Approach   </dc:title>
  <dc:creator>Agrawal, Sneha</dc:creator>
  <cp:lastModifiedBy>Agrawal, Sneha</cp:lastModifiedBy>
  <cp:revision>6</cp:revision>
  <dcterms:created xsi:type="dcterms:W3CDTF">2024-12-04T21:14:28Z</dcterms:created>
  <dcterms:modified xsi:type="dcterms:W3CDTF">2024-12-05T15:59:52Z</dcterms:modified>
</cp:coreProperties>
</file>