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CB0"/>
    <a:srgbClr val="93B1CC"/>
    <a:srgbClr val="B7AA9E"/>
    <a:srgbClr val="C4C18E"/>
    <a:srgbClr val="31AA1C"/>
    <a:srgbClr val="CF3900"/>
    <a:srgbClr val="FCD450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40" y="-138"/>
      </p:cViewPr>
      <p:guideLst>
        <p:guide orient="horz" pos="21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278C3-22A0-45BD-8B74-F61D940CBC2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CB2D5-E98E-43B7-A523-2BD22BA5D6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52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D6939F-982B-4022-9F7F-CE654EB811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44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5" name="Picture 8" descr="UoG_keyline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374650"/>
            <a:ext cx="19685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49263" y="1927225"/>
            <a:ext cx="5859462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263" y="3033713"/>
            <a:ext cx="5859462" cy="973137"/>
          </a:xfrm>
        </p:spPr>
        <p:txBody>
          <a:bodyPr/>
          <a:lstStyle>
            <a:lvl1pPr>
              <a:buNone/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3700" y="2501900"/>
            <a:ext cx="9080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-106" charset="0"/>
                <a:ea typeface="Arial" pitchFamily="-106" charset="0"/>
                <a:cs typeface="Arial" pitchFamily="-106" charset="0"/>
              </a:rPr>
              <a:t>Body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1612900"/>
            <a:ext cx="69342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005DA6-CA95-4F82-8818-0D6C15A31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62192-FA95-44B7-A855-9C51B87AC5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FFC53-4C9F-439F-A8B8-0818A2305E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52F8C-4FD0-4FE8-A793-E838B45B04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0"/>
            <a:ext cx="9906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622425"/>
            <a:ext cx="9348787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0663" y="6570663"/>
            <a:ext cx="795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ECF75C-E48A-4F00-AB06-CE249F105ED5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750" y="374650"/>
            <a:ext cx="19685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67" r:id="rId3"/>
    <p:sldLayoutId id="2147483768" r:id="rId4"/>
    <p:sldLayoutId id="2147483769" r:id="rId5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800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588" indent="455613" algn="l" rtl="0" eaLnBrk="0" fontAlgn="base" hangingPunct="0">
        <a:spcBef>
          <a:spcPct val="3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177800" indent="-174625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2400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46075" indent="-166688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523875" indent="-176213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4" y="1838325"/>
            <a:ext cx="5909179" cy="4430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2076" y="1714500"/>
            <a:ext cx="419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Energy Resolution as a function of SiPM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3mm x 3mm </a:t>
            </a:r>
            <a:r>
              <a:rPr lang="en-GB" dirty="0" err="1" smtClean="0"/>
              <a:t>MicroFC</a:t>
            </a:r>
            <a:r>
              <a:rPr lang="en-GB" dirty="0" smtClean="0"/>
              <a:t> SiPM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3mm x 3mm x 30mm GAGG Crystal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Temp = 20</a:t>
            </a:r>
            <a:r>
              <a:rPr lang="en-GB" baseline="30000" dirty="0" smtClean="0"/>
              <a:t>o</a:t>
            </a:r>
            <a:r>
              <a:rPr lang="en-GB" dirty="0" smtClean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Blue curve shows the energy resolution values ignoring saturation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Red curve shows energy resolution at 29V and 30V corrected for effect of saturation.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** Assumes saturation correction factor at 30V is the same as correction factor at 29V. i.e. need to measure correction factor at 30V.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6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HD:Users:margarete:Desktop:templates:FacultyPPTtemps:standardWhite.pot</Template>
  <TotalTime>259</TotalTime>
  <Words>75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standardWhite</vt:lpstr>
      <vt:lpstr>PowerPoint Presentation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Presentation title here</dc:title>
  <dc:creator>Lynn Bell</dc:creator>
  <cp:lastModifiedBy>Andrew Stewart</cp:lastModifiedBy>
  <cp:revision>35</cp:revision>
  <dcterms:created xsi:type="dcterms:W3CDTF">2010-08-13T10:48:48Z</dcterms:created>
  <dcterms:modified xsi:type="dcterms:W3CDTF">2015-05-14T10:42:44Z</dcterms:modified>
</cp:coreProperties>
</file>