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240" cy="142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240" cy="425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2365200"/>
            <a:ext cx="914328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/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Software Carpentry Workshop</a:t>
            </a:r>
            <a:endParaRPr/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NIH Library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685800" y="3441600"/>
            <a:ext cx="7771680" cy="31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15 Dec 2015 – Day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Version Control with Git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85800" y="120960"/>
            <a:ext cx="7770240" cy="14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Git Workflow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227600" y="2250000"/>
            <a:ext cx="1463040" cy="2926080"/>
          </a:xfrm>
          <a:custGeom>
            <a:avLst/>
            <a:gdLst/>
            <a:ahLst/>
            <a:rect l="0" t="0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800" spc="-1">
                <a:latin typeface="Arial"/>
              </a:rPr>
              <a:t>Working</a:t>
            </a:r>
            <a:endParaRPr/>
          </a:p>
          <a:p>
            <a:pPr algn="ctr"/>
            <a:r>
              <a:rPr b="1" lang="en-US" sz="1800" spc="-1">
                <a:latin typeface="Arial"/>
              </a:rPr>
              <a:t>Directory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2964960" y="2250000"/>
            <a:ext cx="1463040" cy="2926080"/>
          </a:xfrm>
          <a:custGeom>
            <a:avLst/>
            <a:gdLst/>
            <a:ahLst/>
            <a:rect l="0" t="0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800" spc="-1">
                <a:latin typeface="Arial"/>
              </a:rPr>
              <a:t>Staging</a:t>
            </a:r>
            <a:endParaRPr/>
          </a:p>
          <a:p>
            <a:pPr algn="ctr"/>
            <a:r>
              <a:rPr b="1" lang="en-US" sz="1800" spc="-1">
                <a:latin typeface="Arial"/>
              </a:rPr>
              <a:t>Area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4683960" y="2250360"/>
            <a:ext cx="1463040" cy="2926080"/>
          </a:xfrm>
          <a:custGeom>
            <a:avLst/>
            <a:gdLst/>
            <a:ahLst/>
            <a:rect l="0" t="0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800" spc="-1">
                <a:latin typeface="Arial"/>
              </a:rPr>
              <a:t>Local</a:t>
            </a:r>
            <a:endParaRPr/>
          </a:p>
          <a:p>
            <a:pPr algn="ctr"/>
            <a:r>
              <a:rPr b="1" lang="en-US" sz="1800" spc="-1">
                <a:latin typeface="Arial"/>
              </a:rPr>
              <a:t>Repository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6411960" y="2250360"/>
            <a:ext cx="1463040" cy="2926080"/>
          </a:xfrm>
          <a:custGeom>
            <a:avLst/>
            <a:gdLst/>
            <a:ahLst/>
            <a:rect l="0" t="0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801900"/>
          </a:solidFill>
          <a:ln>
            <a:solidFill>
              <a:srgbClr val="cc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/>
            <a:r>
              <a:rPr b="1" lang="en-US" sz="1800" spc="-1">
                <a:latin typeface="Arial"/>
              </a:rPr>
              <a:t>Remote</a:t>
            </a:r>
            <a:endParaRPr/>
          </a:p>
          <a:p>
            <a:pPr algn="ctr"/>
            <a:r>
              <a:rPr b="1" lang="en-US" sz="1800" spc="-1">
                <a:latin typeface="Arial"/>
              </a:rPr>
              <a:t>Repository</a:t>
            </a:r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1005840" y="2011680"/>
            <a:ext cx="5303520" cy="3474720"/>
          </a:xfrm>
          <a:custGeom>
            <a:avLst/>
            <a:gdLst/>
            <a:ahLst/>
            <a:rect l="0" t="0" r="r" b="b"/>
            <a:pathLst>
              <a:path w="14734" h="9654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9193"/>
                </a:lnTo>
                <a:cubicBezTo>
                  <a:pt x="0" y="9423"/>
                  <a:pt x="229" y="9653"/>
                  <a:pt x="459" y="9653"/>
                </a:cubicBezTo>
                <a:lnTo>
                  <a:pt x="14273" y="9653"/>
                </a:lnTo>
                <a:cubicBezTo>
                  <a:pt x="14503" y="9653"/>
                  <a:pt x="14733" y="9423"/>
                  <a:pt x="14733" y="9193"/>
                </a:cubicBezTo>
                <a:lnTo>
                  <a:pt x="14733" y="459"/>
                </a:lnTo>
                <a:cubicBezTo>
                  <a:pt x="14733" y="229"/>
                  <a:pt x="14503" y="0"/>
                  <a:pt x="14273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7"/>
          <p:cNvSpPr/>
          <p:nvPr/>
        </p:nvSpPr>
        <p:spPr>
          <a:xfrm>
            <a:off x="2266560" y="3480480"/>
            <a:ext cx="1188720" cy="548640"/>
          </a:xfrm>
          <a:custGeom>
            <a:avLst/>
            <a:gdLst/>
            <a:ahLst/>
            <a:rect l="0" t="0" r="r" b="b"/>
            <a:pathLst>
              <a:path w="3304" h="1525">
                <a:moveTo>
                  <a:pt x="0" y="0"/>
                </a:moveTo>
                <a:lnTo>
                  <a:pt x="2477" y="0"/>
                </a:lnTo>
                <a:lnTo>
                  <a:pt x="3303" y="762"/>
                </a:lnTo>
                <a:lnTo>
                  <a:pt x="2477" y="1524"/>
                </a:lnTo>
                <a:lnTo>
                  <a:pt x="0" y="1524"/>
                </a:lnTo>
                <a:lnTo>
                  <a:pt x="825" y="7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>
                <a:latin typeface="Arial"/>
              </a:rPr>
              <a:t>add</a:t>
            </a:r>
            <a:endParaRPr/>
          </a:p>
        </p:txBody>
      </p:sp>
      <p:sp>
        <p:nvSpPr>
          <p:cNvPr id="82" name="CustomShape 8"/>
          <p:cNvSpPr/>
          <p:nvPr/>
        </p:nvSpPr>
        <p:spPr>
          <a:xfrm>
            <a:off x="3994920" y="3480840"/>
            <a:ext cx="1400040" cy="548640"/>
          </a:xfrm>
          <a:custGeom>
            <a:avLst/>
            <a:gdLst/>
            <a:ahLst/>
            <a:rect l="0" t="0" r="r" b="b"/>
            <a:pathLst>
              <a:path w="3890" h="1525">
                <a:moveTo>
                  <a:pt x="0" y="0"/>
                </a:moveTo>
                <a:lnTo>
                  <a:pt x="2917" y="0"/>
                </a:lnTo>
                <a:lnTo>
                  <a:pt x="3889" y="762"/>
                </a:lnTo>
                <a:lnTo>
                  <a:pt x="2917" y="1524"/>
                </a:lnTo>
                <a:lnTo>
                  <a:pt x="0" y="1524"/>
                </a:lnTo>
                <a:lnTo>
                  <a:pt x="972" y="7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>
                <a:latin typeface="Arial"/>
              </a:rPr>
              <a:t>commit</a:t>
            </a:r>
            <a:endParaRPr/>
          </a:p>
        </p:txBody>
      </p:sp>
      <p:sp>
        <p:nvSpPr>
          <p:cNvPr id="83" name="CustomShape 9"/>
          <p:cNvSpPr/>
          <p:nvPr/>
        </p:nvSpPr>
        <p:spPr>
          <a:xfrm>
            <a:off x="5760720" y="3474720"/>
            <a:ext cx="1188720" cy="548640"/>
          </a:xfrm>
          <a:custGeom>
            <a:avLst/>
            <a:gdLst/>
            <a:ahLst/>
            <a:rect l="0" t="0" r="r" b="b"/>
            <a:pathLst>
              <a:path w="3304" h="1525">
                <a:moveTo>
                  <a:pt x="0" y="0"/>
                </a:moveTo>
                <a:lnTo>
                  <a:pt x="2477" y="0"/>
                </a:lnTo>
                <a:lnTo>
                  <a:pt x="3303" y="762"/>
                </a:lnTo>
                <a:lnTo>
                  <a:pt x="2477" y="1524"/>
                </a:lnTo>
                <a:lnTo>
                  <a:pt x="0" y="1524"/>
                </a:lnTo>
                <a:lnTo>
                  <a:pt x="825" y="7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>
                <a:latin typeface="Arial"/>
              </a:rPr>
              <a:t>push</a:t>
            </a:r>
            <a:endParaRPr/>
          </a:p>
        </p:txBody>
      </p:sp>
      <p:sp>
        <p:nvSpPr>
          <p:cNvPr id="84" name="CustomShape 10"/>
          <p:cNvSpPr/>
          <p:nvPr/>
        </p:nvSpPr>
        <p:spPr>
          <a:xfrm flipV="1" rot="10800000">
            <a:off x="7223760" y="6023160"/>
            <a:ext cx="5394960" cy="457200"/>
          </a:xfrm>
          <a:custGeom>
            <a:avLst/>
            <a:gdLst/>
            <a:ahLst/>
            <a:rect l="0" t="0" r="r" b="b"/>
            <a:pathLst>
              <a:path w="14988" h="1272">
                <a:moveTo>
                  <a:pt x="14987" y="0"/>
                </a:moveTo>
                <a:lnTo>
                  <a:pt x="1177" y="0"/>
                </a:lnTo>
                <a:lnTo>
                  <a:pt x="0" y="635"/>
                </a:lnTo>
                <a:lnTo>
                  <a:pt x="1177" y="1271"/>
                </a:lnTo>
                <a:lnTo>
                  <a:pt x="14987" y="1271"/>
                </a:lnTo>
                <a:lnTo>
                  <a:pt x="13811" y="635"/>
                </a:lnTo>
                <a:lnTo>
                  <a:pt x="1498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>
                <a:latin typeface="Arial"/>
              </a:rPr>
              <a:t>pull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96560"/>
            <a:ext cx="777024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Exercise #1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40080" y="1737360"/>
            <a:ext cx="7955280" cy="38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 Change to your home directory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 Create swc_test_repo directory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 Change into the swc_test_repo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 Create a file called “institutes.txt”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with two lines: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NIMH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CIT</a:t>
            </a:r>
            <a:endParaRPr/>
          </a:p>
          <a:p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96560"/>
            <a:ext cx="777024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Exercise #2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40080" y="1280160"/>
            <a:ext cx="795528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 Create git repository in the swc_test_repo directory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 Start tracking “institutes.txt”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 What is the status of “institutes.txt”?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96560"/>
            <a:ext cx="777024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Exercise #3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40080" y="1280160"/>
            <a:ext cx="795528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 Modify “institutes.txt” and save your changes.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 Add “institutes.txt” to your staging area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 Remove “institutes.txt” from your staging area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 Unmodify “institutes.txt”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96560"/>
            <a:ext cx="777024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Exercise #4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40080" y="1280160"/>
            <a:ext cx="795528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 Modify “institutes.txt” again and save your changes.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 Use git diff to view the changes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 Stage your changes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 Run git diff again.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 Commit the changes made to the file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20005</TotalTime>
  <Application>LibreOffice/5.0.3.2$Linux_X86_64 LibreOffice_project/00$Build-2</Application>
  <Paragraphs>28</Paragraphs>
  <Company>NIH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2014-10-30T13:44:34Z</dcterms:created>
  <dc:creator>Adam Thomas</dc:creator>
  <dc:language>en-US</dc:language>
  <cp:lastModifiedBy>Giovanni Torres</cp:lastModifiedBy>
  <dcterms:modified xsi:type="dcterms:W3CDTF">2015-12-13T22:37:46Z</dcterms:modified>
  <cp:revision>120</cp:revision>
  <dc:title>Brain Plasticity and Aerobic Fitness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NIH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