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-scm.com/book/en/v2" TargetMode="External"/><Relationship Id="rId2" Type="http://schemas.openxmlformats.org/officeDocument/2006/relationships/hyperlink" Target="https://guides.github.com/activities/hello-world/" TargetMode="External"/><Relationship Id="rId3" Type="http://schemas.openxmlformats.org/officeDocument/2006/relationships/hyperlink" Target="https://www.atlassian.com/git/tutorials/setting-up-a-repository" TargetMode="External"/><Relationship Id="rId4" Type="http://schemas.openxmlformats.org/officeDocument/2006/relationships/hyperlink" Target="http://swcarpentry.github.io/git-novice/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2365200"/>
            <a:ext cx="9142920" cy="9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Software Carpentry Workshop</a:t>
            </a:r>
            <a:endParaRPr/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NIH Library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85800" y="3441600"/>
            <a:ext cx="7771320" cy="31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15 Dec 2015 – Day 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Version Control with Git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85800" y="120960"/>
            <a:ext cx="7769880" cy="14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Git Workflow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1227600" y="2250000"/>
            <a:ext cx="1462680" cy="2925720"/>
          </a:xfrm>
          <a:custGeom>
            <a:avLst/>
            <a:gdLst/>
            <a:ahLst/>
            <a:rect l="l" t="t" r="r" b="b"/>
            <a:pathLst>
              <a:path w="4066" h="8130">
                <a:moveTo>
                  <a:pt x="677" y="0"/>
                </a:moveTo>
                <a:cubicBezTo>
                  <a:pt x="338" y="0"/>
                  <a:pt x="0" y="338"/>
                  <a:pt x="0" y="677"/>
                </a:cubicBezTo>
                <a:lnTo>
                  <a:pt x="0" y="7451"/>
                </a:lnTo>
                <a:cubicBezTo>
                  <a:pt x="0" y="7790"/>
                  <a:pt x="338" y="8129"/>
                  <a:pt x="677" y="8129"/>
                </a:cubicBezTo>
                <a:lnTo>
                  <a:pt x="3387" y="8129"/>
                </a:lnTo>
                <a:cubicBezTo>
                  <a:pt x="3726" y="8129"/>
                  <a:pt x="4065" y="7790"/>
                  <a:pt x="4065" y="7451"/>
                </a:cubicBezTo>
                <a:lnTo>
                  <a:pt x="4065" y="677"/>
                </a:lnTo>
                <a:cubicBezTo>
                  <a:pt x="4065" y="338"/>
                  <a:pt x="3726" y="0"/>
                  <a:pt x="3387" y="0"/>
                </a:cubicBezTo>
                <a:lnTo>
                  <a:pt x="677" y="0"/>
                </a:lnTo>
              </a:path>
            </a:pathLst>
          </a:cu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Working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Directory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2964960" y="2250000"/>
            <a:ext cx="1462680" cy="2925720"/>
          </a:xfrm>
          <a:custGeom>
            <a:avLst/>
            <a:gdLst/>
            <a:ahLst/>
            <a:rect l="l" t="t" r="r" b="b"/>
            <a:pathLst>
              <a:path w="4066" h="8130">
                <a:moveTo>
                  <a:pt x="677" y="0"/>
                </a:moveTo>
                <a:cubicBezTo>
                  <a:pt x="338" y="0"/>
                  <a:pt x="0" y="338"/>
                  <a:pt x="0" y="677"/>
                </a:cubicBezTo>
                <a:lnTo>
                  <a:pt x="0" y="7451"/>
                </a:lnTo>
                <a:cubicBezTo>
                  <a:pt x="0" y="7790"/>
                  <a:pt x="338" y="8129"/>
                  <a:pt x="677" y="8129"/>
                </a:cubicBezTo>
                <a:lnTo>
                  <a:pt x="3387" y="8129"/>
                </a:lnTo>
                <a:cubicBezTo>
                  <a:pt x="3726" y="8129"/>
                  <a:pt x="4065" y="7790"/>
                  <a:pt x="4065" y="7451"/>
                </a:cubicBezTo>
                <a:lnTo>
                  <a:pt x="4065" y="677"/>
                </a:lnTo>
                <a:cubicBezTo>
                  <a:pt x="4065" y="338"/>
                  <a:pt x="3726" y="0"/>
                  <a:pt x="3387" y="0"/>
                </a:cubicBezTo>
                <a:lnTo>
                  <a:pt x="677" y="0"/>
                </a:lnTo>
              </a:path>
            </a:pathLst>
          </a:custGeom>
          <a:solidFill>
            <a:srgbClr val="3465a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Staging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Area</a:t>
            </a:r>
            <a:endParaRPr/>
          </a:p>
        </p:txBody>
      </p:sp>
      <p:sp>
        <p:nvSpPr>
          <p:cNvPr id="77" name="CustomShape 4"/>
          <p:cNvSpPr/>
          <p:nvPr/>
        </p:nvSpPr>
        <p:spPr>
          <a:xfrm>
            <a:off x="4683960" y="2250360"/>
            <a:ext cx="1462680" cy="2925720"/>
          </a:xfrm>
          <a:custGeom>
            <a:avLst/>
            <a:gdLst/>
            <a:ahLst/>
            <a:rect l="l" t="t" r="r" b="b"/>
            <a:pathLst>
              <a:path w="4066" h="8130">
                <a:moveTo>
                  <a:pt x="677" y="0"/>
                </a:moveTo>
                <a:cubicBezTo>
                  <a:pt x="338" y="0"/>
                  <a:pt x="0" y="338"/>
                  <a:pt x="0" y="677"/>
                </a:cubicBezTo>
                <a:lnTo>
                  <a:pt x="0" y="7451"/>
                </a:lnTo>
                <a:cubicBezTo>
                  <a:pt x="0" y="7790"/>
                  <a:pt x="338" y="8129"/>
                  <a:pt x="677" y="8129"/>
                </a:cubicBezTo>
                <a:lnTo>
                  <a:pt x="3387" y="8129"/>
                </a:lnTo>
                <a:cubicBezTo>
                  <a:pt x="3726" y="8129"/>
                  <a:pt x="4065" y="7790"/>
                  <a:pt x="4065" y="7451"/>
                </a:cubicBezTo>
                <a:lnTo>
                  <a:pt x="4065" y="677"/>
                </a:lnTo>
                <a:cubicBezTo>
                  <a:pt x="4065" y="338"/>
                  <a:pt x="3726" y="0"/>
                  <a:pt x="3387" y="0"/>
                </a:cubicBezTo>
                <a:lnTo>
                  <a:pt x="677" y="0"/>
                </a:lnTo>
              </a:path>
            </a:pathLst>
          </a:cu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Repository</a:t>
            </a:r>
            <a:endParaRPr/>
          </a:p>
        </p:txBody>
      </p:sp>
      <p:sp>
        <p:nvSpPr>
          <p:cNvPr id="78" name="CustomShape 5"/>
          <p:cNvSpPr/>
          <p:nvPr/>
        </p:nvSpPr>
        <p:spPr>
          <a:xfrm>
            <a:off x="6411960" y="2250360"/>
            <a:ext cx="1462680" cy="2925720"/>
          </a:xfrm>
          <a:custGeom>
            <a:avLst/>
            <a:gdLst/>
            <a:ahLst/>
            <a:rect l="l" t="t" r="r" b="b"/>
            <a:pathLst>
              <a:path w="4066" h="8130">
                <a:moveTo>
                  <a:pt x="677" y="0"/>
                </a:moveTo>
                <a:cubicBezTo>
                  <a:pt x="338" y="0"/>
                  <a:pt x="0" y="338"/>
                  <a:pt x="0" y="677"/>
                </a:cubicBezTo>
                <a:lnTo>
                  <a:pt x="0" y="7451"/>
                </a:lnTo>
                <a:cubicBezTo>
                  <a:pt x="0" y="7790"/>
                  <a:pt x="338" y="8129"/>
                  <a:pt x="677" y="8129"/>
                </a:cubicBezTo>
                <a:lnTo>
                  <a:pt x="3387" y="8129"/>
                </a:lnTo>
                <a:cubicBezTo>
                  <a:pt x="3726" y="8129"/>
                  <a:pt x="4065" y="7790"/>
                  <a:pt x="4065" y="7451"/>
                </a:cubicBezTo>
                <a:lnTo>
                  <a:pt x="4065" y="677"/>
                </a:lnTo>
                <a:cubicBezTo>
                  <a:pt x="4065" y="338"/>
                  <a:pt x="3726" y="0"/>
                  <a:pt x="3387" y="0"/>
                </a:cubicBezTo>
                <a:lnTo>
                  <a:pt x="677" y="0"/>
                </a:lnTo>
              </a:path>
            </a:pathLst>
          </a:custGeom>
          <a:solidFill>
            <a:srgbClr val="801900"/>
          </a:solidFill>
          <a:ln>
            <a:solidFill>
              <a:srgbClr val="cc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Remote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Repository</a:t>
            </a:r>
            <a:endParaRPr/>
          </a:p>
        </p:txBody>
      </p:sp>
      <p:sp>
        <p:nvSpPr>
          <p:cNvPr id="79" name="CustomShape 6"/>
          <p:cNvSpPr/>
          <p:nvPr/>
        </p:nvSpPr>
        <p:spPr>
          <a:xfrm>
            <a:off x="1005840" y="2011680"/>
            <a:ext cx="5303160" cy="3474360"/>
          </a:xfrm>
          <a:custGeom>
            <a:avLst/>
            <a:gdLst/>
            <a:ahLst/>
            <a:rect l="l" t="t" r="r" b="b"/>
            <a:pathLst>
              <a:path w="14734" h="9654">
                <a:moveTo>
                  <a:pt x="459" y="0"/>
                </a:moveTo>
                <a:cubicBezTo>
                  <a:pt x="229" y="0"/>
                  <a:pt x="0" y="229"/>
                  <a:pt x="0" y="459"/>
                </a:cubicBezTo>
                <a:lnTo>
                  <a:pt x="0" y="9193"/>
                </a:lnTo>
                <a:cubicBezTo>
                  <a:pt x="0" y="9423"/>
                  <a:pt x="229" y="9653"/>
                  <a:pt x="459" y="9653"/>
                </a:cubicBezTo>
                <a:lnTo>
                  <a:pt x="14273" y="9653"/>
                </a:lnTo>
                <a:cubicBezTo>
                  <a:pt x="14503" y="9653"/>
                  <a:pt x="14733" y="9423"/>
                  <a:pt x="14733" y="9193"/>
                </a:cubicBezTo>
                <a:lnTo>
                  <a:pt x="14733" y="459"/>
                </a:lnTo>
                <a:cubicBezTo>
                  <a:pt x="14733" y="229"/>
                  <a:pt x="14503" y="0"/>
                  <a:pt x="14273" y="0"/>
                </a:cubicBezTo>
                <a:lnTo>
                  <a:pt x="459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"/>
          <p:cNvSpPr/>
          <p:nvPr/>
        </p:nvSpPr>
        <p:spPr>
          <a:xfrm>
            <a:off x="2266560" y="3480480"/>
            <a:ext cx="1188360" cy="548280"/>
          </a:xfrm>
          <a:custGeom>
            <a:avLst/>
            <a:gdLst/>
            <a:ahLst/>
            <a:rect l="l" t="t" r="r" b="b"/>
            <a:pathLst>
              <a:path w="3304" h="1525">
                <a:moveTo>
                  <a:pt x="0" y="0"/>
                </a:moveTo>
                <a:lnTo>
                  <a:pt x="2477" y="0"/>
                </a:lnTo>
                <a:lnTo>
                  <a:pt x="3303" y="762"/>
                </a:lnTo>
                <a:lnTo>
                  <a:pt x="2477" y="1524"/>
                </a:lnTo>
                <a:lnTo>
                  <a:pt x="0" y="1524"/>
                </a:lnTo>
                <a:lnTo>
                  <a:pt x="825" y="76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</a:t>
            </a:r>
            <a:endParaRPr/>
          </a:p>
        </p:txBody>
      </p:sp>
      <p:sp>
        <p:nvSpPr>
          <p:cNvPr id="81" name="CustomShape 8"/>
          <p:cNvSpPr/>
          <p:nvPr/>
        </p:nvSpPr>
        <p:spPr>
          <a:xfrm>
            <a:off x="3994920" y="3480840"/>
            <a:ext cx="1399680" cy="548280"/>
          </a:xfrm>
          <a:custGeom>
            <a:avLst/>
            <a:gdLst/>
            <a:ahLst/>
            <a:rect l="l" t="t" r="r" b="b"/>
            <a:pathLst>
              <a:path w="3890" h="1525">
                <a:moveTo>
                  <a:pt x="0" y="0"/>
                </a:moveTo>
                <a:lnTo>
                  <a:pt x="2917" y="0"/>
                </a:lnTo>
                <a:lnTo>
                  <a:pt x="3889" y="762"/>
                </a:lnTo>
                <a:lnTo>
                  <a:pt x="2917" y="1524"/>
                </a:lnTo>
                <a:lnTo>
                  <a:pt x="0" y="1524"/>
                </a:lnTo>
                <a:lnTo>
                  <a:pt x="972" y="76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/>
          </a:p>
        </p:txBody>
      </p:sp>
      <p:sp>
        <p:nvSpPr>
          <p:cNvPr id="82" name="CustomShape 9"/>
          <p:cNvSpPr/>
          <p:nvPr/>
        </p:nvSpPr>
        <p:spPr>
          <a:xfrm>
            <a:off x="5760720" y="3474720"/>
            <a:ext cx="1188360" cy="548280"/>
          </a:xfrm>
          <a:custGeom>
            <a:avLst/>
            <a:gdLst/>
            <a:ahLst/>
            <a:rect l="l" t="t" r="r" b="b"/>
            <a:pathLst>
              <a:path w="3304" h="1525">
                <a:moveTo>
                  <a:pt x="0" y="0"/>
                </a:moveTo>
                <a:lnTo>
                  <a:pt x="2477" y="0"/>
                </a:lnTo>
                <a:lnTo>
                  <a:pt x="3303" y="762"/>
                </a:lnTo>
                <a:lnTo>
                  <a:pt x="2477" y="1524"/>
                </a:lnTo>
                <a:lnTo>
                  <a:pt x="0" y="1524"/>
                </a:lnTo>
                <a:lnTo>
                  <a:pt x="825" y="76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push</a:t>
            </a:r>
            <a:endParaRPr/>
          </a:p>
        </p:txBody>
      </p:sp>
      <p:sp>
        <p:nvSpPr>
          <p:cNvPr id="83" name="CustomShape 10"/>
          <p:cNvSpPr/>
          <p:nvPr/>
        </p:nvSpPr>
        <p:spPr>
          <a:xfrm flipV="1" rot="10800000">
            <a:off x="12618720" y="6479640"/>
            <a:ext cx="5394600" cy="456840"/>
          </a:xfrm>
          <a:custGeom>
            <a:avLst/>
            <a:gdLst/>
            <a:ahLst/>
            <a:rect l="l" t="t" r="r" b="b"/>
            <a:pathLst>
              <a:path w="14988" h="1272">
                <a:moveTo>
                  <a:pt x="14987" y="0"/>
                </a:moveTo>
                <a:lnTo>
                  <a:pt x="1177" y="0"/>
                </a:lnTo>
                <a:lnTo>
                  <a:pt x="0" y="635"/>
                </a:lnTo>
                <a:lnTo>
                  <a:pt x="1177" y="1271"/>
                </a:lnTo>
                <a:lnTo>
                  <a:pt x="14987" y="1271"/>
                </a:lnTo>
                <a:lnTo>
                  <a:pt x="13811" y="635"/>
                </a:lnTo>
                <a:lnTo>
                  <a:pt x="14987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pull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85800" y="196560"/>
            <a:ext cx="7769880" cy="9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Exercise #1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640080" y="1737360"/>
            <a:ext cx="7954920" cy="38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1. Change to your home directory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2. Create swc_test_repo directory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3. Change into the swc_test_repo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4. Create a file called “institutes.txt”</a:t>
            </a:r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with two lines:</a:t>
            </a:r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NIMH</a:t>
            </a:r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	</a:t>
            </a: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CIT</a:t>
            </a:r>
            <a:endParaRPr/>
          </a:p>
          <a:p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85800" y="196560"/>
            <a:ext cx="7769880" cy="9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Exercise #2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640080" y="1280160"/>
            <a:ext cx="795492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1. Create git repository in the swc_test_repo directory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2. Start tracking “institutes.txt”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3. What is the status of “institutes.txt”?</a:t>
            </a:r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85800" y="196560"/>
            <a:ext cx="7769880" cy="9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Exercise #3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640080" y="1280160"/>
            <a:ext cx="795492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1. Modify “institutes.txt” and save your changes.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2. Add “institutes.txt” to your staging area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3. Remove “institutes.txt” from your staging area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4. Unmodify “institutes.txt”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85800" y="196560"/>
            <a:ext cx="7769880" cy="9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Exercise #4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640080" y="1280160"/>
            <a:ext cx="795492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1. Modify “institutes.txt” again and save your changes.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2. Use git diff to view the changes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3. Stage your changes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4. Run git diff again.</a:t>
            </a:r>
            <a:endParaRPr/>
          </a:p>
          <a:p>
            <a:endParaRPr/>
          </a:p>
          <a:p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5. Commit the changes made to the file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85800" y="196560"/>
            <a:ext cx="7769880" cy="9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Resources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640080" y="1280160"/>
            <a:ext cx="795492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# The Git Book</a:t>
            </a:r>
            <a:endParaRPr/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  <a:hlinkClick r:id="rId1"/>
              </a:rPr>
              <a:t>https://git-scm.com/book/en/v2</a:t>
            </a:r>
            <a:endParaRPr/>
          </a:p>
          <a:p>
            <a:endParaRPr/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# GitHub Guides</a:t>
            </a:r>
            <a:endParaRPr/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  <a:hlinkClick r:id="rId2"/>
              </a:rPr>
              <a:t>https://guides.github.com/activities/hello-world/</a:t>
            </a:r>
            <a:endParaRPr/>
          </a:p>
          <a:p>
            <a:endParaRPr/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# Git Tutorials</a:t>
            </a:r>
            <a:endParaRPr/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  <a:hlinkClick r:id="rId3"/>
              </a:rPr>
              <a:t>https://www.atlassian.com/git/tutorials/setting-up-a-repository</a:t>
            </a:r>
            <a:endParaRPr/>
          </a:p>
          <a:p>
            <a:endParaRPr/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# Software Carpentry</a:t>
            </a:r>
            <a:endParaRPr/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  <a:hlinkClick r:id="rId4"/>
              </a:rPr>
              <a:t>http://swcarpentry.github.io/git-novice/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20007</TotalTime>
  <Application>LibreOffice/5.0.3.2$Linux_X86_64 LibreOffice_project/00$Build-2</Application>
  <Paragraphs>28</Paragraphs>
  <Company>NIH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2014-10-30T13:44:34Z</dcterms:created>
  <dc:creator>Adam Thomas</dc:creator>
  <dc:language>en-US</dc:language>
  <cp:lastModifiedBy>Giovanni Torres</cp:lastModifiedBy>
  <dcterms:modified xsi:type="dcterms:W3CDTF">2015-12-15T07:40:39Z</dcterms:modified>
  <cp:revision>121</cp:revision>
  <dc:title>Brain Plasticity and Aerobic Fitness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NIH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