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7" autoAdjust="0"/>
    <p:restoredTop sz="94660"/>
  </p:normalViewPr>
  <p:slideViewPr>
    <p:cSldViewPr snapToGrid="0">
      <p:cViewPr varScale="1">
        <p:scale>
          <a:sx n="89" d="100"/>
          <a:sy n="89" d="100"/>
        </p:scale>
        <p:origin x="451" y="3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PH"/>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PH"/>
          </a:p>
        </p:txBody>
      </p:sp>
      <p:sp>
        <p:nvSpPr>
          <p:cNvPr id="4" name="Date Placeholder 3"/>
          <p:cNvSpPr>
            <a:spLocks noGrp="1"/>
          </p:cNvSpPr>
          <p:nvPr>
            <p:ph type="dt" sz="half" idx="10"/>
          </p:nvPr>
        </p:nvSpPr>
        <p:spPr/>
        <p:txBody>
          <a:bodyPr/>
          <a:lstStyle/>
          <a:p>
            <a:fld id="{0BA76126-0F93-4C9A-9DDD-5A926ACEB66A}" type="datetimeFigureOut">
              <a:rPr lang="en-PH" smtClean="0"/>
              <a:t>23/11/2022</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9C840E54-347F-464A-838F-91B54E33C815}" type="slidenum">
              <a:rPr lang="en-PH" smtClean="0"/>
              <a:t>‹#›</a:t>
            </a:fld>
            <a:endParaRPr lang="en-PH"/>
          </a:p>
        </p:txBody>
      </p:sp>
    </p:spTree>
    <p:extLst>
      <p:ext uri="{BB962C8B-B14F-4D97-AF65-F5344CB8AC3E}">
        <p14:creationId xmlns:p14="http://schemas.microsoft.com/office/powerpoint/2010/main" val="19605998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PH"/>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a:p>
        </p:txBody>
      </p:sp>
      <p:sp>
        <p:nvSpPr>
          <p:cNvPr id="4" name="Date Placeholder 3"/>
          <p:cNvSpPr>
            <a:spLocks noGrp="1"/>
          </p:cNvSpPr>
          <p:nvPr>
            <p:ph type="dt" sz="half" idx="10"/>
          </p:nvPr>
        </p:nvSpPr>
        <p:spPr/>
        <p:txBody>
          <a:bodyPr/>
          <a:lstStyle/>
          <a:p>
            <a:fld id="{0BA76126-0F93-4C9A-9DDD-5A926ACEB66A}" type="datetimeFigureOut">
              <a:rPr lang="en-PH" smtClean="0"/>
              <a:t>23/11/2022</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9C840E54-347F-464A-838F-91B54E33C815}" type="slidenum">
              <a:rPr lang="en-PH" smtClean="0"/>
              <a:t>‹#›</a:t>
            </a:fld>
            <a:endParaRPr lang="en-PH"/>
          </a:p>
        </p:txBody>
      </p:sp>
    </p:spTree>
    <p:extLst>
      <p:ext uri="{BB962C8B-B14F-4D97-AF65-F5344CB8AC3E}">
        <p14:creationId xmlns:p14="http://schemas.microsoft.com/office/powerpoint/2010/main" val="9505616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PH"/>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a:p>
        </p:txBody>
      </p:sp>
      <p:sp>
        <p:nvSpPr>
          <p:cNvPr id="4" name="Date Placeholder 3"/>
          <p:cNvSpPr>
            <a:spLocks noGrp="1"/>
          </p:cNvSpPr>
          <p:nvPr>
            <p:ph type="dt" sz="half" idx="10"/>
          </p:nvPr>
        </p:nvSpPr>
        <p:spPr/>
        <p:txBody>
          <a:bodyPr/>
          <a:lstStyle/>
          <a:p>
            <a:fld id="{0BA76126-0F93-4C9A-9DDD-5A926ACEB66A}" type="datetimeFigureOut">
              <a:rPr lang="en-PH" smtClean="0"/>
              <a:t>23/11/2022</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9C840E54-347F-464A-838F-91B54E33C815}" type="slidenum">
              <a:rPr lang="en-PH" smtClean="0"/>
              <a:t>‹#›</a:t>
            </a:fld>
            <a:endParaRPr lang="en-PH"/>
          </a:p>
        </p:txBody>
      </p:sp>
    </p:spTree>
    <p:extLst>
      <p:ext uri="{BB962C8B-B14F-4D97-AF65-F5344CB8AC3E}">
        <p14:creationId xmlns:p14="http://schemas.microsoft.com/office/powerpoint/2010/main" val="31203835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PH"/>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a:p>
        </p:txBody>
      </p:sp>
      <p:sp>
        <p:nvSpPr>
          <p:cNvPr id="4" name="Date Placeholder 3"/>
          <p:cNvSpPr>
            <a:spLocks noGrp="1"/>
          </p:cNvSpPr>
          <p:nvPr>
            <p:ph type="dt" sz="half" idx="10"/>
          </p:nvPr>
        </p:nvSpPr>
        <p:spPr/>
        <p:txBody>
          <a:bodyPr/>
          <a:lstStyle/>
          <a:p>
            <a:fld id="{0BA76126-0F93-4C9A-9DDD-5A926ACEB66A}" type="datetimeFigureOut">
              <a:rPr lang="en-PH" smtClean="0"/>
              <a:t>23/11/2022</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9C840E54-347F-464A-838F-91B54E33C815}" type="slidenum">
              <a:rPr lang="en-PH" smtClean="0"/>
              <a:t>‹#›</a:t>
            </a:fld>
            <a:endParaRPr lang="en-PH"/>
          </a:p>
        </p:txBody>
      </p:sp>
    </p:spTree>
    <p:extLst>
      <p:ext uri="{BB962C8B-B14F-4D97-AF65-F5344CB8AC3E}">
        <p14:creationId xmlns:p14="http://schemas.microsoft.com/office/powerpoint/2010/main" val="815474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PH"/>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BA76126-0F93-4C9A-9DDD-5A926ACEB66A}" type="datetimeFigureOut">
              <a:rPr lang="en-PH" smtClean="0"/>
              <a:t>23/11/2022</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9C840E54-347F-464A-838F-91B54E33C815}" type="slidenum">
              <a:rPr lang="en-PH" smtClean="0"/>
              <a:t>‹#›</a:t>
            </a:fld>
            <a:endParaRPr lang="en-PH"/>
          </a:p>
        </p:txBody>
      </p:sp>
    </p:spTree>
    <p:extLst>
      <p:ext uri="{BB962C8B-B14F-4D97-AF65-F5344CB8AC3E}">
        <p14:creationId xmlns:p14="http://schemas.microsoft.com/office/powerpoint/2010/main" val="6420822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PH"/>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a:p>
        </p:txBody>
      </p:sp>
      <p:sp>
        <p:nvSpPr>
          <p:cNvPr id="5" name="Date Placeholder 4"/>
          <p:cNvSpPr>
            <a:spLocks noGrp="1"/>
          </p:cNvSpPr>
          <p:nvPr>
            <p:ph type="dt" sz="half" idx="10"/>
          </p:nvPr>
        </p:nvSpPr>
        <p:spPr/>
        <p:txBody>
          <a:bodyPr/>
          <a:lstStyle/>
          <a:p>
            <a:fld id="{0BA76126-0F93-4C9A-9DDD-5A926ACEB66A}" type="datetimeFigureOut">
              <a:rPr lang="en-PH" smtClean="0"/>
              <a:t>23/11/2022</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9C840E54-347F-464A-838F-91B54E33C815}" type="slidenum">
              <a:rPr lang="en-PH" smtClean="0"/>
              <a:t>‹#›</a:t>
            </a:fld>
            <a:endParaRPr lang="en-PH"/>
          </a:p>
        </p:txBody>
      </p:sp>
    </p:spTree>
    <p:extLst>
      <p:ext uri="{BB962C8B-B14F-4D97-AF65-F5344CB8AC3E}">
        <p14:creationId xmlns:p14="http://schemas.microsoft.com/office/powerpoint/2010/main" val="24069295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PH"/>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a:p>
        </p:txBody>
      </p:sp>
      <p:sp>
        <p:nvSpPr>
          <p:cNvPr id="7" name="Date Placeholder 6"/>
          <p:cNvSpPr>
            <a:spLocks noGrp="1"/>
          </p:cNvSpPr>
          <p:nvPr>
            <p:ph type="dt" sz="half" idx="10"/>
          </p:nvPr>
        </p:nvSpPr>
        <p:spPr/>
        <p:txBody>
          <a:bodyPr/>
          <a:lstStyle/>
          <a:p>
            <a:fld id="{0BA76126-0F93-4C9A-9DDD-5A926ACEB66A}" type="datetimeFigureOut">
              <a:rPr lang="en-PH" smtClean="0"/>
              <a:t>23/11/2022</a:t>
            </a:fld>
            <a:endParaRPr lang="en-PH"/>
          </a:p>
        </p:txBody>
      </p:sp>
      <p:sp>
        <p:nvSpPr>
          <p:cNvPr id="8" name="Footer Placeholder 7"/>
          <p:cNvSpPr>
            <a:spLocks noGrp="1"/>
          </p:cNvSpPr>
          <p:nvPr>
            <p:ph type="ftr" sz="quarter" idx="11"/>
          </p:nvPr>
        </p:nvSpPr>
        <p:spPr/>
        <p:txBody>
          <a:bodyPr/>
          <a:lstStyle/>
          <a:p>
            <a:endParaRPr lang="en-PH"/>
          </a:p>
        </p:txBody>
      </p:sp>
      <p:sp>
        <p:nvSpPr>
          <p:cNvPr id="9" name="Slide Number Placeholder 8"/>
          <p:cNvSpPr>
            <a:spLocks noGrp="1"/>
          </p:cNvSpPr>
          <p:nvPr>
            <p:ph type="sldNum" sz="quarter" idx="12"/>
          </p:nvPr>
        </p:nvSpPr>
        <p:spPr/>
        <p:txBody>
          <a:bodyPr/>
          <a:lstStyle/>
          <a:p>
            <a:fld id="{9C840E54-347F-464A-838F-91B54E33C815}" type="slidenum">
              <a:rPr lang="en-PH" smtClean="0"/>
              <a:t>‹#›</a:t>
            </a:fld>
            <a:endParaRPr lang="en-PH"/>
          </a:p>
        </p:txBody>
      </p:sp>
    </p:spTree>
    <p:extLst>
      <p:ext uri="{BB962C8B-B14F-4D97-AF65-F5344CB8AC3E}">
        <p14:creationId xmlns:p14="http://schemas.microsoft.com/office/powerpoint/2010/main" val="14381200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PH"/>
          </a:p>
        </p:txBody>
      </p:sp>
      <p:sp>
        <p:nvSpPr>
          <p:cNvPr id="3" name="Date Placeholder 2"/>
          <p:cNvSpPr>
            <a:spLocks noGrp="1"/>
          </p:cNvSpPr>
          <p:nvPr>
            <p:ph type="dt" sz="half" idx="10"/>
          </p:nvPr>
        </p:nvSpPr>
        <p:spPr/>
        <p:txBody>
          <a:bodyPr/>
          <a:lstStyle/>
          <a:p>
            <a:fld id="{0BA76126-0F93-4C9A-9DDD-5A926ACEB66A}" type="datetimeFigureOut">
              <a:rPr lang="en-PH" smtClean="0"/>
              <a:t>23/11/2022</a:t>
            </a:fld>
            <a:endParaRPr lang="en-PH"/>
          </a:p>
        </p:txBody>
      </p:sp>
      <p:sp>
        <p:nvSpPr>
          <p:cNvPr id="4" name="Footer Placeholder 3"/>
          <p:cNvSpPr>
            <a:spLocks noGrp="1"/>
          </p:cNvSpPr>
          <p:nvPr>
            <p:ph type="ftr" sz="quarter" idx="11"/>
          </p:nvPr>
        </p:nvSpPr>
        <p:spPr/>
        <p:txBody>
          <a:bodyPr/>
          <a:lstStyle/>
          <a:p>
            <a:endParaRPr lang="en-PH"/>
          </a:p>
        </p:txBody>
      </p:sp>
      <p:sp>
        <p:nvSpPr>
          <p:cNvPr id="5" name="Slide Number Placeholder 4"/>
          <p:cNvSpPr>
            <a:spLocks noGrp="1"/>
          </p:cNvSpPr>
          <p:nvPr>
            <p:ph type="sldNum" sz="quarter" idx="12"/>
          </p:nvPr>
        </p:nvSpPr>
        <p:spPr/>
        <p:txBody>
          <a:bodyPr/>
          <a:lstStyle/>
          <a:p>
            <a:fld id="{9C840E54-347F-464A-838F-91B54E33C815}" type="slidenum">
              <a:rPr lang="en-PH" smtClean="0"/>
              <a:t>‹#›</a:t>
            </a:fld>
            <a:endParaRPr lang="en-PH"/>
          </a:p>
        </p:txBody>
      </p:sp>
    </p:spTree>
    <p:extLst>
      <p:ext uri="{BB962C8B-B14F-4D97-AF65-F5344CB8AC3E}">
        <p14:creationId xmlns:p14="http://schemas.microsoft.com/office/powerpoint/2010/main" val="10464354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BA76126-0F93-4C9A-9DDD-5A926ACEB66A}" type="datetimeFigureOut">
              <a:rPr lang="en-PH" smtClean="0"/>
              <a:t>23/11/2022</a:t>
            </a:fld>
            <a:endParaRPr lang="en-PH"/>
          </a:p>
        </p:txBody>
      </p:sp>
      <p:sp>
        <p:nvSpPr>
          <p:cNvPr id="3" name="Footer Placeholder 2"/>
          <p:cNvSpPr>
            <a:spLocks noGrp="1"/>
          </p:cNvSpPr>
          <p:nvPr>
            <p:ph type="ftr" sz="quarter" idx="11"/>
          </p:nvPr>
        </p:nvSpPr>
        <p:spPr/>
        <p:txBody>
          <a:bodyPr/>
          <a:lstStyle/>
          <a:p>
            <a:endParaRPr lang="en-PH"/>
          </a:p>
        </p:txBody>
      </p:sp>
      <p:sp>
        <p:nvSpPr>
          <p:cNvPr id="4" name="Slide Number Placeholder 3"/>
          <p:cNvSpPr>
            <a:spLocks noGrp="1"/>
          </p:cNvSpPr>
          <p:nvPr>
            <p:ph type="sldNum" sz="quarter" idx="12"/>
          </p:nvPr>
        </p:nvSpPr>
        <p:spPr/>
        <p:txBody>
          <a:bodyPr/>
          <a:lstStyle/>
          <a:p>
            <a:fld id="{9C840E54-347F-464A-838F-91B54E33C815}" type="slidenum">
              <a:rPr lang="en-PH" smtClean="0"/>
              <a:t>‹#›</a:t>
            </a:fld>
            <a:endParaRPr lang="en-PH"/>
          </a:p>
        </p:txBody>
      </p:sp>
    </p:spTree>
    <p:extLst>
      <p:ext uri="{BB962C8B-B14F-4D97-AF65-F5344CB8AC3E}">
        <p14:creationId xmlns:p14="http://schemas.microsoft.com/office/powerpoint/2010/main" val="17579065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PH"/>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BA76126-0F93-4C9A-9DDD-5A926ACEB66A}" type="datetimeFigureOut">
              <a:rPr lang="en-PH" smtClean="0"/>
              <a:t>23/11/2022</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9C840E54-347F-464A-838F-91B54E33C815}" type="slidenum">
              <a:rPr lang="en-PH" smtClean="0"/>
              <a:t>‹#›</a:t>
            </a:fld>
            <a:endParaRPr lang="en-PH"/>
          </a:p>
        </p:txBody>
      </p:sp>
    </p:spTree>
    <p:extLst>
      <p:ext uri="{BB962C8B-B14F-4D97-AF65-F5344CB8AC3E}">
        <p14:creationId xmlns:p14="http://schemas.microsoft.com/office/powerpoint/2010/main" val="1285927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PH"/>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PH"/>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BA76126-0F93-4C9A-9DDD-5A926ACEB66A}" type="datetimeFigureOut">
              <a:rPr lang="en-PH" smtClean="0"/>
              <a:t>23/11/2022</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9C840E54-347F-464A-838F-91B54E33C815}" type="slidenum">
              <a:rPr lang="en-PH" smtClean="0"/>
              <a:t>‹#›</a:t>
            </a:fld>
            <a:endParaRPr lang="en-PH"/>
          </a:p>
        </p:txBody>
      </p:sp>
    </p:spTree>
    <p:extLst>
      <p:ext uri="{BB962C8B-B14F-4D97-AF65-F5344CB8AC3E}">
        <p14:creationId xmlns:p14="http://schemas.microsoft.com/office/powerpoint/2010/main" val="3216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PH"/>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BA76126-0F93-4C9A-9DDD-5A926ACEB66A}" type="datetimeFigureOut">
              <a:rPr lang="en-PH" smtClean="0"/>
              <a:t>23/11/2022</a:t>
            </a:fld>
            <a:endParaRPr lang="en-PH"/>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PH"/>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C840E54-347F-464A-838F-91B54E33C815}" type="slidenum">
              <a:rPr lang="en-PH" smtClean="0"/>
              <a:t>‹#›</a:t>
            </a:fld>
            <a:endParaRPr lang="en-PH"/>
          </a:p>
        </p:txBody>
      </p:sp>
    </p:spTree>
    <p:extLst>
      <p:ext uri="{BB962C8B-B14F-4D97-AF65-F5344CB8AC3E}">
        <p14:creationId xmlns:p14="http://schemas.microsoft.com/office/powerpoint/2010/main" val="9882494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26772"/>
            <a:ext cx="10515600" cy="5550191"/>
          </a:xfrm>
        </p:spPr>
        <p:txBody>
          <a:bodyPr>
            <a:normAutofit fontScale="62500" lnSpcReduction="20000"/>
          </a:bodyPr>
          <a:lstStyle/>
          <a:p>
            <a:r>
              <a:rPr lang="en-PH" dirty="0"/>
              <a:t>  Project app description - e-Prescribe is an electronic system for prescriptions. This is to avoid misinterpretation of medication due to the illegible handwriting of the physician. This can also improve the old-school way of handling prescription records. </a:t>
            </a:r>
          </a:p>
          <a:p>
            <a:r>
              <a:rPr lang="en-PH" dirty="0"/>
              <a:t>Color Selection: Shades of greens and orange to complement the medical perspectives of the app.</a:t>
            </a:r>
          </a:p>
          <a:p>
            <a:r>
              <a:rPr lang="en-PH" dirty="0"/>
              <a:t> Users - Physicians &amp; Admissions</a:t>
            </a:r>
          </a:p>
          <a:p>
            <a:r>
              <a:rPr lang="en-PH" dirty="0"/>
              <a:t> Process: First, admissions will create the profile of the patients, the profile should contain personal information, and physical information such as weight, height, and vital signs. these are the primary information needed by the physician to conclude a prescription in addition to the future findings during the assessment. Then, the patients will be endorsed to the attending physician for further assessment. The physicians will perform necessary assessments and formulate the prescription. The physician will encode the necessary prescriptions using the e-Prescribe app to generate an electronic prescription, and the data of the prescription will be stored in the database for future reference. The system will also store all transactions of the patient so the physician can access the records that might help with the formulation of the medication. The physician will have the option to print the document form of the prescription and /or to send it via email. The document type of the prescription will also be generated with a QR code that is accessible online to access the information but cannot be used for purchase. Upon drug purchase, the pharmacy will safe keep the original prescription so to avoid abuse of drug purchases. </a:t>
            </a:r>
          </a:p>
          <a:p>
            <a:r>
              <a:rPr lang="en-PH" dirty="0"/>
              <a:t>Struggles: Connecting frontend to DB, dealt with imposters syndrome, procrastination, and time allowance. </a:t>
            </a:r>
          </a:p>
          <a:p>
            <a:r>
              <a:rPr lang="en-PH" dirty="0"/>
              <a:t>Learnings: Planning, Defining the Wireframes, ERD, UML, and User stories are very important to draw the right workflow for the project. I also learned to ask for help :).</a:t>
            </a:r>
          </a:p>
          <a:p>
            <a:r>
              <a:rPr lang="en-PH" dirty="0"/>
              <a:t>Some functionalities are not yet working but rest assured, I will be deploying this app as a fullstack one.</a:t>
            </a:r>
          </a:p>
          <a:p>
            <a:pPr marL="0" indent="0">
              <a:buNone/>
            </a:pPr>
            <a:endParaRPr lang="en-PH" dirty="0"/>
          </a:p>
        </p:txBody>
      </p:sp>
    </p:spTree>
    <p:extLst>
      <p:ext uri="{BB962C8B-B14F-4D97-AF65-F5344CB8AC3E}">
        <p14:creationId xmlns:p14="http://schemas.microsoft.com/office/powerpoint/2010/main" val="25624185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TotalTime>
  <Words>0</Words>
  <Application>Microsoft Office PowerPoint</Application>
  <PresentationFormat>Widescreen</PresentationFormat>
  <Paragraphs>7</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e-Prescribe app</dc:title>
  <dc:creator>Anton</dc:creator>
  <cp:lastModifiedBy>Anton</cp:lastModifiedBy>
  <cp:revision>7</cp:revision>
  <dcterms:created xsi:type="dcterms:W3CDTF">2022-11-18T21:55:19Z</dcterms:created>
  <dcterms:modified xsi:type="dcterms:W3CDTF">2022-11-23T01:09:42Z</dcterms:modified>
</cp:coreProperties>
</file>