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05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056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03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54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208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69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81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64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90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592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6126-0F93-4C9A-9DDD-5A926ACEB66A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0E54-347F-464A-838F-91B54E33C8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824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e-Prescribe app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529969"/>
          </a:xfrm>
        </p:spPr>
        <p:txBody>
          <a:bodyPr>
            <a:normAutofit/>
          </a:bodyPr>
          <a:lstStyle/>
          <a:p>
            <a:r>
              <a:rPr lang="en-PH" dirty="0" smtClean="0"/>
              <a:t>e-Prescribe is an innovative electronic prescribing system that helps physicians and pharmacists to deliver their prescription electronically. It is secured and convenient.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719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Workflow( Business Process)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1. The receiving department will create a patients profile inclding history and current signs observed and symptons expressed by the patient.</a:t>
            </a:r>
          </a:p>
          <a:p>
            <a:r>
              <a:rPr lang="en-PH" dirty="0" smtClean="0"/>
              <a:t>2. The doctor can access the patient’s record via his computer with  respect to the queue.</a:t>
            </a:r>
          </a:p>
          <a:p>
            <a:r>
              <a:rPr lang="en-PH" dirty="0" smtClean="0"/>
              <a:t>3. The doctor shoould confirm the identity of the patient by asking their name and sy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4446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User Interface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 limited the colors to only 3 colors, that way I can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1360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Pages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Landing Page</a:t>
            </a:r>
          </a:p>
          <a:p>
            <a:r>
              <a:rPr lang="en-PH" dirty="0" smtClean="0"/>
              <a:t>Login/Sign-up Page</a:t>
            </a:r>
          </a:p>
          <a:p>
            <a:r>
              <a:rPr lang="en-PH" dirty="0" smtClean="0"/>
              <a:t>Create Patient’s Profile Page</a:t>
            </a:r>
          </a:p>
          <a:p>
            <a:r>
              <a:rPr lang="en-PH" dirty="0" smtClean="0"/>
              <a:t>Terms and Conditions Page</a:t>
            </a:r>
          </a:p>
          <a:p>
            <a:r>
              <a:rPr lang="en-PH" dirty="0" smtClean="0"/>
              <a:t>Home Page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1517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Resources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Icons - https://icons8.com/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6892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460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Struggles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Conceptualizing the UI to suit the Physicians way of thinking. I have to think like a Phsician for a day to come up with the desired visual communication by a Physician (atleast on my perception).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1661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Learnings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7387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e-Prescribe app</vt:lpstr>
      <vt:lpstr>Workflow( Business Process)</vt:lpstr>
      <vt:lpstr>User Interface</vt:lpstr>
      <vt:lpstr>Pages</vt:lpstr>
      <vt:lpstr>Resources</vt:lpstr>
      <vt:lpstr>PowerPoint Presentation</vt:lpstr>
      <vt:lpstr>Struggles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e-Prescribe app</dc:title>
  <dc:creator>Anton</dc:creator>
  <cp:lastModifiedBy>Anton</cp:lastModifiedBy>
  <cp:revision>4</cp:revision>
  <dcterms:created xsi:type="dcterms:W3CDTF">2022-11-18T21:55:19Z</dcterms:created>
  <dcterms:modified xsi:type="dcterms:W3CDTF">2022-11-18T22:41:14Z</dcterms:modified>
</cp:coreProperties>
</file>