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6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686F-5E52-45C7-AD29-F3D2508ED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AE914-1CE7-4BB3-B1D7-8D9FAD930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0BA4-EF6D-4763-85F3-E05F47F7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048-7379-47F4-ADF8-18F1EF84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C622-5101-4D74-8FEE-1A36C77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2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40E5-B545-4D43-93CF-6E9F7320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7AFA2-A1DE-4FD4-9287-5F1204DF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F4E6-13C5-4AFD-8BDA-720293EB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2F2F-281F-441F-84EB-ADDDCAF0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9FD3-57EE-499F-9D25-BE8419CC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4F9E6-FF66-4D33-B335-139CB3513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CF4A-AB2C-4D65-B4ED-B40C5D69C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8E369-8C51-41C6-8EFC-CCEFD139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4D2CB-CD5E-4C29-8B74-56457663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99CC-DA6D-45B8-AC03-5097E578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3782-D3D4-40C4-9A16-8A643BAF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8D70-BDA5-4969-A156-C28F4543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AEAE-E40D-4F27-AC4E-146C1343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1C48-C49C-4F8E-BBB7-E414C033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2A99-F424-44EF-9D67-6AA26999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5097-71AC-49C2-951E-1E2D5FF4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5D54-7761-45B0-915F-C2127939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B4D68-83CD-4889-A0B5-1F98D68F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DCBB-8657-4BE8-93EC-ED6699B6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5248-E0C5-4BBB-A3E6-DF70E62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FF01-6368-4A15-B3EB-282881CD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B955-E521-46FD-A330-532904AA5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56EE-303B-4BA1-9BDD-9A3F5D5A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8EA19-29DB-4FBC-A75A-D98B43FC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3A1E3-CF75-46D0-95A3-BE322C3A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3D72D-C99F-444D-B97E-33693712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179C-862D-4956-8AA9-437C9B9E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22F1-9BEA-4AC1-9F82-34547C0B5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F6AD2-DEEE-4859-89B6-91BF104C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C6334-D6B6-4014-9A00-6E1C8F272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D271F-583A-4BBC-B432-77F0ABA5A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D3E10-CC60-4B42-9FC4-1EDFBB9A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72C72-3240-4AD2-8C16-E9745DD3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F0326-6409-4635-843A-8AC2EAB1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3BD-0E6F-4309-B07C-0B2B03A1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1CDE8-7D6B-4A1D-89B6-805AD683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D1E55-D126-456E-AE89-ACB54A5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F7E92-F92D-4C26-809B-06441B51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C67F5-5668-4C3C-A31D-41B9315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9F821-2973-43A0-97ED-4BB0C20E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D4078-0BBD-4E01-A498-B676E866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5086-39FE-4476-BF6B-0899B594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D567-920E-466A-8F79-E853974D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FA1AE-8E26-4880-AF6B-6C635F7E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386D2-ACD7-407A-9327-D0CE3A71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F921C-4592-48A6-8A68-AD4B6DF9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36D3F-B586-4A86-82C5-13949581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8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84CC-A878-4856-908C-A6E24B77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E34E4-DAA9-41D9-8FCD-BE5411F6F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4FDA-4B47-40BB-BF29-209C15F4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F0489-BB43-41CA-B22F-B02E9105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873E-7B52-4767-9A1E-744A6522874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86DF6-2702-4320-9426-B5783A45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D1FA4-381D-4136-99DA-2A13DFEA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172D9-172E-492A-92F0-C6502C2C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65228-C9A1-4AE5-8309-0956B4EC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3EEB-38F6-460F-9626-2A553801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873E-7B52-4767-9A1E-744A65228740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A012B-55B6-480E-B566-CDF1F1781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0EE33-CAF9-462C-A33B-5D9DA7E23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9642-3C2A-4820-BF5A-2D6B2966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A1B2-CECA-4976-8BEC-9BD96438B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Tic-Tac-Toe but in Prolog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585F3-BFAF-40FA-95E4-9CE4D99E5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Baskara 16/398499/PA/17460</a:t>
            </a:r>
          </a:p>
        </p:txBody>
      </p:sp>
    </p:spTree>
    <p:extLst>
      <p:ext uri="{BB962C8B-B14F-4D97-AF65-F5344CB8AC3E}">
        <p14:creationId xmlns:p14="http://schemas.microsoft.com/office/powerpoint/2010/main" val="247146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6F74-C53D-40BA-9C8A-2A8B1DD0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Tic Tac Toe 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EE375EE-628F-4AA3-9BE2-9954F020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508" y="2498932"/>
            <a:ext cx="3922091" cy="2708275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1" dirty="0"/>
              <a:t>X</a:t>
            </a:r>
            <a:r>
              <a:rPr lang="en-US" dirty="0"/>
              <a:t>” and “</a:t>
            </a:r>
            <a:r>
              <a:rPr lang="en-US" b="1" dirty="0"/>
              <a:t>O</a:t>
            </a:r>
            <a:r>
              <a:rPr lang="en-US" dirty="0"/>
              <a:t>”</a:t>
            </a:r>
          </a:p>
          <a:p>
            <a:r>
              <a:rPr lang="en-US" dirty="0"/>
              <a:t>3 X 3 Grid Board</a:t>
            </a:r>
          </a:p>
          <a:p>
            <a:r>
              <a:rPr lang="en-US" dirty="0"/>
              <a:t>3 Symbols in line = Win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Very Simple Game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30832F-61AA-4696-81F7-CE68CD623DC4}"/>
              </a:ext>
            </a:extLst>
          </p:cNvPr>
          <p:cNvSpPr/>
          <p:nvPr/>
        </p:nvSpPr>
        <p:spPr>
          <a:xfrm>
            <a:off x="2215873" y="258086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208AA-52DD-4C21-A229-8296732FDA80}"/>
              </a:ext>
            </a:extLst>
          </p:cNvPr>
          <p:cNvSpPr/>
          <p:nvPr/>
        </p:nvSpPr>
        <p:spPr>
          <a:xfrm>
            <a:off x="3064013" y="258086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FE4BF-BD2D-4B99-A9F3-85CA810ECA70}"/>
              </a:ext>
            </a:extLst>
          </p:cNvPr>
          <p:cNvSpPr/>
          <p:nvPr/>
        </p:nvSpPr>
        <p:spPr>
          <a:xfrm>
            <a:off x="3912153" y="258086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F51F1-9E7E-4A13-995E-71A8499F5E55}"/>
              </a:ext>
            </a:extLst>
          </p:cNvPr>
          <p:cNvSpPr/>
          <p:nvPr/>
        </p:nvSpPr>
        <p:spPr>
          <a:xfrm>
            <a:off x="2215873" y="342900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BC3507-45F9-4B8D-90BB-C0CA9BA269AA}"/>
              </a:ext>
            </a:extLst>
          </p:cNvPr>
          <p:cNvSpPr/>
          <p:nvPr/>
        </p:nvSpPr>
        <p:spPr>
          <a:xfrm>
            <a:off x="3064013" y="342900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5107D-03E8-4C14-BAAF-34C956E8C119}"/>
              </a:ext>
            </a:extLst>
          </p:cNvPr>
          <p:cNvSpPr/>
          <p:nvPr/>
        </p:nvSpPr>
        <p:spPr>
          <a:xfrm>
            <a:off x="3912153" y="342900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3D0324-85D3-460A-8DBA-C8418AD18E5C}"/>
              </a:ext>
            </a:extLst>
          </p:cNvPr>
          <p:cNvSpPr/>
          <p:nvPr/>
        </p:nvSpPr>
        <p:spPr>
          <a:xfrm>
            <a:off x="2215873" y="427714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E58B54-83D3-459F-9B20-30ADAF52FC59}"/>
              </a:ext>
            </a:extLst>
          </p:cNvPr>
          <p:cNvSpPr/>
          <p:nvPr/>
        </p:nvSpPr>
        <p:spPr>
          <a:xfrm>
            <a:off x="3064013" y="427714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D699C1-E195-482E-8B10-5AEB8FD1E2CA}"/>
              </a:ext>
            </a:extLst>
          </p:cNvPr>
          <p:cNvSpPr/>
          <p:nvPr/>
        </p:nvSpPr>
        <p:spPr>
          <a:xfrm>
            <a:off x="3912153" y="4277140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30CAB7-2E48-4B3C-98E3-BC6ACC226A39}"/>
              </a:ext>
            </a:extLst>
          </p:cNvPr>
          <p:cNvSpPr/>
          <p:nvPr/>
        </p:nvSpPr>
        <p:spPr>
          <a:xfrm>
            <a:off x="2305878" y="4362694"/>
            <a:ext cx="2364410" cy="683626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399-870E-4136-BFF6-B6B8738D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x 3 Grid (Defining The 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50E6-DFE2-45B0-B03A-3E31D6C5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1723"/>
            <a:ext cx="5257800" cy="15414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Terdapat</a:t>
            </a:r>
            <a:r>
              <a:rPr lang="en-US" dirty="0"/>
              <a:t> 9 </a:t>
            </a:r>
            <a:r>
              <a:rPr lang="en-US" dirty="0" err="1"/>
              <a:t>lokasi</a:t>
            </a:r>
            <a:r>
              <a:rPr lang="en-US" dirty="0"/>
              <a:t>.</a:t>
            </a:r>
          </a:p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r>
              <a:rPr lang="en-US" dirty="0" err="1"/>
              <a:t>Lokasi</a:t>
            </a:r>
            <a:r>
              <a:rPr lang="en-US" dirty="0"/>
              <a:t> pada </a:t>
            </a:r>
            <a:r>
              <a:rPr lang="en-US" dirty="0" err="1"/>
              <a:t>mulanya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62EF2-6092-4406-84F5-A187DCCE77D9}"/>
              </a:ext>
            </a:extLst>
          </p:cNvPr>
          <p:cNvSpPr/>
          <p:nvPr/>
        </p:nvSpPr>
        <p:spPr>
          <a:xfrm>
            <a:off x="2438120" y="189088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7186-F110-4660-B2B3-98B4CD8D0BB3}"/>
              </a:ext>
            </a:extLst>
          </p:cNvPr>
          <p:cNvSpPr/>
          <p:nvPr/>
        </p:nvSpPr>
        <p:spPr>
          <a:xfrm>
            <a:off x="3286260" y="189088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14D7C-C8E0-40EE-B835-2C227D4C40C7}"/>
              </a:ext>
            </a:extLst>
          </p:cNvPr>
          <p:cNvSpPr/>
          <p:nvPr/>
        </p:nvSpPr>
        <p:spPr>
          <a:xfrm>
            <a:off x="4134400" y="189088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1D77DC-7785-46B6-B142-E8E871836B19}"/>
              </a:ext>
            </a:extLst>
          </p:cNvPr>
          <p:cNvSpPr/>
          <p:nvPr/>
        </p:nvSpPr>
        <p:spPr>
          <a:xfrm>
            <a:off x="2438120" y="273902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B8C32-918F-4A31-84C3-83EFB47A64DB}"/>
              </a:ext>
            </a:extLst>
          </p:cNvPr>
          <p:cNvSpPr/>
          <p:nvPr/>
        </p:nvSpPr>
        <p:spPr>
          <a:xfrm>
            <a:off x="3286260" y="273902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2D2EE-53AD-45FF-94DA-80C85483571E}"/>
              </a:ext>
            </a:extLst>
          </p:cNvPr>
          <p:cNvSpPr/>
          <p:nvPr/>
        </p:nvSpPr>
        <p:spPr>
          <a:xfrm>
            <a:off x="4134400" y="273902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61222-DB9C-4DFF-8443-132D8DE9276C}"/>
              </a:ext>
            </a:extLst>
          </p:cNvPr>
          <p:cNvSpPr/>
          <p:nvPr/>
        </p:nvSpPr>
        <p:spPr>
          <a:xfrm>
            <a:off x="2438120" y="358716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A6BD91-2E90-4F12-994C-134AF1242C5C}"/>
              </a:ext>
            </a:extLst>
          </p:cNvPr>
          <p:cNvSpPr/>
          <p:nvPr/>
        </p:nvSpPr>
        <p:spPr>
          <a:xfrm>
            <a:off x="3286260" y="358716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38FF-EE50-4E9B-A0A3-A4AA1EFD0C78}"/>
              </a:ext>
            </a:extLst>
          </p:cNvPr>
          <p:cNvSpPr/>
          <p:nvPr/>
        </p:nvSpPr>
        <p:spPr>
          <a:xfrm>
            <a:off x="4134400" y="358716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7F4E1-2A40-4BDC-A299-F2C99C1755CA}"/>
              </a:ext>
            </a:extLst>
          </p:cNvPr>
          <p:cNvSpPr/>
          <p:nvPr/>
        </p:nvSpPr>
        <p:spPr>
          <a:xfrm>
            <a:off x="6413500" y="1511300"/>
            <a:ext cx="4940300" cy="49815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Lucida Console" panose="020B0609040504020204" pitchFamily="49" charset="0"/>
              </a:rPr>
              <a:t>loc(1).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loc(2).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loc(3).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loc(4).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loc(5).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loc(6).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loc(7).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loc(8).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loc(9).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:-dynamic(at/2).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1).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2).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3).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4).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5).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6).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7).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8).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at(" ", 9).</a:t>
            </a:r>
          </a:p>
        </p:txBody>
      </p:sp>
    </p:spTree>
    <p:extLst>
      <p:ext uri="{BB962C8B-B14F-4D97-AF65-F5344CB8AC3E}">
        <p14:creationId xmlns:p14="http://schemas.microsoft.com/office/powerpoint/2010/main" val="411969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399-870E-4136-BFF6-B6B8738D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X</a:t>
            </a:r>
            <a:r>
              <a:rPr lang="en-US" dirty="0"/>
              <a:t>” and “</a:t>
            </a:r>
            <a:r>
              <a:rPr lang="en-US" b="1" dirty="0"/>
              <a:t>O</a:t>
            </a:r>
            <a:r>
              <a:rPr lang="en-US" dirty="0"/>
              <a:t>” (Defining The Player)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50E6-DFE2-45B0-B03A-3E31D6C5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1723"/>
            <a:ext cx="5257800" cy="1541463"/>
          </a:xfrm>
        </p:spPr>
        <p:txBody>
          <a:bodyPr>
            <a:norm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State “</a:t>
            </a:r>
            <a:r>
              <a:rPr lang="en-US" b="1" dirty="0"/>
              <a:t>X</a:t>
            </a:r>
            <a:r>
              <a:rPr lang="en-US" dirty="0"/>
              <a:t>”, “</a:t>
            </a:r>
            <a:r>
              <a:rPr lang="en-US" b="1" dirty="0"/>
              <a:t>O</a:t>
            </a:r>
            <a:r>
              <a:rPr lang="en-US" dirty="0"/>
              <a:t>”, dan “ 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62EF2-6092-4406-84F5-A187DCCE77D9}"/>
              </a:ext>
            </a:extLst>
          </p:cNvPr>
          <p:cNvSpPr/>
          <p:nvPr/>
        </p:nvSpPr>
        <p:spPr>
          <a:xfrm>
            <a:off x="2438120" y="189088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7186-F110-4660-B2B3-98B4CD8D0BB3}"/>
              </a:ext>
            </a:extLst>
          </p:cNvPr>
          <p:cNvSpPr/>
          <p:nvPr/>
        </p:nvSpPr>
        <p:spPr>
          <a:xfrm>
            <a:off x="3286260" y="189088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14D7C-C8E0-40EE-B835-2C227D4C40C7}"/>
              </a:ext>
            </a:extLst>
          </p:cNvPr>
          <p:cNvSpPr/>
          <p:nvPr/>
        </p:nvSpPr>
        <p:spPr>
          <a:xfrm>
            <a:off x="4134400" y="189088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1D77DC-7785-46B6-B142-E8E871836B19}"/>
              </a:ext>
            </a:extLst>
          </p:cNvPr>
          <p:cNvSpPr/>
          <p:nvPr/>
        </p:nvSpPr>
        <p:spPr>
          <a:xfrm>
            <a:off x="2438120" y="273902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B8C32-918F-4A31-84C3-83EFB47A64DB}"/>
              </a:ext>
            </a:extLst>
          </p:cNvPr>
          <p:cNvSpPr/>
          <p:nvPr/>
        </p:nvSpPr>
        <p:spPr>
          <a:xfrm>
            <a:off x="3286260" y="273902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3ds" panose="02000503020000020004" pitchFamily="2" charset="0"/>
              </a:rPr>
              <a:t>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2D2EE-53AD-45FF-94DA-80C85483571E}"/>
              </a:ext>
            </a:extLst>
          </p:cNvPr>
          <p:cNvSpPr/>
          <p:nvPr/>
        </p:nvSpPr>
        <p:spPr>
          <a:xfrm>
            <a:off x="4134400" y="273902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61222-DB9C-4DFF-8443-132D8DE9276C}"/>
              </a:ext>
            </a:extLst>
          </p:cNvPr>
          <p:cNvSpPr/>
          <p:nvPr/>
        </p:nvSpPr>
        <p:spPr>
          <a:xfrm>
            <a:off x="2438120" y="358716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A6BD91-2E90-4F12-994C-134AF1242C5C}"/>
              </a:ext>
            </a:extLst>
          </p:cNvPr>
          <p:cNvSpPr/>
          <p:nvPr/>
        </p:nvSpPr>
        <p:spPr>
          <a:xfrm>
            <a:off x="3286260" y="358716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38FF-EE50-4E9B-A0A3-A4AA1EFD0C78}"/>
              </a:ext>
            </a:extLst>
          </p:cNvPr>
          <p:cNvSpPr/>
          <p:nvPr/>
        </p:nvSpPr>
        <p:spPr>
          <a:xfrm>
            <a:off x="4134400" y="3587163"/>
            <a:ext cx="848140" cy="848140"/>
          </a:xfrm>
          <a:prstGeom prst="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b="1" dirty="0">
              <a:latin typeface="3ds" panose="0200050302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7F4E1-2A40-4BDC-A299-F2C99C1755CA}"/>
              </a:ext>
            </a:extLst>
          </p:cNvPr>
          <p:cNvSpPr/>
          <p:nvPr/>
        </p:nvSpPr>
        <p:spPr>
          <a:xfrm>
            <a:off x="6413500" y="2298700"/>
            <a:ext cx="4940300" cy="3556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Lucida Console" panose="020B0609040504020204" pitchFamily="49" charset="0"/>
              </a:rPr>
              <a:t>state(x).</a:t>
            </a:r>
          </a:p>
          <a:p>
            <a:r>
              <a:rPr lang="en-US" dirty="0">
                <a:latin typeface="Lucida Console" panose="020B0609040504020204" pitchFamily="49" charset="0"/>
              </a:rPr>
              <a:t>state(o).</a:t>
            </a:r>
          </a:p>
          <a:p>
            <a:r>
              <a:rPr lang="en-US" dirty="0">
                <a:latin typeface="Lucida Console" panose="020B0609040504020204" pitchFamily="49" charset="0"/>
              </a:rPr>
              <a:t>state(" ").</a:t>
            </a:r>
          </a:p>
        </p:txBody>
      </p:sp>
    </p:spTree>
    <p:extLst>
      <p:ext uri="{BB962C8B-B14F-4D97-AF65-F5344CB8AC3E}">
        <p14:creationId xmlns:p14="http://schemas.microsoft.com/office/powerpoint/2010/main" val="166232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399-870E-4136-BFF6-B6B8738D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X</a:t>
            </a:r>
            <a:r>
              <a:rPr lang="en-US" dirty="0"/>
              <a:t>” and “</a:t>
            </a:r>
            <a:r>
              <a:rPr lang="en-US" b="1" dirty="0"/>
              <a:t>O</a:t>
            </a:r>
            <a:r>
              <a:rPr lang="en-US" dirty="0"/>
              <a:t>” (Defining The Move)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50E6-DFE2-45B0-B03A-3E31D6C5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701"/>
            <a:ext cx="5257800" cy="3904486"/>
          </a:xfrm>
        </p:spPr>
        <p:txBody>
          <a:bodyPr>
            <a:normAutofit/>
          </a:bodyPr>
          <a:lstStyle/>
          <a:p>
            <a:r>
              <a:rPr lang="en-US" dirty="0"/>
              <a:t>Player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bergantian</a:t>
            </a:r>
            <a:endParaRPr lang="en-US" dirty="0"/>
          </a:p>
          <a:p>
            <a:r>
              <a:rPr lang="en-US" dirty="0"/>
              <a:t>Player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menberi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“</a:t>
            </a:r>
            <a:r>
              <a:rPr lang="en-US" b="1" dirty="0"/>
              <a:t>X</a:t>
            </a:r>
            <a:r>
              <a:rPr lang="en-US" dirty="0"/>
              <a:t>” </a:t>
            </a:r>
            <a:r>
              <a:rPr lang="en-US" dirty="0" err="1"/>
              <a:t>atau</a:t>
            </a:r>
            <a:r>
              <a:rPr lang="en-US" dirty="0"/>
              <a:t> “</a:t>
            </a:r>
            <a:r>
              <a:rPr lang="en-US" b="1" dirty="0"/>
              <a:t>O</a:t>
            </a:r>
            <a:r>
              <a:rPr lang="en-US" dirty="0"/>
              <a:t>”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kali player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board di print dan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7F4E1-2A40-4BDC-A299-F2C99C1755CA}"/>
              </a:ext>
            </a:extLst>
          </p:cNvPr>
          <p:cNvSpPr/>
          <p:nvPr/>
        </p:nvSpPr>
        <p:spPr>
          <a:xfrm>
            <a:off x="6413500" y="2298700"/>
            <a:ext cx="4940300" cy="39044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Lucida Console" panose="020B0609040504020204" pitchFamily="49" charset="0"/>
              </a:rPr>
              <a:t>mark(A,B):-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 \== state,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B \== loc,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retract(at(" ", B)),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assert(at(A,B)),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print_board</a:t>
            </a:r>
            <a:r>
              <a:rPr lang="en-US" dirty="0">
                <a:latin typeface="Lucida Console" panose="020B0609040504020204" pitchFamily="49" charset="0"/>
              </a:rPr>
              <a:t>(),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check_winner</a:t>
            </a:r>
            <a:r>
              <a:rPr lang="en-US" dirty="0">
                <a:latin typeface="Lucida Console" panose="020B0609040504020204" pitchFamily="49" charset="0"/>
              </a:rPr>
              <a:t>(A).</a:t>
            </a:r>
          </a:p>
        </p:txBody>
      </p:sp>
    </p:spTree>
    <p:extLst>
      <p:ext uri="{BB962C8B-B14F-4D97-AF65-F5344CB8AC3E}">
        <p14:creationId xmlns:p14="http://schemas.microsoft.com/office/powerpoint/2010/main" val="278768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399-870E-4136-BFF6-B6B8738D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 Symbols in line = Win (Defining The Win)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50E6-DFE2-45B0-B03A-3E31D6C5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1541"/>
            <a:ext cx="5257800" cy="3171824"/>
          </a:xfrm>
        </p:spPr>
        <p:txBody>
          <a:bodyPr>
            <a:norm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8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 Vertical</a:t>
            </a:r>
          </a:p>
          <a:p>
            <a:pPr lvl="1"/>
            <a:r>
              <a:rPr lang="en-US" dirty="0"/>
              <a:t>3 Horizontal</a:t>
            </a:r>
          </a:p>
          <a:p>
            <a:pPr lvl="1"/>
            <a:r>
              <a:rPr lang="en-US" dirty="0"/>
              <a:t>2 Diagonal</a:t>
            </a:r>
          </a:p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oleh “</a:t>
            </a:r>
            <a:r>
              <a:rPr lang="en-US" b="1" dirty="0"/>
              <a:t>X</a:t>
            </a:r>
            <a:r>
              <a:rPr lang="en-US" dirty="0"/>
              <a:t>” </a:t>
            </a:r>
            <a:r>
              <a:rPr lang="en-US" dirty="0" err="1"/>
              <a:t>atau</a:t>
            </a:r>
            <a:r>
              <a:rPr lang="en-US" dirty="0"/>
              <a:t> “</a:t>
            </a:r>
            <a:r>
              <a:rPr lang="en-US" b="1" dirty="0"/>
              <a:t>O</a:t>
            </a:r>
            <a:r>
              <a:rPr lang="en-US" dirty="0"/>
              <a:t>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2F1D33-08D4-4096-A16F-D8BAE85B3ACF}"/>
              </a:ext>
            </a:extLst>
          </p:cNvPr>
          <p:cNvGrpSpPr/>
          <p:nvPr/>
        </p:nvGrpSpPr>
        <p:grpSpPr>
          <a:xfrm>
            <a:off x="3309995" y="2135188"/>
            <a:ext cx="1538117" cy="1538117"/>
            <a:chOff x="2438120" y="1890883"/>
            <a:chExt cx="2544420" cy="25444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B62EF2-6092-4406-84F5-A187DCCE77D9}"/>
                </a:ext>
              </a:extLst>
            </p:cNvPr>
            <p:cNvSpPr/>
            <p:nvPr/>
          </p:nvSpPr>
          <p:spPr>
            <a:xfrm>
              <a:off x="243812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947186-F110-4660-B2B3-98B4CD8D0BB3}"/>
                </a:ext>
              </a:extLst>
            </p:cNvPr>
            <p:cNvSpPr/>
            <p:nvPr/>
          </p:nvSpPr>
          <p:spPr>
            <a:xfrm>
              <a:off x="328626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F14D7C-C8E0-40EE-B835-2C227D4C40C7}"/>
                </a:ext>
              </a:extLst>
            </p:cNvPr>
            <p:cNvSpPr/>
            <p:nvPr/>
          </p:nvSpPr>
          <p:spPr>
            <a:xfrm>
              <a:off x="413440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1D77DC-7785-46B6-B142-E8E871836B19}"/>
                </a:ext>
              </a:extLst>
            </p:cNvPr>
            <p:cNvSpPr/>
            <p:nvPr/>
          </p:nvSpPr>
          <p:spPr>
            <a:xfrm>
              <a:off x="243812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B8C32-918F-4A31-84C3-83EFB47A64DB}"/>
                </a:ext>
              </a:extLst>
            </p:cNvPr>
            <p:cNvSpPr/>
            <p:nvPr/>
          </p:nvSpPr>
          <p:spPr>
            <a:xfrm>
              <a:off x="328626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22D2EE-53AD-45FF-94DA-80C85483571E}"/>
                </a:ext>
              </a:extLst>
            </p:cNvPr>
            <p:cNvSpPr/>
            <p:nvPr/>
          </p:nvSpPr>
          <p:spPr>
            <a:xfrm>
              <a:off x="413440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F61222-DB9C-4DFF-8443-132D8DE9276C}"/>
                </a:ext>
              </a:extLst>
            </p:cNvPr>
            <p:cNvSpPr/>
            <p:nvPr/>
          </p:nvSpPr>
          <p:spPr>
            <a:xfrm>
              <a:off x="243812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A6BD91-2E90-4F12-994C-134AF1242C5C}"/>
                </a:ext>
              </a:extLst>
            </p:cNvPr>
            <p:cNvSpPr/>
            <p:nvPr/>
          </p:nvSpPr>
          <p:spPr>
            <a:xfrm>
              <a:off x="328626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438FF-EE50-4E9B-A0A3-A4AA1EFD0C78}"/>
                </a:ext>
              </a:extLst>
            </p:cNvPr>
            <p:cNvSpPr/>
            <p:nvPr/>
          </p:nvSpPr>
          <p:spPr>
            <a:xfrm>
              <a:off x="413440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A69796-36EB-417E-9822-D52B9E7E7DA3}"/>
              </a:ext>
            </a:extLst>
          </p:cNvPr>
          <p:cNvGrpSpPr/>
          <p:nvPr/>
        </p:nvGrpSpPr>
        <p:grpSpPr>
          <a:xfrm>
            <a:off x="1270000" y="2135188"/>
            <a:ext cx="1538117" cy="1538117"/>
            <a:chOff x="2438120" y="1890883"/>
            <a:chExt cx="2544420" cy="25444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0C29C-50E4-49D1-9838-65A222D03C64}"/>
                </a:ext>
              </a:extLst>
            </p:cNvPr>
            <p:cNvSpPr/>
            <p:nvPr/>
          </p:nvSpPr>
          <p:spPr>
            <a:xfrm>
              <a:off x="243812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C07E14-2388-413E-8E7B-577B2224F5BE}"/>
                </a:ext>
              </a:extLst>
            </p:cNvPr>
            <p:cNvSpPr/>
            <p:nvPr/>
          </p:nvSpPr>
          <p:spPr>
            <a:xfrm>
              <a:off x="328626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DD446A-BBA5-4578-A454-C728214F9754}"/>
                </a:ext>
              </a:extLst>
            </p:cNvPr>
            <p:cNvSpPr/>
            <p:nvPr/>
          </p:nvSpPr>
          <p:spPr>
            <a:xfrm>
              <a:off x="413440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A242F3-F488-4089-8398-2A733966308C}"/>
                </a:ext>
              </a:extLst>
            </p:cNvPr>
            <p:cNvSpPr/>
            <p:nvPr/>
          </p:nvSpPr>
          <p:spPr>
            <a:xfrm>
              <a:off x="243812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CBD1FA-534C-45A4-BCFA-9CBACA2B1E48}"/>
                </a:ext>
              </a:extLst>
            </p:cNvPr>
            <p:cNvSpPr/>
            <p:nvPr/>
          </p:nvSpPr>
          <p:spPr>
            <a:xfrm>
              <a:off x="328626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F96BF7-862F-44D6-8FF6-5772AC93748D}"/>
                </a:ext>
              </a:extLst>
            </p:cNvPr>
            <p:cNvSpPr/>
            <p:nvPr/>
          </p:nvSpPr>
          <p:spPr>
            <a:xfrm>
              <a:off x="413440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C31089-BE1C-4FA7-A16C-6AB112374811}"/>
                </a:ext>
              </a:extLst>
            </p:cNvPr>
            <p:cNvSpPr/>
            <p:nvPr/>
          </p:nvSpPr>
          <p:spPr>
            <a:xfrm>
              <a:off x="243812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BF110F-85B7-4832-97A2-03878B93D150}"/>
                </a:ext>
              </a:extLst>
            </p:cNvPr>
            <p:cNvSpPr/>
            <p:nvPr/>
          </p:nvSpPr>
          <p:spPr>
            <a:xfrm>
              <a:off x="328626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27CAD6-0396-42EA-A01D-B14042F4D6F1}"/>
                </a:ext>
              </a:extLst>
            </p:cNvPr>
            <p:cNvSpPr/>
            <p:nvPr/>
          </p:nvSpPr>
          <p:spPr>
            <a:xfrm>
              <a:off x="413440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A66D61-0365-47D8-B301-1CEE1D3242D1}"/>
              </a:ext>
            </a:extLst>
          </p:cNvPr>
          <p:cNvGrpSpPr/>
          <p:nvPr/>
        </p:nvGrpSpPr>
        <p:grpSpPr>
          <a:xfrm>
            <a:off x="2284584" y="4281601"/>
            <a:ext cx="1538117" cy="1538117"/>
            <a:chOff x="2438120" y="1890883"/>
            <a:chExt cx="2544420" cy="254442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73587D-E05C-41C3-B029-1C8A6DC31672}"/>
                </a:ext>
              </a:extLst>
            </p:cNvPr>
            <p:cNvSpPr/>
            <p:nvPr/>
          </p:nvSpPr>
          <p:spPr>
            <a:xfrm>
              <a:off x="243812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3CCA42-526C-4DAB-993E-DA8365752FEE}"/>
                </a:ext>
              </a:extLst>
            </p:cNvPr>
            <p:cNvSpPr/>
            <p:nvPr/>
          </p:nvSpPr>
          <p:spPr>
            <a:xfrm>
              <a:off x="328626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797FEE2-C98A-4EE5-9F8D-96992A1E0FAE}"/>
                </a:ext>
              </a:extLst>
            </p:cNvPr>
            <p:cNvSpPr/>
            <p:nvPr/>
          </p:nvSpPr>
          <p:spPr>
            <a:xfrm>
              <a:off x="4134400" y="189088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6933B1-6A53-4161-A759-56492E3D2FC3}"/>
                </a:ext>
              </a:extLst>
            </p:cNvPr>
            <p:cNvSpPr/>
            <p:nvPr/>
          </p:nvSpPr>
          <p:spPr>
            <a:xfrm>
              <a:off x="243812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40AFD89-77AF-4C40-BF92-24B078B3CDD1}"/>
                </a:ext>
              </a:extLst>
            </p:cNvPr>
            <p:cNvSpPr/>
            <p:nvPr/>
          </p:nvSpPr>
          <p:spPr>
            <a:xfrm>
              <a:off x="328626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E6B05D3-3914-4753-84C9-F9587FAB0971}"/>
                </a:ext>
              </a:extLst>
            </p:cNvPr>
            <p:cNvSpPr/>
            <p:nvPr/>
          </p:nvSpPr>
          <p:spPr>
            <a:xfrm>
              <a:off x="4134400" y="273902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36B352-4B4F-4AFB-AC1D-A76FFED2EA66}"/>
                </a:ext>
              </a:extLst>
            </p:cNvPr>
            <p:cNvSpPr/>
            <p:nvPr/>
          </p:nvSpPr>
          <p:spPr>
            <a:xfrm>
              <a:off x="243812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7B8F5A-667E-49C4-91DE-4D29F74CB0A1}"/>
                </a:ext>
              </a:extLst>
            </p:cNvPr>
            <p:cNvSpPr/>
            <p:nvPr/>
          </p:nvSpPr>
          <p:spPr>
            <a:xfrm>
              <a:off x="328626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3ds" panose="02000503020000020004" pitchFamily="2" charset="0"/>
                </a:rPr>
                <a:t>X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565AF2-C9A3-45EB-91A4-EB1F98BAD2E2}"/>
                </a:ext>
              </a:extLst>
            </p:cNvPr>
            <p:cNvSpPr/>
            <p:nvPr/>
          </p:nvSpPr>
          <p:spPr>
            <a:xfrm>
              <a:off x="4134400" y="3587163"/>
              <a:ext cx="848140" cy="848140"/>
            </a:xfrm>
            <a:prstGeom prst="rect">
              <a:avLst/>
            </a:prstGeom>
            <a:noFill/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3ds" panose="02000503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07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399-870E-4136-BFF6-B6B8738D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 Symbols in line = Win (Defining The Win)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F3DC3-B509-4B4D-95AF-E9ECAD6D0AD0}"/>
              </a:ext>
            </a:extLst>
          </p:cNvPr>
          <p:cNvSpPr/>
          <p:nvPr/>
        </p:nvSpPr>
        <p:spPr>
          <a:xfrm>
            <a:off x="2927350" y="1472373"/>
            <a:ext cx="5175250" cy="50414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Lucida Console" panose="020B0609040504020204" pitchFamily="49" charset="0"/>
              </a:rPr>
              <a:t>check_winner</a:t>
            </a:r>
            <a:r>
              <a:rPr lang="en-US" dirty="0">
                <a:latin typeface="Lucida Console" panose="020B0609040504020204" pitchFamily="49" charset="0"/>
              </a:rPr>
              <a:t>(A):-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 \== state,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get_winner</a:t>
            </a:r>
            <a:r>
              <a:rPr lang="en-US" dirty="0">
                <a:latin typeface="Lucida Console" panose="020B0609040504020204" pitchFamily="49" charset="0"/>
              </a:rPr>
              <a:t>(A),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writeln</a:t>
            </a:r>
            <a:r>
              <a:rPr lang="en-US" dirty="0">
                <a:latin typeface="Lucida Console" panose="020B0609040504020204" pitchFamily="49" charset="0"/>
              </a:rPr>
              <a:t>(""),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write("Player "),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write(A),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write(" is winning the game !").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get_winner</a:t>
            </a:r>
            <a:r>
              <a:rPr lang="en-US" dirty="0">
                <a:latin typeface="Lucida Console" panose="020B0609040504020204" pitchFamily="49" charset="0"/>
              </a:rPr>
              <a:t>(A):-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 \== state,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1), at(A, 2), at(A, 3);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4), at(A, 5), at(A, 6);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7), at(A, 8), at(A, 9);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1), at(A, 4), at(A, 7);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2), at(A, 5), at(A, 8);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3), at(A, 6), at(A, 9);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1), at(A, 5), at(A, 9);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at(A, 3), at(A, 5), at(A, 7).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8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3B27-7955-44B6-A364-A8F801B8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040F-30BF-4294-87A2-447DAAF6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game (start).</a:t>
            </a:r>
          </a:p>
          <a:p>
            <a:r>
              <a:rPr lang="en-US" dirty="0"/>
              <a:t>Procedure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board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(</a:t>
            </a:r>
            <a:r>
              <a:rPr lang="en-US" dirty="0" err="1"/>
              <a:t>print_board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8859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555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3ds</vt:lpstr>
      <vt:lpstr>Arial</vt:lpstr>
      <vt:lpstr>Calibri</vt:lpstr>
      <vt:lpstr>Calibri Light</vt:lpstr>
      <vt:lpstr>Lucida Console</vt:lpstr>
      <vt:lpstr>Office Theme</vt:lpstr>
      <vt:lpstr>Tic-Tac-Toe but in Prolog</vt:lpstr>
      <vt:lpstr>What is Tic Tac Toe ?</vt:lpstr>
      <vt:lpstr>3 x 3 Grid (Defining The Board)</vt:lpstr>
      <vt:lpstr>“X” and “O” (Defining The Player)</vt:lpstr>
      <vt:lpstr>“X” and “O” (Defining The Move)</vt:lpstr>
      <vt:lpstr>3 Symbols in line = Win (Defining The Win)</vt:lpstr>
      <vt:lpstr>3 Symbols in line = Win (Defining The Win)</vt:lpstr>
      <vt:lpstr>Additional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but in Prolog</dc:title>
  <dc:creator>Agustinus Baskara</dc:creator>
  <cp:lastModifiedBy>Agustinus Baskara</cp:lastModifiedBy>
  <cp:revision>8</cp:revision>
  <dcterms:created xsi:type="dcterms:W3CDTF">2019-05-20T12:00:02Z</dcterms:created>
  <dcterms:modified xsi:type="dcterms:W3CDTF">2019-05-21T03:14:28Z</dcterms:modified>
</cp:coreProperties>
</file>