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13"/>
  </p:notesMasterIdLst>
  <p:sldIdLst>
    <p:sldId id="257" r:id="rId2"/>
    <p:sldId id="258" r:id="rId3"/>
    <p:sldId id="273" r:id="rId4"/>
    <p:sldId id="274" r:id="rId5"/>
    <p:sldId id="265" r:id="rId6"/>
    <p:sldId id="266" r:id="rId7"/>
    <p:sldId id="267" r:id="rId8"/>
    <p:sldId id="268" r:id="rId9"/>
    <p:sldId id="270" r:id="rId10"/>
    <p:sldId id="272" r:id="rId11"/>
    <p:sldId id="275" r:id="rId12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10"/>
  </p:normalViewPr>
  <p:slideViewPr>
    <p:cSldViewPr snapToGrid="0" snapToObjects="1">
      <p:cViewPr varScale="1">
        <p:scale>
          <a:sx n="75" d="100"/>
          <a:sy n="75" d="100"/>
        </p:scale>
        <p:origin x="18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760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59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2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34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13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96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24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0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45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7056" y="3017521"/>
            <a:ext cx="10698479" cy="2715337"/>
          </a:xfrm>
        </p:spPr>
        <p:txBody>
          <a:bodyPr anchor="b">
            <a:normAutofit/>
          </a:bodyPr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7056" y="5732855"/>
            <a:ext cx="10698479" cy="1351540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5188573"/>
            <a:ext cx="2093582" cy="934307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5435449"/>
            <a:ext cx="935720" cy="43815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729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731520"/>
            <a:ext cx="10698479" cy="3740448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5224855"/>
            <a:ext cx="10698479" cy="1867037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604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939" y="731520"/>
            <a:ext cx="10072711" cy="3474720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30014" y="4206240"/>
            <a:ext cx="9043865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5224855"/>
            <a:ext cx="10698479" cy="1867037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61182" y="777606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37822" y="34863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44475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6" y="2926081"/>
            <a:ext cx="10698480" cy="3269814"/>
          </a:xfrm>
        </p:spPr>
        <p:txBody>
          <a:bodyPr anchor="b">
            <a:normAutofit/>
          </a:bodyPr>
          <a:lstStyle>
            <a:lvl1pPr algn="l">
              <a:defRPr sz="57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280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419939" y="731520"/>
            <a:ext cx="10072711" cy="3474720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107054" y="5212080"/>
            <a:ext cx="10698480" cy="10058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61182" y="777606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37822" y="34863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09881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752888"/>
            <a:ext cx="10698479" cy="3456024"/>
          </a:xfrm>
        </p:spPr>
        <p:txBody>
          <a:bodyPr anchor="ctr">
            <a:normAutofit/>
          </a:bodyPr>
          <a:lstStyle>
            <a:lvl1pPr algn="l">
              <a:defRPr sz="57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107054" y="5212080"/>
            <a:ext cx="10698480" cy="10058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435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91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53775" y="752887"/>
            <a:ext cx="2649121" cy="634058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07054" y="752887"/>
            <a:ext cx="7772400" cy="63405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2513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721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88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11" y="748932"/>
            <a:ext cx="10694024" cy="1537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054" y="2560320"/>
            <a:ext cx="10698480" cy="4533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117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2470500"/>
            <a:ext cx="10698479" cy="1762560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4236155"/>
            <a:ext cx="10698479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115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07054" y="2560320"/>
            <a:ext cx="5176637" cy="453314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8896" y="2551467"/>
            <a:ext cx="5176637" cy="453314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945339"/>
            <a:ext cx="935720" cy="43815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724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248" y="2367244"/>
            <a:ext cx="479127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7055" y="3058759"/>
            <a:ext cx="5211472" cy="40248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07956" y="2363370"/>
            <a:ext cx="479880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00348" y="3054886"/>
            <a:ext cx="5206409" cy="40248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945339"/>
            <a:ext cx="935720" cy="43815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742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007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064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535306"/>
            <a:ext cx="4206239" cy="1171574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7614" y="535306"/>
            <a:ext cx="6217920" cy="649795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5" y="1918336"/>
            <a:ext cx="4206239" cy="511492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118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6" y="5760720"/>
            <a:ext cx="1069848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7054" y="761958"/>
            <a:ext cx="10698480" cy="4625964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440806"/>
            <a:ext cx="10698480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912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74320"/>
            <a:ext cx="3421819" cy="7966354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32665" y="-943"/>
            <a:ext cx="2828009" cy="8224847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19456" cy="8229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11510" y="748932"/>
            <a:ext cx="10694024" cy="153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4" y="2560320"/>
            <a:ext cx="10698480" cy="466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33935" y="7356525"/>
            <a:ext cx="1375540" cy="4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7055" y="7362970"/>
            <a:ext cx="914399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38175" y="945339"/>
            <a:ext cx="9357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8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thumoe/mpp-group1-projec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465903"/>
            <a:ext cx="7468553" cy="864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800" dirty="0"/>
              <a:t>Library</a:t>
            </a:r>
            <a:r>
              <a:rPr lang="en-US" sz="4400" dirty="0"/>
              <a:t> System</a:t>
            </a:r>
          </a:p>
        </p:txBody>
      </p:sp>
      <p:sp>
        <p:nvSpPr>
          <p:cNvPr id="5" name="Text 2"/>
          <p:cNvSpPr/>
          <p:nvPr/>
        </p:nvSpPr>
        <p:spPr>
          <a:xfrm>
            <a:off x="6508909" y="4602361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6324124" y="384395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kern="0" spc="-4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Group Number: 1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10362843" y="4602361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14880F3B-0402-7BAF-EFED-842D4F38565E}"/>
              </a:ext>
            </a:extLst>
          </p:cNvPr>
          <p:cNvSpPr/>
          <p:nvPr/>
        </p:nvSpPr>
        <p:spPr>
          <a:xfrm>
            <a:off x="6324123" y="4426386"/>
            <a:ext cx="6040749" cy="13739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kern="0" spc="-4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Members : 	AUNG THU MOE</a:t>
            </a:r>
            <a:br>
              <a:rPr lang="en-US" sz="2800" kern="0" spc="-4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</a:br>
            <a:r>
              <a:rPr lang="en-US" sz="2800" kern="0" spc="-4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				KANCHAN KUMAR SHAW</a:t>
            </a:r>
            <a:br>
              <a:rPr lang="en-US" sz="2800" kern="0" spc="-4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</a:br>
            <a:r>
              <a:rPr lang="en-US" sz="2800" kern="0" spc="-4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				ZAW YE NAING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0">
            <a:extLst>
              <a:ext uri="{FF2B5EF4-FFF2-40B4-BE49-F238E27FC236}">
                <a16:creationId xmlns:a16="http://schemas.microsoft.com/office/drawing/2014/main" id="{575C4325-ED80-485F-E924-A51BCBD2E3B5}"/>
              </a:ext>
            </a:extLst>
          </p:cNvPr>
          <p:cNvSpPr/>
          <p:nvPr/>
        </p:nvSpPr>
        <p:spPr>
          <a:xfrm>
            <a:off x="947627" y="416970"/>
            <a:ext cx="7468553" cy="864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800" dirty="0"/>
              <a:t>Conclusion</a:t>
            </a:r>
            <a:endParaRPr lang="en-US" sz="4400" dirty="0"/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C75E668D-DE2F-9E9A-3CA6-255EA66D729E}"/>
              </a:ext>
            </a:extLst>
          </p:cNvPr>
          <p:cNvSpPr/>
          <p:nvPr/>
        </p:nvSpPr>
        <p:spPr>
          <a:xfrm>
            <a:off x="1101209" y="1404387"/>
            <a:ext cx="12205358" cy="2348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This library management system serves as a practical embodiment of how technology can empower </a:t>
            </a:r>
            <a:br>
              <a:rPr lang="en-US" dirty="0"/>
            </a:br>
            <a:r>
              <a:rPr lang="en-US" dirty="0"/>
              <a:t>knowledge sharing and foster intellectual growth. By leveraging a structured and java approach, </a:t>
            </a:r>
            <a:br>
              <a:rPr lang="en-US" dirty="0"/>
            </a:br>
            <a:r>
              <a:rPr lang="en-US" dirty="0"/>
              <a:t>book managing, member registration, and checkout processes. This aligns with the principles of </a:t>
            </a:r>
            <a:br>
              <a:rPr lang="en-US" dirty="0"/>
            </a:br>
            <a:r>
              <a:rPr lang="en-US" dirty="0"/>
              <a:t>Science Technology Consciousness (STC) which emphasizes the interconnectivity between </a:t>
            </a:r>
            <a:br>
              <a:rPr lang="en-US" dirty="0"/>
            </a:br>
            <a:r>
              <a:rPr lang="en-US" dirty="0"/>
              <a:t>technology and human consciousness in advancing knowledge creation and dissemination.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 algn="just">
              <a:lnSpc>
                <a:spcPts val="205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20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0">
            <a:extLst>
              <a:ext uri="{FF2B5EF4-FFF2-40B4-BE49-F238E27FC236}">
                <a16:creationId xmlns:a16="http://schemas.microsoft.com/office/drawing/2014/main" id="{575C4325-ED80-485F-E924-A51BCBD2E3B5}"/>
              </a:ext>
            </a:extLst>
          </p:cNvPr>
          <p:cNvSpPr/>
          <p:nvPr/>
        </p:nvSpPr>
        <p:spPr>
          <a:xfrm>
            <a:off x="947627" y="416970"/>
            <a:ext cx="7468553" cy="864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800" dirty="0" err="1"/>
              <a:t>Github</a:t>
            </a:r>
            <a:r>
              <a:rPr lang="en-US" sz="4800" dirty="0"/>
              <a:t> Link</a:t>
            </a:r>
            <a:endParaRPr lang="en-US" sz="4400" dirty="0"/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C75E668D-DE2F-9E9A-3CA6-255EA66D729E}"/>
              </a:ext>
            </a:extLst>
          </p:cNvPr>
          <p:cNvSpPr/>
          <p:nvPr/>
        </p:nvSpPr>
        <p:spPr>
          <a:xfrm>
            <a:off x="1101209" y="1404387"/>
            <a:ext cx="12205358" cy="2348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 algn="just">
              <a:lnSpc>
                <a:spcPts val="2050"/>
              </a:lnSpc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365C0-0185-94EB-3D96-1CDB326FC749}"/>
              </a:ext>
            </a:extLst>
          </p:cNvPr>
          <p:cNvSpPr txBox="1"/>
          <p:nvPr/>
        </p:nvSpPr>
        <p:spPr>
          <a:xfrm>
            <a:off x="947627" y="1761067"/>
            <a:ext cx="7906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github.com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agthumoe</a:t>
            </a:r>
            <a:r>
              <a:rPr lang="en-US" sz="2400" dirty="0">
                <a:hlinkClick r:id="rId3"/>
              </a:rPr>
              <a:t>/mpp-group1-project</a:t>
            </a:r>
            <a:endParaRPr lang="en-JP" sz="2400" dirty="0"/>
          </a:p>
        </p:txBody>
      </p:sp>
    </p:spTree>
    <p:extLst>
      <p:ext uri="{BB962C8B-B14F-4D97-AF65-F5344CB8AC3E}">
        <p14:creationId xmlns:p14="http://schemas.microsoft.com/office/powerpoint/2010/main" val="248936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0">
            <a:extLst>
              <a:ext uri="{FF2B5EF4-FFF2-40B4-BE49-F238E27FC236}">
                <a16:creationId xmlns:a16="http://schemas.microsoft.com/office/drawing/2014/main" id="{575C4325-ED80-485F-E924-A51BCBD2E3B5}"/>
              </a:ext>
            </a:extLst>
          </p:cNvPr>
          <p:cNvSpPr/>
          <p:nvPr/>
        </p:nvSpPr>
        <p:spPr>
          <a:xfrm>
            <a:off x="947627" y="416970"/>
            <a:ext cx="7468553" cy="864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/>
              <a:t>Use Case Diagram</a:t>
            </a:r>
          </a:p>
        </p:txBody>
      </p:sp>
      <p:sp>
        <p:nvSpPr>
          <p:cNvPr id="19" name="Text 0">
            <a:extLst>
              <a:ext uri="{FF2B5EF4-FFF2-40B4-BE49-F238E27FC236}">
                <a16:creationId xmlns:a16="http://schemas.microsoft.com/office/drawing/2014/main" id="{2E737D70-B716-25CB-F8CF-5D3ECF733BE0}"/>
              </a:ext>
            </a:extLst>
          </p:cNvPr>
          <p:cNvSpPr/>
          <p:nvPr/>
        </p:nvSpPr>
        <p:spPr>
          <a:xfrm>
            <a:off x="947627" y="1281121"/>
            <a:ext cx="7468553" cy="864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000" dirty="0"/>
              <a:t>Librarian</a:t>
            </a:r>
          </a:p>
        </p:txBody>
      </p:sp>
      <p:pic>
        <p:nvPicPr>
          <p:cNvPr id="32" name="Picture 31" descr="A diagram of a login&#10;&#10;Description automatically generated">
            <a:extLst>
              <a:ext uri="{FF2B5EF4-FFF2-40B4-BE49-F238E27FC236}">
                <a16:creationId xmlns:a16="http://schemas.microsoft.com/office/drawing/2014/main" id="{B207D532-7AE2-F56D-8D6F-6ECFE1E03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805" y="2145272"/>
            <a:ext cx="9058701" cy="52724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0">
            <a:extLst>
              <a:ext uri="{FF2B5EF4-FFF2-40B4-BE49-F238E27FC236}">
                <a16:creationId xmlns:a16="http://schemas.microsoft.com/office/drawing/2014/main" id="{575C4325-ED80-485F-E924-A51BCBD2E3B5}"/>
              </a:ext>
            </a:extLst>
          </p:cNvPr>
          <p:cNvSpPr/>
          <p:nvPr/>
        </p:nvSpPr>
        <p:spPr>
          <a:xfrm>
            <a:off x="947627" y="416970"/>
            <a:ext cx="7468553" cy="864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/>
              <a:t>Use Case Diagram</a:t>
            </a:r>
          </a:p>
        </p:txBody>
      </p:sp>
      <p:sp>
        <p:nvSpPr>
          <p:cNvPr id="19" name="Text 0">
            <a:extLst>
              <a:ext uri="{FF2B5EF4-FFF2-40B4-BE49-F238E27FC236}">
                <a16:creationId xmlns:a16="http://schemas.microsoft.com/office/drawing/2014/main" id="{2E737D70-B716-25CB-F8CF-5D3ECF733BE0}"/>
              </a:ext>
            </a:extLst>
          </p:cNvPr>
          <p:cNvSpPr/>
          <p:nvPr/>
        </p:nvSpPr>
        <p:spPr>
          <a:xfrm>
            <a:off x="947627" y="1281121"/>
            <a:ext cx="7468553" cy="864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000" dirty="0"/>
              <a:t>Admin</a:t>
            </a:r>
          </a:p>
        </p:txBody>
      </p:sp>
      <p:pic>
        <p:nvPicPr>
          <p:cNvPr id="3" name="Picture 2" descr="A diagram of a library&#10;&#10;Description automatically generated">
            <a:extLst>
              <a:ext uri="{FF2B5EF4-FFF2-40B4-BE49-F238E27FC236}">
                <a16:creationId xmlns:a16="http://schemas.microsoft.com/office/drawing/2014/main" id="{FEBFFF48-A467-E847-47D0-D53E2D544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851" y="1713196"/>
            <a:ext cx="7772400" cy="604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0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0">
            <a:extLst>
              <a:ext uri="{FF2B5EF4-FFF2-40B4-BE49-F238E27FC236}">
                <a16:creationId xmlns:a16="http://schemas.microsoft.com/office/drawing/2014/main" id="{575C4325-ED80-485F-E924-A51BCBD2E3B5}"/>
              </a:ext>
            </a:extLst>
          </p:cNvPr>
          <p:cNvSpPr/>
          <p:nvPr/>
        </p:nvSpPr>
        <p:spPr>
          <a:xfrm>
            <a:off x="947627" y="416970"/>
            <a:ext cx="7468553" cy="864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/>
              <a:t>Use Case Diagram</a:t>
            </a:r>
          </a:p>
        </p:txBody>
      </p:sp>
      <p:sp>
        <p:nvSpPr>
          <p:cNvPr id="19" name="Text 0">
            <a:extLst>
              <a:ext uri="{FF2B5EF4-FFF2-40B4-BE49-F238E27FC236}">
                <a16:creationId xmlns:a16="http://schemas.microsoft.com/office/drawing/2014/main" id="{2E737D70-B716-25CB-F8CF-5D3ECF733BE0}"/>
              </a:ext>
            </a:extLst>
          </p:cNvPr>
          <p:cNvSpPr/>
          <p:nvPr/>
        </p:nvSpPr>
        <p:spPr>
          <a:xfrm>
            <a:off x="947627" y="1281121"/>
            <a:ext cx="7468553" cy="864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000" dirty="0"/>
              <a:t>Both</a:t>
            </a: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8E5F7812-65D1-9BF6-21E6-D94DBAF3A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392072"/>
            <a:ext cx="7772400" cy="621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0">
            <a:extLst>
              <a:ext uri="{FF2B5EF4-FFF2-40B4-BE49-F238E27FC236}">
                <a16:creationId xmlns:a16="http://schemas.microsoft.com/office/drawing/2014/main" id="{575C4325-ED80-485F-E924-A51BCBD2E3B5}"/>
              </a:ext>
            </a:extLst>
          </p:cNvPr>
          <p:cNvSpPr/>
          <p:nvPr/>
        </p:nvSpPr>
        <p:spPr>
          <a:xfrm>
            <a:off x="947627" y="416970"/>
            <a:ext cx="7468553" cy="864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800" dirty="0"/>
              <a:t>Detail Class Model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6469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0">
            <a:extLst>
              <a:ext uri="{FF2B5EF4-FFF2-40B4-BE49-F238E27FC236}">
                <a16:creationId xmlns:a16="http://schemas.microsoft.com/office/drawing/2014/main" id="{575C4325-ED80-485F-E924-A51BCBD2E3B5}"/>
              </a:ext>
            </a:extLst>
          </p:cNvPr>
          <p:cNvSpPr/>
          <p:nvPr/>
        </p:nvSpPr>
        <p:spPr>
          <a:xfrm>
            <a:off x="947627" y="416970"/>
            <a:ext cx="7468553" cy="864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800" dirty="0"/>
              <a:t>Sequence Diagram</a:t>
            </a:r>
            <a:endParaRPr lang="en-US" sz="4400" dirty="0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078851E3-F897-B1A1-8250-712461B76B63}"/>
              </a:ext>
            </a:extLst>
          </p:cNvPr>
          <p:cNvSpPr/>
          <p:nvPr/>
        </p:nvSpPr>
        <p:spPr>
          <a:xfrm>
            <a:off x="947627" y="1281121"/>
            <a:ext cx="7468553" cy="864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000" dirty="0"/>
              <a:t>Checkout Book Use case</a:t>
            </a:r>
          </a:p>
        </p:txBody>
      </p:sp>
    </p:spTree>
    <p:extLst>
      <p:ext uri="{BB962C8B-B14F-4D97-AF65-F5344CB8AC3E}">
        <p14:creationId xmlns:p14="http://schemas.microsoft.com/office/powerpoint/2010/main" val="240399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0">
            <a:extLst>
              <a:ext uri="{FF2B5EF4-FFF2-40B4-BE49-F238E27FC236}">
                <a16:creationId xmlns:a16="http://schemas.microsoft.com/office/drawing/2014/main" id="{575C4325-ED80-485F-E924-A51BCBD2E3B5}"/>
              </a:ext>
            </a:extLst>
          </p:cNvPr>
          <p:cNvSpPr/>
          <p:nvPr/>
        </p:nvSpPr>
        <p:spPr>
          <a:xfrm>
            <a:off x="947627" y="416970"/>
            <a:ext cx="7468553" cy="864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800" dirty="0"/>
              <a:t>Sequence Diagram</a:t>
            </a:r>
            <a:endParaRPr lang="en-US" sz="4400" dirty="0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078851E3-F897-B1A1-8250-712461B76B63}"/>
              </a:ext>
            </a:extLst>
          </p:cNvPr>
          <p:cNvSpPr/>
          <p:nvPr/>
        </p:nvSpPr>
        <p:spPr>
          <a:xfrm>
            <a:off x="947627" y="1281121"/>
            <a:ext cx="8987943" cy="864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000" dirty="0"/>
              <a:t>Add a copy of an existing book</a:t>
            </a:r>
          </a:p>
        </p:txBody>
      </p:sp>
    </p:spTree>
    <p:extLst>
      <p:ext uri="{BB962C8B-B14F-4D97-AF65-F5344CB8AC3E}">
        <p14:creationId xmlns:p14="http://schemas.microsoft.com/office/powerpoint/2010/main" val="388784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0">
            <a:extLst>
              <a:ext uri="{FF2B5EF4-FFF2-40B4-BE49-F238E27FC236}">
                <a16:creationId xmlns:a16="http://schemas.microsoft.com/office/drawing/2014/main" id="{575C4325-ED80-485F-E924-A51BCBD2E3B5}"/>
              </a:ext>
            </a:extLst>
          </p:cNvPr>
          <p:cNvSpPr/>
          <p:nvPr/>
        </p:nvSpPr>
        <p:spPr>
          <a:xfrm>
            <a:off x="947627" y="416970"/>
            <a:ext cx="7468553" cy="864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800" dirty="0"/>
              <a:t>Sequence Diagram</a:t>
            </a:r>
            <a:endParaRPr lang="en-US" sz="4400" dirty="0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078851E3-F897-B1A1-8250-712461B76B63}"/>
              </a:ext>
            </a:extLst>
          </p:cNvPr>
          <p:cNvSpPr/>
          <p:nvPr/>
        </p:nvSpPr>
        <p:spPr>
          <a:xfrm>
            <a:off x="947627" y="1281121"/>
            <a:ext cx="7468553" cy="864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000" dirty="0"/>
              <a:t>Add a new member</a:t>
            </a:r>
          </a:p>
        </p:txBody>
      </p:sp>
    </p:spTree>
    <p:extLst>
      <p:ext uri="{BB962C8B-B14F-4D97-AF65-F5344CB8AC3E}">
        <p14:creationId xmlns:p14="http://schemas.microsoft.com/office/powerpoint/2010/main" val="366392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0">
            <a:extLst>
              <a:ext uri="{FF2B5EF4-FFF2-40B4-BE49-F238E27FC236}">
                <a16:creationId xmlns:a16="http://schemas.microsoft.com/office/drawing/2014/main" id="{575C4325-ED80-485F-E924-A51BCBD2E3B5}"/>
              </a:ext>
            </a:extLst>
          </p:cNvPr>
          <p:cNvSpPr/>
          <p:nvPr/>
        </p:nvSpPr>
        <p:spPr>
          <a:xfrm>
            <a:off x="947627" y="416970"/>
            <a:ext cx="7468553" cy="864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800" dirty="0"/>
              <a:t>Basic Validation Rules</a:t>
            </a:r>
            <a:endParaRPr lang="en-US" sz="440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02B14F62-02EF-68B1-340D-48957386AB29}"/>
              </a:ext>
            </a:extLst>
          </p:cNvPr>
          <p:cNvSpPr/>
          <p:nvPr/>
        </p:nvSpPr>
        <p:spPr>
          <a:xfrm>
            <a:off x="1849762" y="1571574"/>
            <a:ext cx="1919407" cy="239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400" kern="0" spc="-30" dirty="0" err="1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isRequired</a:t>
            </a:r>
            <a:r>
              <a:rPr lang="en-US" sz="2400" kern="0" spc="-3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:</a:t>
            </a:r>
            <a:endParaRPr lang="en-US" sz="24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E3DB6667-9FB1-9DED-8D41-823B8B41FF63}"/>
              </a:ext>
            </a:extLst>
          </p:cNvPr>
          <p:cNvSpPr/>
          <p:nvPr/>
        </p:nvSpPr>
        <p:spPr>
          <a:xfrm>
            <a:off x="1849762" y="1909355"/>
            <a:ext cx="12427982" cy="864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dirty="0"/>
              <a:t>Validates that the input is not null or blank.</a:t>
            </a:r>
          </a:p>
          <a:p>
            <a:pPr marL="0" indent="0" algn="l">
              <a:lnSpc>
                <a:spcPts val="2050"/>
              </a:lnSpc>
              <a:buNone/>
            </a:pPr>
            <a:r>
              <a:rPr lang="en-US" dirty="0"/>
              <a:t>Usage: Useful for mandatory fields such as fist and last name for member and author, </a:t>
            </a:r>
            <a:br>
              <a:rPr lang="en-US" dirty="0"/>
            </a:br>
            <a:r>
              <a:rPr lang="en-US" dirty="0"/>
              <a:t>telephone, ISBN, title etc.</a:t>
            </a:r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94C23ADC-2600-9A2B-DD98-E757E06B679F}"/>
              </a:ext>
            </a:extLst>
          </p:cNvPr>
          <p:cNvSpPr/>
          <p:nvPr/>
        </p:nvSpPr>
        <p:spPr>
          <a:xfrm>
            <a:off x="1849762" y="3063959"/>
            <a:ext cx="1919407" cy="239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400" kern="0" spc="-30" dirty="0" err="1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isNumericString</a:t>
            </a:r>
            <a:r>
              <a:rPr lang="en-US" sz="2400" kern="0" spc="-3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:</a:t>
            </a:r>
            <a:endParaRPr lang="en-US" sz="2400" dirty="0"/>
          </a:p>
        </p:txBody>
      </p:sp>
      <p:sp>
        <p:nvSpPr>
          <p:cNvPr id="19" name="Text 2">
            <a:extLst>
              <a:ext uri="{FF2B5EF4-FFF2-40B4-BE49-F238E27FC236}">
                <a16:creationId xmlns:a16="http://schemas.microsoft.com/office/drawing/2014/main" id="{CD475B01-3DF5-70CB-B53A-2A99EF740770}"/>
              </a:ext>
            </a:extLst>
          </p:cNvPr>
          <p:cNvSpPr/>
          <p:nvPr/>
        </p:nvSpPr>
        <p:spPr>
          <a:xfrm>
            <a:off x="1849762" y="3401740"/>
            <a:ext cx="12427982" cy="864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dirty="0"/>
              <a:t>Ensures that the input string contains only numeric characters.</a:t>
            </a:r>
          </a:p>
          <a:p>
            <a:pPr marL="0" indent="0" algn="l">
              <a:lnSpc>
                <a:spcPts val="2050"/>
              </a:lnSpc>
              <a:buNone/>
            </a:pPr>
            <a:r>
              <a:rPr lang="en-US" dirty="0"/>
              <a:t>Usage: Useful for numeric-only fields such ZIP codes, numbers of copies and max checkout length etc.</a:t>
            </a:r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CE0D5095-8BB8-EB48-C503-678488E16176}"/>
              </a:ext>
            </a:extLst>
          </p:cNvPr>
          <p:cNvSpPr/>
          <p:nvPr/>
        </p:nvSpPr>
        <p:spPr>
          <a:xfrm>
            <a:off x="1849762" y="4556344"/>
            <a:ext cx="1919407" cy="239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400" kern="0" spc="-30" dirty="0" err="1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isNotEmpty</a:t>
            </a:r>
            <a:r>
              <a:rPr lang="en-US" sz="2400" kern="0" spc="-3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:</a:t>
            </a:r>
            <a:endParaRPr lang="en-US" sz="2400" dirty="0"/>
          </a:p>
        </p:txBody>
      </p:sp>
      <p:sp>
        <p:nvSpPr>
          <p:cNvPr id="21" name="Text 2">
            <a:extLst>
              <a:ext uri="{FF2B5EF4-FFF2-40B4-BE49-F238E27FC236}">
                <a16:creationId xmlns:a16="http://schemas.microsoft.com/office/drawing/2014/main" id="{A97434D3-AC67-A1F2-F6AB-90E9BCFDC287}"/>
              </a:ext>
            </a:extLst>
          </p:cNvPr>
          <p:cNvSpPr/>
          <p:nvPr/>
        </p:nvSpPr>
        <p:spPr>
          <a:xfrm>
            <a:off x="1849762" y="4894125"/>
            <a:ext cx="12427982" cy="864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dirty="0"/>
              <a:t>Validates that a list is not empty or null.</a:t>
            </a:r>
          </a:p>
          <a:p>
            <a:pPr marL="0" indent="0" algn="l">
              <a:lnSpc>
                <a:spcPts val="2050"/>
              </a:lnSpc>
              <a:buNone/>
            </a:pPr>
            <a:r>
              <a:rPr lang="en-US" dirty="0"/>
              <a:t>Usage: Useful for fields that expect a list of items a list of authors, books etc.</a:t>
            </a:r>
          </a:p>
        </p:txBody>
      </p:sp>
    </p:spTree>
    <p:extLst>
      <p:ext uri="{BB962C8B-B14F-4D97-AF65-F5344CB8AC3E}">
        <p14:creationId xmlns:p14="http://schemas.microsoft.com/office/powerpoint/2010/main" val="30685546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</TotalTime>
  <Words>260</Words>
  <Application>Microsoft Macintosh PowerPoint</Application>
  <PresentationFormat>Custom</PresentationFormat>
  <Paragraphs>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Source Serif Pro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ZAW YE NAING</cp:lastModifiedBy>
  <cp:revision>4</cp:revision>
  <dcterms:created xsi:type="dcterms:W3CDTF">2024-09-16T03:30:17Z</dcterms:created>
  <dcterms:modified xsi:type="dcterms:W3CDTF">2024-09-16T04:10:30Z</dcterms:modified>
</cp:coreProperties>
</file>