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0153B-4F3A-43F8-93BD-7994B8CFE777}" v="6" dt="2024-01-19T17:47:18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erra" userId="b0fa30a3321dbd1f" providerId="LiveId" clId="{B2E0153B-4F3A-43F8-93BD-7994B8CFE777}"/>
    <pc:docChg chg="undo custSel addSld modSld">
      <pc:chgData name="Andre Guerra" userId="b0fa30a3321dbd1f" providerId="LiveId" clId="{B2E0153B-4F3A-43F8-93BD-7994B8CFE777}" dt="2024-01-19T17:48:41.515" v="978" actId="115"/>
      <pc:docMkLst>
        <pc:docMk/>
      </pc:docMkLst>
      <pc:sldChg chg="modSp mod">
        <pc:chgData name="Andre Guerra" userId="b0fa30a3321dbd1f" providerId="LiveId" clId="{B2E0153B-4F3A-43F8-93BD-7994B8CFE777}" dt="2024-01-19T17:48:41.515" v="978" actId="115"/>
        <pc:sldMkLst>
          <pc:docMk/>
          <pc:sldMk cId="979085080" sldId="257"/>
        </pc:sldMkLst>
        <pc:spChg chg="mod">
          <ac:chgData name="Andre Guerra" userId="b0fa30a3321dbd1f" providerId="LiveId" clId="{B2E0153B-4F3A-43F8-93BD-7994B8CFE777}" dt="2024-01-19T17:48:41.515" v="978" actId="115"/>
          <ac:spMkLst>
            <pc:docMk/>
            <pc:sldMk cId="979085080" sldId="257"/>
            <ac:spMk id="3" creationId="{174ED435-15F9-2F30-952E-7C0F88FD438F}"/>
          </ac:spMkLst>
        </pc:spChg>
      </pc:sldChg>
      <pc:sldChg chg="addSp delSp modSp new mod setBg">
        <pc:chgData name="Andre Guerra" userId="b0fa30a3321dbd1f" providerId="LiveId" clId="{B2E0153B-4F3A-43F8-93BD-7994B8CFE777}" dt="2024-01-19T16:27:36.878" v="297" actId="207"/>
        <pc:sldMkLst>
          <pc:docMk/>
          <pc:sldMk cId="563110357" sldId="258"/>
        </pc:sldMkLst>
        <pc:spChg chg="mod">
          <ac:chgData name="Andre Guerra" userId="b0fa30a3321dbd1f" providerId="LiveId" clId="{B2E0153B-4F3A-43F8-93BD-7994B8CFE777}" dt="2024-01-19T16:25:25.430" v="273" actId="207"/>
          <ac:spMkLst>
            <pc:docMk/>
            <pc:sldMk cId="563110357" sldId="258"/>
            <ac:spMk id="2" creationId="{4D6645CC-FEBF-F0F1-9575-AD4E349CBE7E}"/>
          </ac:spMkLst>
        </pc:spChg>
        <pc:spChg chg="mod">
          <ac:chgData name="Andre Guerra" userId="b0fa30a3321dbd1f" providerId="LiveId" clId="{B2E0153B-4F3A-43F8-93BD-7994B8CFE777}" dt="2024-01-19T16:24:53.804" v="270" actId="26606"/>
          <ac:spMkLst>
            <pc:docMk/>
            <pc:sldMk cId="563110357" sldId="258"/>
            <ac:spMk id="3" creationId="{B9009CCD-737F-A806-A968-670BF6F2E768}"/>
          </ac:spMkLst>
        </pc:spChg>
        <pc:spChg chg="add del mod ord">
          <ac:chgData name="Andre Guerra" userId="b0fa30a3321dbd1f" providerId="LiveId" clId="{B2E0153B-4F3A-43F8-93BD-7994B8CFE777}" dt="2024-01-19T16:26:45.643" v="291" actId="478"/>
          <ac:spMkLst>
            <pc:docMk/>
            <pc:sldMk cId="563110357" sldId="258"/>
            <ac:spMk id="6" creationId="{42B6E51E-A2D9-0C77-AB7B-735AAEFAB053}"/>
          </ac:spMkLst>
        </pc:spChg>
        <pc:spChg chg="add del">
          <ac:chgData name="Andre Guerra" userId="b0fa30a3321dbd1f" providerId="LiveId" clId="{B2E0153B-4F3A-43F8-93BD-7994B8CFE777}" dt="2024-01-19T16:26:42.339" v="288" actId="478"/>
          <ac:spMkLst>
            <pc:docMk/>
            <pc:sldMk cId="563110357" sldId="258"/>
            <ac:spMk id="7" creationId="{B0BC2501-59A1-2D13-B8BA-7CDE265E9389}"/>
          </ac:spMkLst>
        </pc:spChg>
        <pc:spChg chg="add mod">
          <ac:chgData name="Andre Guerra" userId="b0fa30a3321dbd1f" providerId="LiveId" clId="{B2E0153B-4F3A-43F8-93BD-7994B8CFE777}" dt="2024-01-19T16:27:36.878" v="297" actId="207"/>
          <ac:spMkLst>
            <pc:docMk/>
            <pc:sldMk cId="563110357" sldId="258"/>
            <ac:spMk id="8" creationId="{DEBF2E5B-1577-C232-60C5-A1224904FD79}"/>
          </ac:spMkLst>
        </pc:spChg>
        <pc:spChg chg="add">
          <ac:chgData name="Andre Guerra" userId="b0fa30a3321dbd1f" providerId="LiveId" clId="{B2E0153B-4F3A-43F8-93BD-7994B8CFE777}" dt="2024-01-19T16:24:53.804" v="270" actId="26606"/>
          <ac:spMkLst>
            <pc:docMk/>
            <pc:sldMk cId="563110357" sldId="258"/>
            <ac:spMk id="10" creationId="{4AC6B390-BC59-4F1D-A0EE-D71A92F0A0B2}"/>
          </ac:spMkLst>
        </pc:spChg>
        <pc:spChg chg="add">
          <ac:chgData name="Andre Guerra" userId="b0fa30a3321dbd1f" providerId="LiveId" clId="{B2E0153B-4F3A-43F8-93BD-7994B8CFE777}" dt="2024-01-19T16:24:53.804" v="270" actId="26606"/>
          <ac:spMkLst>
            <pc:docMk/>
            <pc:sldMk cId="563110357" sldId="258"/>
            <ac:spMk id="12" creationId="{B6C60D79-16F1-4C4B-B7E3-7634E7069CDE}"/>
          </ac:spMkLst>
        </pc:spChg>
        <pc:spChg chg="add">
          <ac:chgData name="Andre Guerra" userId="b0fa30a3321dbd1f" providerId="LiveId" clId="{B2E0153B-4F3A-43F8-93BD-7994B8CFE777}" dt="2024-01-19T16:24:53.804" v="270" actId="26606"/>
          <ac:spMkLst>
            <pc:docMk/>
            <pc:sldMk cId="563110357" sldId="258"/>
            <ac:spMk id="14" creationId="{426B127E-6498-4C77-9C9D-4553A5113B80}"/>
          </ac:spMkLst>
        </pc:spChg>
        <pc:picChg chg="add del mod ord">
          <ac:chgData name="Andre Guerra" userId="b0fa30a3321dbd1f" providerId="LiveId" clId="{B2E0153B-4F3A-43F8-93BD-7994B8CFE777}" dt="2024-01-19T16:26:56.485" v="294" actId="166"/>
          <ac:picMkLst>
            <pc:docMk/>
            <pc:sldMk cId="563110357" sldId="258"/>
            <ac:picMk id="5" creationId="{338A8E15-21FD-5400-DCDA-3051C0B767A9}"/>
          </ac:picMkLst>
        </pc:picChg>
      </pc:sldChg>
      <pc:sldChg chg="addSp delSp modSp new mod setBg">
        <pc:chgData name="Andre Guerra" userId="b0fa30a3321dbd1f" providerId="LiveId" clId="{B2E0153B-4F3A-43F8-93BD-7994B8CFE777}" dt="2024-01-19T16:44:19.415" v="952" actId="14100"/>
        <pc:sldMkLst>
          <pc:docMk/>
          <pc:sldMk cId="2082046188" sldId="259"/>
        </pc:sldMkLst>
        <pc:spChg chg="mo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2" creationId="{3F66A9CD-486D-2AD4-A124-81122BED6032}"/>
          </ac:spMkLst>
        </pc:spChg>
        <pc:spChg chg="mo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3" creationId="{D3554B52-5A05-A9BA-80DB-E8953DBA99D6}"/>
          </ac:spMkLst>
        </pc:spChg>
        <pc:spChg chg="add del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10" creationId="{4F7EBAE4-9945-4473-9E34-B2C66EA0F03D}"/>
          </ac:spMkLst>
        </pc:spChg>
        <pc:spChg chg="add del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12" creationId="{70BEB1E7-2F88-40BC-B73D-42E5B6F80BFC}"/>
          </ac:spMkLst>
        </pc:spChg>
        <pc:spChg chg="add del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14" creationId="{A7B99495-F43F-4D80-A44F-2CB4764EB90B}"/>
          </ac:spMkLst>
        </pc:spChg>
        <pc:spChg chg="add del">
          <ac:chgData name="Andre Guerra" userId="b0fa30a3321dbd1f" providerId="LiveId" clId="{B2E0153B-4F3A-43F8-93BD-7994B8CFE777}" dt="2024-01-19T16:44:05.964" v="950" actId="26606"/>
          <ac:spMkLst>
            <pc:docMk/>
            <pc:sldMk cId="2082046188" sldId="259"/>
            <ac:spMk id="19" creationId="{DB304A14-32D0-4873-B914-423ED7B8DAFD}"/>
          </ac:spMkLst>
        </pc:spChg>
        <pc:spChg chg="add del">
          <ac:chgData name="Andre Guerra" userId="b0fa30a3321dbd1f" providerId="LiveId" clId="{B2E0153B-4F3A-43F8-93BD-7994B8CFE777}" dt="2024-01-19T16:44:05.964" v="950" actId="26606"/>
          <ac:spMkLst>
            <pc:docMk/>
            <pc:sldMk cId="2082046188" sldId="259"/>
            <ac:spMk id="21" creationId="{1D460C86-854F-4FB3-ABC2-E823D8FEB9DB}"/>
          </ac:spMkLst>
        </pc:spChg>
        <pc:spChg chg="add del">
          <ac:chgData name="Andre Guerra" userId="b0fa30a3321dbd1f" providerId="LiveId" clId="{B2E0153B-4F3A-43F8-93BD-7994B8CFE777}" dt="2024-01-19T16:44:05.964" v="950" actId="26606"/>
          <ac:spMkLst>
            <pc:docMk/>
            <pc:sldMk cId="2082046188" sldId="259"/>
            <ac:spMk id="23" creationId="{BB48116A-278A-4CC5-89D3-9DE8E8FF1245}"/>
          </ac:spMkLst>
        </pc:spChg>
        <pc:spChg chg="ad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25" creationId="{4F7EBAE4-9945-4473-9E34-B2C66EA0F03D}"/>
          </ac:spMkLst>
        </pc:spChg>
        <pc:spChg chg="ad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26" creationId="{70BEB1E7-2F88-40BC-B73D-42E5B6F80BFC}"/>
          </ac:spMkLst>
        </pc:spChg>
        <pc:spChg chg="add">
          <ac:chgData name="Andre Guerra" userId="b0fa30a3321dbd1f" providerId="LiveId" clId="{B2E0153B-4F3A-43F8-93BD-7994B8CFE777}" dt="2024-01-19T16:44:05.976" v="951" actId="26606"/>
          <ac:spMkLst>
            <pc:docMk/>
            <pc:sldMk cId="2082046188" sldId="259"/>
            <ac:spMk id="27" creationId="{A7B99495-F43F-4D80-A44F-2CB4764EB90B}"/>
          </ac:spMkLst>
        </pc:spChg>
        <pc:picChg chg="add del mod">
          <ac:chgData name="Andre Guerra" userId="b0fa30a3321dbd1f" providerId="LiveId" clId="{B2E0153B-4F3A-43F8-93BD-7994B8CFE777}" dt="2024-01-19T16:43:06.846" v="941" actId="478"/>
          <ac:picMkLst>
            <pc:docMk/>
            <pc:sldMk cId="2082046188" sldId="259"/>
            <ac:picMk id="5" creationId="{E7E407ED-92F2-F814-9EE3-E01352806CDC}"/>
          </ac:picMkLst>
        </pc:picChg>
        <pc:picChg chg="add del mod">
          <ac:chgData name="Andre Guerra" userId="b0fa30a3321dbd1f" providerId="LiveId" clId="{B2E0153B-4F3A-43F8-93BD-7994B8CFE777}" dt="2024-01-19T16:43:37.560" v="945" actId="478"/>
          <ac:picMkLst>
            <pc:docMk/>
            <pc:sldMk cId="2082046188" sldId="259"/>
            <ac:picMk id="7" creationId="{13F97220-2E5D-BE9B-C21A-6742CE7969C3}"/>
          </ac:picMkLst>
        </pc:picChg>
        <pc:picChg chg="add mod">
          <ac:chgData name="Andre Guerra" userId="b0fa30a3321dbd1f" providerId="LiveId" clId="{B2E0153B-4F3A-43F8-93BD-7994B8CFE777}" dt="2024-01-19T16:44:19.415" v="952" actId="14100"/>
          <ac:picMkLst>
            <pc:docMk/>
            <pc:sldMk cId="2082046188" sldId="259"/>
            <ac:picMk id="9" creationId="{C913F91D-051F-40CA-CB75-8AA584719480}"/>
          </ac:picMkLst>
        </pc:picChg>
      </pc:sldChg>
      <pc:sldChg chg="addSp delSp modSp new mod">
        <pc:chgData name="Andre Guerra" userId="b0fa30a3321dbd1f" providerId="LiveId" clId="{B2E0153B-4F3A-43F8-93BD-7994B8CFE777}" dt="2024-01-19T16:42:14.253" v="940" actId="962"/>
        <pc:sldMkLst>
          <pc:docMk/>
          <pc:sldMk cId="841784894" sldId="260"/>
        </pc:sldMkLst>
        <pc:spChg chg="mod">
          <ac:chgData name="Andre Guerra" userId="b0fa30a3321dbd1f" providerId="LiveId" clId="{B2E0153B-4F3A-43F8-93BD-7994B8CFE777}" dt="2024-01-19T16:41:23.472" v="934" actId="113"/>
          <ac:spMkLst>
            <pc:docMk/>
            <pc:sldMk cId="841784894" sldId="260"/>
            <ac:spMk id="2" creationId="{1BB42E7C-661E-61A6-8920-D67C0AD8F0CC}"/>
          </ac:spMkLst>
        </pc:spChg>
        <pc:spChg chg="del">
          <ac:chgData name="Andre Guerra" userId="b0fa30a3321dbd1f" providerId="LiveId" clId="{B2E0153B-4F3A-43F8-93BD-7994B8CFE777}" dt="2024-01-19T16:41:51.359" v="935" actId="478"/>
          <ac:spMkLst>
            <pc:docMk/>
            <pc:sldMk cId="841784894" sldId="260"/>
            <ac:spMk id="3" creationId="{D910EDBF-AB53-C38D-C2B8-406E1770218A}"/>
          </ac:spMkLst>
        </pc:spChg>
        <pc:picChg chg="add mod">
          <ac:chgData name="Andre Guerra" userId="b0fa30a3321dbd1f" providerId="LiveId" clId="{B2E0153B-4F3A-43F8-93BD-7994B8CFE777}" dt="2024-01-19T16:42:14.253" v="940" actId="962"/>
          <ac:picMkLst>
            <pc:docMk/>
            <pc:sldMk cId="841784894" sldId="260"/>
            <ac:picMk id="5" creationId="{998C7B31-3306-A9F4-FEE0-D6830D8B8F9B}"/>
          </ac:picMkLst>
        </pc:picChg>
      </pc:sldChg>
      <pc:sldChg chg="addSp delSp modSp new mod setBg modClrScheme delDesignElem chgLayout">
        <pc:chgData name="Andre Guerra" userId="b0fa30a3321dbd1f" providerId="LiveId" clId="{B2E0153B-4F3A-43F8-93BD-7994B8CFE777}" dt="2024-01-19T17:48:20.260" v="977" actId="113"/>
        <pc:sldMkLst>
          <pc:docMk/>
          <pc:sldMk cId="2587302007" sldId="261"/>
        </pc:sldMkLst>
        <pc:spChg chg="mod ord">
          <ac:chgData name="Andre Guerra" userId="b0fa30a3321dbd1f" providerId="LiveId" clId="{B2E0153B-4F3A-43F8-93BD-7994B8CFE777}" dt="2024-01-19T17:48:20.260" v="977" actId="113"/>
          <ac:spMkLst>
            <pc:docMk/>
            <pc:sldMk cId="2587302007" sldId="261"/>
            <ac:spMk id="2" creationId="{38404A6B-A631-7927-55FD-7D3DACF37637}"/>
          </ac:spMkLst>
        </pc:spChg>
        <pc:spChg chg="del">
          <ac:chgData name="Andre Guerra" userId="b0fa30a3321dbd1f" providerId="LiveId" clId="{B2E0153B-4F3A-43F8-93BD-7994B8CFE777}" dt="2024-01-19T16:45:23.851" v="965" actId="478"/>
          <ac:spMkLst>
            <pc:docMk/>
            <pc:sldMk cId="2587302007" sldId="261"/>
            <ac:spMk id="3" creationId="{7AC53B4D-39B0-26CF-0A52-AB245B7F57F3}"/>
          </ac:spMkLst>
        </pc:spChg>
        <pc:spChg chg="add del">
          <ac:chgData name="Andre Guerra" userId="b0fa30a3321dbd1f" providerId="LiveId" clId="{B2E0153B-4F3A-43F8-93BD-7994B8CFE777}" dt="2024-01-19T17:48:05.241" v="973" actId="700"/>
          <ac:spMkLst>
            <pc:docMk/>
            <pc:sldMk cId="2587302007" sldId="261"/>
            <ac:spMk id="7" creationId="{9B7AD9F6-8CE7-4299-8FC6-328F4DCD3FF9}"/>
          </ac:spMkLst>
        </pc:spChg>
        <pc:spChg chg="add del">
          <ac:chgData name="Andre Guerra" userId="b0fa30a3321dbd1f" providerId="LiveId" clId="{B2E0153B-4F3A-43F8-93BD-7994B8CFE777}" dt="2024-01-19T17:48:05.241" v="973" actId="700"/>
          <ac:spMkLst>
            <pc:docMk/>
            <pc:sldMk cId="2587302007" sldId="261"/>
            <ac:spMk id="8" creationId="{F49775AF-8896-43EE-92C6-83497D6DC56F}"/>
          </ac:spMkLst>
        </pc:spChg>
        <pc:spChg chg="add del">
          <ac:chgData name="Andre Guerra" userId="b0fa30a3321dbd1f" providerId="LiveId" clId="{B2E0153B-4F3A-43F8-93BD-7994B8CFE777}" dt="2024-01-19T17:47:39.102" v="971" actId="26606"/>
          <ac:spMkLst>
            <pc:docMk/>
            <pc:sldMk cId="2587302007" sldId="261"/>
            <ac:spMk id="10" creationId="{9B7AD9F6-8CE7-4299-8FC6-328F4DCD3FF9}"/>
          </ac:spMkLst>
        </pc:spChg>
        <pc:spChg chg="add del">
          <ac:chgData name="Andre Guerra" userId="b0fa30a3321dbd1f" providerId="LiveId" clId="{B2E0153B-4F3A-43F8-93BD-7994B8CFE777}" dt="2024-01-19T17:47:39.102" v="971" actId="26606"/>
          <ac:spMkLst>
            <pc:docMk/>
            <pc:sldMk cId="2587302007" sldId="261"/>
            <ac:spMk id="12" creationId="{F49775AF-8896-43EE-92C6-83497D6DC56F}"/>
          </ac:spMkLst>
        </pc:spChg>
        <pc:picChg chg="add mod">
          <ac:chgData name="Andre Guerra" userId="b0fa30a3321dbd1f" providerId="LiveId" clId="{B2E0153B-4F3A-43F8-93BD-7994B8CFE777}" dt="2024-01-19T17:47:46.220" v="972" actId="26606"/>
          <ac:picMkLst>
            <pc:docMk/>
            <pc:sldMk cId="2587302007" sldId="261"/>
            <ac:picMk id="5" creationId="{71F36AEF-86C3-9A1B-E714-1F9B5DE8A0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C8335-C49F-C4C9-3F02-4589D1A17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733D9-7EB0-C40B-51B3-C5D433200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D4403-80CC-69C1-7E19-2E432DDD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F20D-100D-54EB-8091-EDE64379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F32E6-2655-8C2E-F031-D44EA3C8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67097-C12A-E4BA-C715-3388AB81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D08DCE-53C5-94D7-43A2-BB52B5CD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0F57-4098-7F8D-C00B-8298244B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D9024-8438-3639-82F9-283C14E2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D5466-DD10-7843-8B07-4A94F6CB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4E2368-D143-DF6D-A303-04AC2A3AF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EBBCCA-977C-B8DD-D05F-6EE694225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CB4B7-5F46-5497-9DE0-8AFBD286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723F8B-08C4-6B20-1EF1-BB327883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62F39-712F-CE06-5F5F-95934C09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0C4E4-93DA-0F59-11C3-D8F7175E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26D50-1B47-6086-A12B-B750EEBF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EEE0F-0AD7-B7B8-E943-AA0B7AFC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27E7E-C1D0-17F5-D11B-A8929ADF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17402-2C47-45B4-BEE2-9537EFD4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DA028-F46C-EE57-5AED-3189ACB7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B38DB4-D580-2CF6-432C-D879441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B6613-5897-5293-D44F-68E85CF9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DC96E-EB82-3BAD-CC92-E0721AFE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ADCBE-0AB3-85D5-A72B-BBC17C55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C262E-7FF1-9699-3973-342327C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42778-C048-44EF-0755-12F67CE7D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4FE6A7-B447-EB20-DC61-75283D2A8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D724B5-665B-0EEE-7681-ABE3073B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00BEF3-3D84-220B-52EA-872D1FB8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F1952-C472-64A3-ACF1-89F77E28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6E158-0F59-1921-2B54-1F2A8CDF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655EB5-AC0B-E733-412B-7492003A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89EDD4-98D3-15C5-0D7E-AAEC0128E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9BCF-BD71-0A1A-63C2-74CD260AF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4E17C8-7A52-F397-BE7B-3A489A297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345B15-9A79-4C56-4A5F-1256A612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2DDE5A-7CC6-D65C-2623-51644444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D1C43A-BC65-0678-FD51-54208AA9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DF303-1859-741F-7894-BC3905B3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60BB28-4EBA-A8B0-FEB0-6EB32916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D787B6-AADB-361E-4925-0F8D27AC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F4F24F-3DA2-DE0A-2771-0C57DC61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B46671-3596-8960-B394-A62375E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5D653-FCA4-A46F-1B82-CA37187C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5F7620-338A-5B27-3B67-F2BF89D0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CABE-93D3-8EDE-BD8B-54420B68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C01B4-2A92-7E11-7C41-5FE6AC30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A635D1-A6F7-E9F5-069E-58C09CCF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BA022F-7747-D894-CAE2-B34E16C8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32053-71BF-49AF-69E3-989EFB95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93D514-94B6-075E-693B-56E4DDCB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90773-ECAA-3DA8-BFC9-1C5CE9EC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30C86D-C887-DC81-B838-8401A24E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62C1C1-9BFF-C8F8-F98D-197EE0C52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238CC-DD72-239A-83C2-0F59042F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AB2B5-5953-6966-A705-6C99E5C0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C4BF4C-1BF7-FB03-C74B-6C384CA3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BFEF7C-8C29-4A72-393C-613BD182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0FEA0-56E8-56AC-D7E9-53F11B19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432BA4-2ED0-7C33-4881-12942968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EC7D-24AC-454F-91D8-1E4DB1069F7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1BE21-44F9-09AF-9D4B-C53651208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709FF-655C-9669-F351-80F5E9AC2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D8F1-45D3-4B09-BA67-02B2D77CB4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7672C-AF64-6B75-A099-CC3DBF4E8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FFC000"/>
                </a:solidFill>
              </a:rPr>
              <a:t>DevOps Workshop Challenge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F845E-5BDB-E6A3-9BB5-36ABA1FB2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by Andre Guerra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19DBF9-BDA0-61A8-42CC-1CBDD62B63B9}"/>
              </a:ext>
            </a:extLst>
          </p:cNvPr>
          <p:cNvSpPr txBox="1"/>
          <p:nvPr/>
        </p:nvSpPr>
        <p:spPr>
          <a:xfrm>
            <a:off x="9929091" y="6216072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Brazil, January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17204A-5FB0-B587-4C1C-A487A8A7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FFC000"/>
                </a:solidFill>
              </a:rPr>
              <a:t>Who I am.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ED435-15F9-2F30-952E-7C0F88FD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pt-PT" dirty="0"/>
              <a:t>Electrical engineer turned IT professional.</a:t>
            </a:r>
          </a:p>
          <a:p>
            <a:r>
              <a:rPr lang="pt-PT" dirty="0"/>
              <a:t>Working in security related roles for... a while now.</a:t>
            </a:r>
          </a:p>
          <a:p>
            <a:r>
              <a:rPr lang="pt-PT" dirty="0"/>
              <a:t>With SAP for 3+ years.</a:t>
            </a:r>
          </a:p>
          <a:p>
            <a:r>
              <a:rPr lang="pt-PT" dirty="0"/>
              <a:t>Currently Lead Security Engineer for the Spark as a Service team (a HANA Cloud based product)</a:t>
            </a:r>
            <a:endParaRPr lang="en-US" dirty="0"/>
          </a:p>
        </p:txBody>
      </p:sp>
      <p:pic>
        <p:nvPicPr>
          <p:cNvPr id="5" name="Imagem 4" descr="Homem de barba e camisa branca&#10;&#10;Descrição gerada automaticamente">
            <a:extLst>
              <a:ext uri="{FF2B5EF4-FFF2-40B4-BE49-F238E27FC236}">
                <a16:creationId xmlns:a16="http://schemas.microsoft.com/office/drawing/2014/main" id="{0498ACDA-B421-7DBC-47DC-264EBEAB5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08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645CC-FEBF-F0F1-9575-AD4E349C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C000"/>
                </a:solidFill>
              </a:rPr>
              <a:t>Overview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09CCD-737F-A806-A968-670BF6F2E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pt-PT" dirty="0"/>
              <a:t>The most fun interview process I’ve ever completed.</a:t>
            </a:r>
          </a:p>
          <a:p>
            <a:r>
              <a:rPr lang="pt-PT" dirty="0"/>
              <a:t>Deploying Azure infrastructure via Terraform.</a:t>
            </a:r>
          </a:p>
          <a:p>
            <a:r>
              <a:rPr lang="pt-PT" dirty="0"/>
              <a:t>Creating a simple CLI application with Oauth client_credentials flow to display VM logs from Azure Blob Storage.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BF2E5B-1577-C232-60C5-A1224904FD79}"/>
              </a:ext>
            </a:extLst>
          </p:cNvPr>
          <p:cNvSpPr/>
          <p:nvPr/>
        </p:nvSpPr>
        <p:spPr>
          <a:xfrm>
            <a:off x="6462327" y="2164285"/>
            <a:ext cx="5137006" cy="34999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38A8E15-21FD-5400-DCDA-3051C0B7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17" y="2297520"/>
            <a:ext cx="4777381" cy="32725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311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66A9CD-486D-2AD4-A124-81122BED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PT" b="1"/>
              <a:t>Execution &amp; Challenges</a:t>
            </a:r>
            <a:endParaRPr lang="en-US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54B52-5A05-A9BA-80DB-E8953DBA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pt-PT" sz="2000" dirty="0"/>
              <a:t>Personal free-tier Azure account.</a:t>
            </a:r>
          </a:p>
          <a:p>
            <a:r>
              <a:rPr lang="pt-PT" sz="2000" dirty="0"/>
              <a:t>Capped costs at USD 200 (welcome free tier). (about 1 USD actually spent).</a:t>
            </a:r>
          </a:p>
          <a:p>
            <a:r>
              <a:rPr lang="pt-PT" sz="2000" dirty="0"/>
              <a:t>Migrated from macOS to WSL in the middle.</a:t>
            </a:r>
          </a:p>
          <a:p>
            <a:r>
              <a:rPr lang="pt-PT" sz="2000" dirty="0"/>
              <a:t>Evolved understanding of the solution. Not as many services required as in the original design.</a:t>
            </a:r>
          </a:p>
          <a:p>
            <a:r>
              <a:rPr lang="pt-PT" sz="2000" dirty="0"/>
              <a:t>Azure and Terraform docs were reliable (mostly).</a:t>
            </a:r>
          </a:p>
          <a:p>
            <a:r>
              <a:rPr lang="pt-PT" sz="2000" dirty="0"/>
              <a:t>ChatGPT was ok instead of Google for ad-hoc concepts. And was ocasially really good for really specific issues.</a:t>
            </a:r>
          </a:p>
          <a:p>
            <a:endParaRPr lang="en-US" sz="2000" dirty="0"/>
          </a:p>
        </p:txBody>
      </p:sp>
      <p:pic>
        <p:nvPicPr>
          <p:cNvPr id="9" name="Imagem 8" descr="Imagem em preto e branco de homem ao lado de computador&#10;&#10;Descrição gerada automaticamente com confiança média">
            <a:extLst>
              <a:ext uri="{FF2B5EF4-FFF2-40B4-BE49-F238E27FC236}">
                <a16:creationId xmlns:a16="http://schemas.microsoft.com/office/drawing/2014/main" id="{C913F91D-051F-40CA-CB75-8AA584719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7021000" y="1404594"/>
            <a:ext cx="4476158" cy="447615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04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42E7C-661E-61A6-8920-D67C0AD8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2" y="2766218"/>
            <a:ext cx="3078193" cy="1325563"/>
          </a:xfrm>
        </p:spPr>
        <p:txBody>
          <a:bodyPr/>
          <a:lstStyle/>
          <a:p>
            <a:r>
              <a:rPr lang="pt-PT" b="1" dirty="0">
                <a:solidFill>
                  <a:srgbClr val="FFC000"/>
                </a:solidFill>
              </a:rPr>
              <a:t>Show me!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5" name="Imagem 4" descr="Interface gráfica do usuário, Texto">
            <a:extLst>
              <a:ext uri="{FF2B5EF4-FFF2-40B4-BE49-F238E27FC236}">
                <a16:creationId xmlns:a16="http://schemas.microsoft.com/office/drawing/2014/main" id="{998C7B31-3306-A9F4-FEE0-D6830D8B8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38" y="2088760"/>
            <a:ext cx="4514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4A6B-A631-7927-55FD-7D3DACF376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5881" y="105609"/>
            <a:ext cx="3733800" cy="35671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FFC000"/>
                </a:solidFill>
              </a:rPr>
              <a:t>Questions?</a:t>
            </a:r>
          </a:p>
        </p:txBody>
      </p:sp>
      <p:pic>
        <p:nvPicPr>
          <p:cNvPr id="5" name="Imagem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71F36AEF-86C3-9A1B-E714-1F9B5DE8A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7302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DevOps Workshop Challenge</vt:lpstr>
      <vt:lpstr>Who I am.</vt:lpstr>
      <vt:lpstr>Overview</vt:lpstr>
      <vt:lpstr>Execution &amp; Challenges</vt:lpstr>
      <vt:lpstr>Show me!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Workshop Challenge</dc:title>
  <dc:creator>Andre Guerra</dc:creator>
  <cp:lastModifiedBy>Andre Guerra</cp:lastModifiedBy>
  <cp:revision>2</cp:revision>
  <dcterms:created xsi:type="dcterms:W3CDTF">2024-01-19T16:08:37Z</dcterms:created>
  <dcterms:modified xsi:type="dcterms:W3CDTF">2024-01-29T16:56:49Z</dcterms:modified>
</cp:coreProperties>
</file>