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98A9-A51E-479A-B133-8ECCB3CB8E97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911-628A-4C03-91EE-22C62510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98A9-A51E-479A-B133-8ECCB3CB8E97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911-628A-4C03-91EE-22C62510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3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98A9-A51E-479A-B133-8ECCB3CB8E97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911-628A-4C03-91EE-22C62510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9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98A9-A51E-479A-B133-8ECCB3CB8E97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911-628A-4C03-91EE-22C62510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7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98A9-A51E-479A-B133-8ECCB3CB8E97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911-628A-4C03-91EE-22C62510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0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98A9-A51E-479A-B133-8ECCB3CB8E97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911-628A-4C03-91EE-22C62510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1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98A9-A51E-479A-B133-8ECCB3CB8E97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911-628A-4C03-91EE-22C62510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6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98A9-A51E-479A-B133-8ECCB3CB8E97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911-628A-4C03-91EE-22C62510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0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98A9-A51E-479A-B133-8ECCB3CB8E97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911-628A-4C03-91EE-22C62510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7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98A9-A51E-479A-B133-8ECCB3CB8E97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911-628A-4C03-91EE-22C62510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8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98A9-A51E-479A-B133-8ECCB3CB8E97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911-628A-4C03-91EE-22C62510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5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98A9-A51E-479A-B133-8ECCB3CB8E97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8911-628A-4C03-91EE-22C62510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2673" y="716252"/>
            <a:ext cx="4114799" cy="1058202"/>
          </a:xfrm>
        </p:spPr>
        <p:txBody>
          <a:bodyPr/>
          <a:lstStyle/>
          <a:p>
            <a:r>
              <a:rPr lang="en-US" dirty="0" err="1" smtClean="0"/>
              <a:t>GoPool</a:t>
            </a:r>
            <a:endParaRPr lang="en-US" dirty="0"/>
          </a:p>
        </p:txBody>
      </p:sp>
      <p:sp>
        <p:nvSpPr>
          <p:cNvPr id="4" name="Bent-Up Arrow 3"/>
          <p:cNvSpPr/>
          <p:nvPr/>
        </p:nvSpPr>
        <p:spPr>
          <a:xfrm rot="16200000" flipV="1">
            <a:off x="2171697" y="1149011"/>
            <a:ext cx="2286000" cy="1359571"/>
          </a:xfrm>
          <a:prstGeom prst="bentUpArrow">
            <a:avLst>
              <a:gd name="adj1" fmla="val 25000"/>
              <a:gd name="adj2" fmla="val 23750"/>
              <a:gd name="adj3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-Up Arrow 4"/>
          <p:cNvSpPr/>
          <p:nvPr/>
        </p:nvSpPr>
        <p:spPr>
          <a:xfrm rot="5400000">
            <a:off x="2726193" y="1571165"/>
            <a:ext cx="1858796" cy="1207173"/>
          </a:xfrm>
          <a:prstGeom prst="bentUpArrow">
            <a:avLst>
              <a:gd name="adj1" fmla="val 25000"/>
              <a:gd name="adj2" fmla="val 23750"/>
              <a:gd name="adj3" fmla="val 25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-Up Arrow 5"/>
          <p:cNvSpPr/>
          <p:nvPr/>
        </p:nvSpPr>
        <p:spPr>
          <a:xfrm rot="16200000" flipV="1">
            <a:off x="1205148" y="4084719"/>
            <a:ext cx="2514600" cy="1371600"/>
          </a:xfrm>
          <a:prstGeom prst="bentUpArrow">
            <a:avLst>
              <a:gd name="adj1" fmla="val 25000"/>
              <a:gd name="adj2" fmla="val 23750"/>
              <a:gd name="adj3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2492295" y="5310015"/>
            <a:ext cx="338328" cy="1097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71772" y="4839099"/>
            <a:ext cx="338328" cy="1188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0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GoPool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GoPool</dc:title>
  <dc:creator>Anirudh Gubba</dc:creator>
  <cp:lastModifiedBy>Anirudh Gubba</cp:lastModifiedBy>
  <cp:revision>3</cp:revision>
  <dcterms:created xsi:type="dcterms:W3CDTF">2015-07-16T03:59:38Z</dcterms:created>
  <dcterms:modified xsi:type="dcterms:W3CDTF">2015-07-16T04:19:50Z</dcterms:modified>
</cp:coreProperties>
</file>