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A8A45-6245-44DE-9ADF-8B066D79D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879EA9-1810-4ED7-97F7-2E680EAF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4F629-84C4-4FC3-B6FF-66E51455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398-AA5D-49B1-87C6-E6C37BED922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D0C22-E23B-4C7B-861A-3A5EDA13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36740-8B7B-4BBC-82E4-8E828990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A023-AD6D-44AC-A0D1-45C9920A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2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CA53B-5A9A-4EF4-93DA-C0BC769E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A0641-410A-4921-8D2C-925A11F0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B7CE9-B4A0-430F-838C-3339AB4D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398-AA5D-49B1-87C6-E6C37BED922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B74C3-B72E-4DFD-87FB-59A0BCEB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78029-7174-4284-B804-388AC217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A023-AD6D-44AC-A0D1-45C9920A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7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9A945-70CE-4F13-8346-8C4AC21EB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73996-8808-4EE7-AA2C-12BFDC80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04B60-D683-406F-875B-E299DA81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398-AA5D-49B1-87C6-E6C37BED922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D2783-139C-40C2-8429-607FBC0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262E5-5116-43EF-A153-F587CFA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A023-AD6D-44AC-A0D1-45C9920A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0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BB735-5571-498B-B1CB-A456A84B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148A7-2393-4BAA-8AA7-99EB1A96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B4969-8CB7-4FCF-996A-0E96A9F6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398-AA5D-49B1-87C6-E6C37BED922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7B132-D840-4A37-8D0B-BEF0D363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FC054-2815-476F-8AD8-DEEF1F42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A023-AD6D-44AC-A0D1-45C9920A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24AA7-3812-4F2B-8B0E-FA07800F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2C9D-B8A7-4D8B-9985-8C65D895C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ED6F0-DB9C-430F-9687-4DD3A765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398-AA5D-49B1-87C6-E6C37BED922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7260B-3917-47EC-A978-0782FFE0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61147-09C6-48FE-9E74-F65A9790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A023-AD6D-44AC-A0D1-45C9920A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EEF0E-0614-4DC5-A9C9-1BA04366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F87B8-34C9-437D-B7AA-82B22CE1C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7BD57-E205-4E09-9AEC-D68597A1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73E56-8967-47EE-9BB0-499BF1C4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398-AA5D-49B1-87C6-E6C37BED922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039772-A13C-493E-BE59-F49269F4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13273-68A7-4DF6-AF56-E1472519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A023-AD6D-44AC-A0D1-45C9920A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7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8B9FB-B2CC-4322-8565-4DB8361A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EED29-ABFE-4B39-8383-39A5849C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E1CED9-C35E-47FC-B6F9-08E76BA8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ED1D2D-A67C-480C-B2BB-9DA718978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02B20F-3B3A-4DAE-8410-D99A5488B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E829E-93FD-425F-9E6C-4533497B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398-AA5D-49B1-87C6-E6C37BED922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9AADCD-9091-49CF-84D1-3A358809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6CF910-B08F-490D-9021-EFE344C5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A023-AD6D-44AC-A0D1-45C9920A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4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4EAE5-0F36-4D50-9FA6-D75AD6E0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341568-942F-4C06-88E9-08A8B2B4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398-AA5D-49B1-87C6-E6C37BED922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D81FB4-E46E-4458-9F11-43298FE8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607658-33A1-476F-982C-208F964A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A023-AD6D-44AC-A0D1-45C9920A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0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4CF3F-7A16-4191-AD1E-C24CB327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398-AA5D-49B1-87C6-E6C37BED922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99E6F-E732-418F-A44B-C5AF4229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17507-2BA3-4F47-B38B-67277979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A023-AD6D-44AC-A0D1-45C9920A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2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49EDD-C8EB-4A49-B3E8-4AD37E3C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51343-E760-4DF3-B731-5E5BDC79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11BD4B-A475-45F1-A0AF-0422D836B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BC86C-ED92-4CA4-8539-5FC9E9AB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398-AA5D-49B1-87C6-E6C37BED922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2FA6F-F83C-486D-975D-E7AE058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E87E8-C086-4758-80FD-50CA87D1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A023-AD6D-44AC-A0D1-45C9920A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7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AE72E-3156-49D9-9666-55AE5D79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088EF-297C-4EB8-8137-3AC45EDB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F3B30-DDB6-462B-BB3B-C1C7F79E6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B7DEC-2F02-4DBD-B845-B98C989A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398-AA5D-49B1-87C6-E6C37BED922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29E218-D95B-4D27-BF84-A185536B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DD8F7-FB7F-4873-B5EE-0D52EC93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A023-AD6D-44AC-A0D1-45C9920A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3E0ADF-4851-4387-963F-1B859F33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8AECF-7C39-4B7A-BD4E-48200F76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5E2D6-1AB4-4168-A297-6A9C9CBE9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0398-AA5D-49B1-87C6-E6C37BED922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DCEC3-179A-41F9-8953-E7899956B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8A7B7-4199-4E03-8C99-401FF82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A023-AD6D-44AC-A0D1-45C9920A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6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750999-4086-420D-831F-1B32B7B7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5" y="134529"/>
            <a:ext cx="2038350" cy="2562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03526-F356-44E0-B494-B3644EE0FEF0}"/>
              </a:ext>
            </a:extLst>
          </p:cNvPr>
          <p:cNvSpPr txBox="1"/>
          <p:nvPr/>
        </p:nvSpPr>
        <p:spPr>
          <a:xfrm>
            <a:off x="2169778" y="899904"/>
            <a:ext cx="211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인증용으로 설정한 메일 클릭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F1B93-E630-4346-A236-344A0FBA5D84}"/>
              </a:ext>
            </a:extLst>
          </p:cNvPr>
          <p:cNvSpPr txBox="1"/>
          <p:nvPr/>
        </p:nvSpPr>
        <p:spPr>
          <a:xfrm>
            <a:off x="2207615" y="2175546"/>
            <a:ext cx="174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저장버튼 클릭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365FD-BAB4-4B5D-9509-D5DC5E225D9C}"/>
              </a:ext>
            </a:extLst>
          </p:cNvPr>
          <p:cNvSpPr txBox="1"/>
          <p:nvPr/>
        </p:nvSpPr>
        <p:spPr>
          <a:xfrm>
            <a:off x="169265" y="2789944"/>
            <a:ext cx="385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</a:t>
            </a:r>
            <a:r>
              <a:rPr lang="ko-KR" altLang="en-US"/>
              <a:t>이 설정은 탭을 닫아도 유지되므로</a:t>
            </a:r>
            <a:endParaRPr lang="en-US" altLang="ko-KR"/>
          </a:p>
          <a:p>
            <a:r>
              <a:rPr lang="ko-KR" altLang="en-US"/>
              <a:t>초기에 한번만 설정해도 됨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A8AD4A-81E1-4DCA-B9B5-6FDF2A575404}"/>
              </a:ext>
            </a:extLst>
          </p:cNvPr>
          <p:cNvCxnSpPr>
            <a:cxnSpLocks/>
          </p:cNvCxnSpPr>
          <p:nvPr/>
        </p:nvCxnSpPr>
        <p:spPr>
          <a:xfrm flipH="1">
            <a:off x="1188441" y="1223070"/>
            <a:ext cx="1019174" cy="2575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4622C1-9B3F-4256-BA06-0C3E1156CDB6}"/>
              </a:ext>
            </a:extLst>
          </p:cNvPr>
          <p:cNvCxnSpPr>
            <a:cxnSpLocks/>
          </p:cNvCxnSpPr>
          <p:nvPr/>
        </p:nvCxnSpPr>
        <p:spPr>
          <a:xfrm flipH="1">
            <a:off x="1807127" y="2311610"/>
            <a:ext cx="462792" cy="1248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D51AC1A-283B-4E64-98FB-D08CF7939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201593"/>
            <a:ext cx="2943172" cy="3343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509ECB-6F09-47C3-B067-E3D42C0124A6}"/>
              </a:ext>
            </a:extLst>
          </p:cNvPr>
          <p:cNvSpPr txBox="1"/>
          <p:nvPr/>
        </p:nvSpPr>
        <p:spPr>
          <a:xfrm>
            <a:off x="7340418" y="527786"/>
            <a:ext cx="25502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‘</a:t>
            </a:r>
            <a:r>
              <a:rPr lang="ko-KR" altLang="en-US">
                <a:solidFill>
                  <a:srgbClr val="FF0000"/>
                </a:solidFill>
              </a:rPr>
              <a:t>비밀번호 인증</a:t>
            </a:r>
            <a:r>
              <a:rPr lang="en-US" altLang="ko-KR">
                <a:solidFill>
                  <a:srgbClr val="FF0000"/>
                </a:solidFill>
              </a:rPr>
              <a:t>’</a:t>
            </a:r>
            <a:r>
              <a:rPr lang="ko-KR" altLang="en-US">
                <a:solidFill>
                  <a:srgbClr val="FF0000"/>
                </a:solidFill>
              </a:rPr>
              <a:t> 버튼 클릭 후 대기</a:t>
            </a:r>
            <a:endParaRPr lang="en-US" altLang="ko-KR">
              <a:solidFill>
                <a:srgbClr val="FF0000"/>
              </a:solidFill>
            </a:endParaRPr>
          </a:p>
          <a:p>
            <a:pPr algn="ctr"/>
            <a:endParaRPr lang="en-US" altLang="ko-KR">
              <a:solidFill>
                <a:srgbClr val="FF0000"/>
              </a:solidFill>
            </a:endParaRPr>
          </a:p>
          <a:p>
            <a:pPr algn="ctr"/>
            <a:r>
              <a:rPr lang="ko-KR" altLang="en-US">
                <a:solidFill>
                  <a:srgbClr val="FF0000"/>
                </a:solidFill>
              </a:rPr>
              <a:t>이후의 과정들은 전부 </a:t>
            </a:r>
            <a:endParaRPr lang="en-US" altLang="ko-KR">
              <a:solidFill>
                <a:srgbClr val="FF0000"/>
              </a:solidFill>
            </a:endParaRPr>
          </a:p>
          <a:p>
            <a:pPr algn="ctr"/>
            <a:r>
              <a:rPr lang="ko-KR" altLang="en-US">
                <a:solidFill>
                  <a:srgbClr val="FF0000"/>
                </a:solidFill>
              </a:rPr>
              <a:t>자동으로 진행됩니다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>
                <a:solidFill>
                  <a:srgbClr val="FF0000"/>
                </a:solidFill>
              </a:rPr>
              <a:t>만약 버튼을 누르고도 진행이 되지 않을 시 </a:t>
            </a:r>
            <a:r>
              <a:rPr lang="ko-KR" altLang="en-US" err="1">
                <a:solidFill>
                  <a:srgbClr val="FF0000"/>
                </a:solidFill>
              </a:rPr>
              <a:t>새로고침하고</a:t>
            </a:r>
            <a:r>
              <a:rPr lang="ko-KR" altLang="en-US">
                <a:solidFill>
                  <a:srgbClr val="FF0000"/>
                </a:solidFill>
              </a:rPr>
              <a:t> 다시 </a:t>
            </a:r>
            <a:endParaRPr lang="en-US" altLang="ko-KR">
              <a:solidFill>
                <a:srgbClr val="FF0000"/>
              </a:solidFill>
            </a:endParaRPr>
          </a:p>
          <a:p>
            <a:pPr algn="ctr"/>
            <a:r>
              <a:rPr lang="ko-KR" altLang="en-US">
                <a:solidFill>
                  <a:srgbClr val="FF0000"/>
                </a:solidFill>
              </a:rPr>
              <a:t>시도해주시기 바랍니다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CD25FD3-3E8B-4587-9497-76F8CB5A0B30}"/>
              </a:ext>
            </a:extLst>
          </p:cNvPr>
          <p:cNvCxnSpPr>
            <a:cxnSpLocks/>
          </p:cNvCxnSpPr>
          <p:nvPr/>
        </p:nvCxnSpPr>
        <p:spPr>
          <a:xfrm flipH="1">
            <a:off x="6701405" y="696286"/>
            <a:ext cx="722852" cy="14792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2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jin</dc:creator>
  <cp:lastModifiedBy>yang jin</cp:lastModifiedBy>
  <cp:revision>2</cp:revision>
  <dcterms:created xsi:type="dcterms:W3CDTF">2024-07-29T05:12:14Z</dcterms:created>
  <dcterms:modified xsi:type="dcterms:W3CDTF">2024-07-29T05:13:59Z</dcterms:modified>
</cp:coreProperties>
</file>