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</p:sldMasterIdLst>
  <p:notesMasterIdLst>
    <p:notesMasterId r:id="rId3"/>
  </p:notesMasterIdLst>
  <p:sldIdLst>
    <p:sldId id="341" r:id="rId2"/>
  </p:sldIdLst>
  <p:sldSz cx="32399288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99AD4"/>
    <a:srgbClr val="FFC88A"/>
    <a:srgbClr val="EAEAEA"/>
    <a:srgbClr val="373737"/>
    <a:srgbClr val="EFF1F8"/>
    <a:srgbClr val="000000"/>
    <a:srgbClr val="D3EBF5"/>
    <a:srgbClr val="C4D4E2"/>
    <a:srgbClr val="F2F2F2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3989" autoAdjust="0"/>
  </p:normalViewPr>
  <p:slideViewPr>
    <p:cSldViewPr snapToGrid="0" snapToObjects="1">
      <p:cViewPr varScale="1">
        <p:scale>
          <a:sx n="41" d="100"/>
          <a:sy n="41" d="100"/>
        </p:scale>
        <p:origin x="77" y="34"/>
      </p:cViewPr>
      <p:guideLst>
        <p:guide orient="horz" pos="4320"/>
        <p:guide pos="10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463116439523647E-2"/>
          <c:y val="8.9169385479316327E-2"/>
          <c:w val="0.97604970479674902"/>
          <c:h val="0.56027798707035736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Segundos por serie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1834537984621678E-2"/>
                  <c:y val="-2.8798365763940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D4-42E6-82D5-6449FC647E1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2D4-42E6-82D5-6449FC647E1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2D4-42E6-82D5-6449FC647E1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2D4-42E6-82D5-6449FC647E14}"/>
                </c:ext>
              </c:extLst>
            </c:dLbl>
            <c:dLbl>
              <c:idx val="6"/>
              <c:layout>
                <c:manualLayout>
                  <c:x val="1.4827215045393875E-3"/>
                  <c:y val="-3.0962849114547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42D4-42E6-82D5-6449FC647E1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2D4-42E6-82D5-6449FC647E14}"/>
                </c:ext>
              </c:extLst>
            </c:dLbl>
            <c:dLbl>
              <c:idx val="8"/>
              <c:layout>
                <c:manualLayout>
                  <c:x val="1.0616677222259016E-2"/>
                  <c:y val="-3.09628491145473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42D4-42E6-82D5-6449FC647E1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2D4-42E6-82D5-6449FC647E14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2D4-42E6-82D5-6449FC647E14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2D4-42E6-82D5-6449FC647E14}"/>
                </c:ext>
              </c:extLst>
            </c:dLbl>
            <c:dLbl>
              <c:idx val="13"/>
              <c:layout>
                <c:manualLayout>
                  <c:x val="-5.8244430696362719E-3"/>
                  <c:y val="4.47940681566833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2D4-42E6-82D5-6449FC647E14}"/>
                </c:ext>
              </c:extLst>
            </c:dLbl>
            <c:dLbl>
              <c:idx val="14"/>
              <c:layout>
                <c:manualLayout>
                  <c:x val="9.3988164598963544E-3"/>
                  <c:y val="3.61361347542570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2D4-42E6-82D5-6449FC647E14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2D4-42E6-82D5-6449FC647E1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2D4-42E6-82D5-6449FC647E14}"/>
                </c:ext>
              </c:extLst>
            </c:dLbl>
            <c:dLbl>
              <c:idx val="17"/>
              <c:layout>
                <c:manualLayout>
                  <c:x val="-2.409235450507553E-2"/>
                  <c:y val="-2.8798365763940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2D4-42E6-82D5-6449FC647E14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2D4-42E6-82D5-6449FC647E14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42D4-42E6-82D5-6449FC647E14}"/>
                </c:ext>
              </c:extLst>
            </c:dLbl>
            <c:dLbl>
              <c:idx val="21"/>
              <c:layout>
                <c:manualLayout>
                  <c:x val="-8.2601645943616853E-3"/>
                  <c:y val="3.83006181048635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2D4-42E6-82D5-6449FC647E14}"/>
                </c:ext>
              </c:extLst>
            </c:dLbl>
            <c:dLbl>
              <c:idx val="22"/>
              <c:layout>
                <c:manualLayout>
                  <c:x val="1.1834537984621678E-2"/>
                  <c:y val="2.53137180012240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42D4-42E6-82D5-6449FC647E14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42D4-42E6-82D5-6449FC647E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</c:f>
              <c:numCache>
                <c:formatCode>0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60</c:v>
                </c:pt>
                <c:pt idx="7">
                  <c:v>60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60</c:v>
                </c:pt>
                <c:pt idx="15">
                  <c:v>60</c:v>
                </c:pt>
                <c:pt idx="16">
                  <c:v>40</c:v>
                </c:pt>
                <c:pt idx="17">
                  <c:v>40</c:v>
                </c:pt>
                <c:pt idx="18">
                  <c:v>40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60</c:v>
                </c:pt>
                <c:pt idx="2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D4-42E6-82D5-6449FC647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8252207"/>
        <c:axId val="908248879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RPE objetivo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3681131352372524E-2"/>
                  <c:y val="3.96209529487336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2D4-42E6-82D5-6449FC647E1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2D4-42E6-82D5-6449FC647E1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2D4-42E6-82D5-6449FC647E1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2D4-42E6-82D5-6449FC647E14}"/>
                </c:ext>
              </c:extLst>
            </c:dLbl>
            <c:dLbl>
              <c:idx val="6"/>
              <c:layout>
                <c:manualLayout>
                  <c:x val="6.9828971593781297E-3"/>
                  <c:y val="2.66340528450940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42D4-42E6-82D5-6449FC647E1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2D4-42E6-82D5-6449FC647E14}"/>
                </c:ext>
              </c:extLst>
            </c:dLbl>
            <c:dLbl>
              <c:idx val="8"/>
              <c:layout>
                <c:manualLayout>
                  <c:x val="1.4290061733553834E-2"/>
                  <c:y val="2.4469569494487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2D4-42E6-82D5-6449FC647E1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2D4-42E6-82D5-6449FC647E14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2D4-42E6-82D5-6449FC647E14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2D4-42E6-82D5-6449FC647E14}"/>
                </c:ext>
              </c:extLst>
            </c:dLbl>
            <c:dLbl>
              <c:idx val="13"/>
              <c:layout>
                <c:manualLayout>
                  <c:x val="-7.6314319889732776E-3"/>
                  <c:y val="-3.18069976212839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2D4-42E6-82D5-6449FC647E14}"/>
                </c:ext>
              </c:extLst>
            </c:dLbl>
            <c:dLbl>
              <c:idx val="14"/>
              <c:layout>
                <c:manualLayout>
                  <c:x val="1.0636479446465981E-2"/>
                  <c:y val="-3.39714809718905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2D4-42E6-82D5-6449FC647E14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2D4-42E6-82D5-6449FC647E1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2D4-42E6-82D5-6449FC647E14}"/>
                </c:ext>
              </c:extLst>
            </c:dLbl>
            <c:dLbl>
              <c:idx val="17"/>
              <c:layout>
                <c:manualLayout>
                  <c:x val="-2.1636830756143467E-2"/>
                  <c:y val="2.87985361957006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2D4-42E6-82D5-6449FC647E14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42D4-42E6-82D5-6449FC647E14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42D4-42E6-82D5-6449FC647E14}"/>
                </c:ext>
              </c:extLst>
            </c:dLbl>
            <c:dLbl>
              <c:idx val="21"/>
              <c:layout>
                <c:manualLayout>
                  <c:x val="-1.0676083894879821E-2"/>
                  <c:y val="-3.6135964322497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42D4-42E6-82D5-6449FC647E14}"/>
                </c:ext>
              </c:extLst>
            </c:dLbl>
            <c:dLbl>
              <c:idx val="22"/>
              <c:layout>
                <c:manualLayout>
                  <c:x val="1.2463270590009908E-2"/>
                  <c:y val="-2.31490642188575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42D4-42E6-82D5-6449FC647E14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42D4-42E6-82D5-6449FC647E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</c:f>
              <c:numCache>
                <c:formatCode>0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  <c:pt idx="19">
                  <c:v>6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D4-42E6-82D5-6449FC647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2291280"/>
        <c:axId val="1852292112"/>
      </c:lineChart>
      <c:catAx>
        <c:axId val="908252207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908248879"/>
        <c:crosses val="autoZero"/>
        <c:auto val="1"/>
        <c:lblAlgn val="ctr"/>
        <c:lblOffset val="100"/>
        <c:noMultiLvlLbl val="0"/>
      </c:catAx>
      <c:valAx>
        <c:axId val="90824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908252207"/>
        <c:crosses val="autoZero"/>
        <c:crossBetween val="between"/>
      </c:valAx>
      <c:valAx>
        <c:axId val="18522921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52291280"/>
        <c:crosses val="max"/>
        <c:crossBetween val="between"/>
      </c:valAx>
      <c:catAx>
        <c:axId val="1852291280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18522921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>
          <a:softEdge rad="0"/>
        </a:effectLst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E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ES"/>
          </a:p>
        </c:txPr>
      </c:legendEntry>
      <c:layout>
        <c:manualLayout>
          <c:xMode val="edge"/>
          <c:yMode val="edge"/>
          <c:x val="0.38912219233348977"/>
          <c:y val="0.59090395471559964"/>
          <c:w val="0.19496267856104285"/>
          <c:h val="5.1290074684901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E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20A99-62D5-44CA-88AF-66412527D4FD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4F049107-471B-4AFB-9738-E712AADB4375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>
            <a:lnSpc>
              <a:spcPct val="100000"/>
            </a:lnSpc>
            <a:spcAft>
              <a:spcPts val="700"/>
            </a:spcAft>
          </a:pPr>
          <a:r>
            <a:rPr lang="es-ES" sz="2300" b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rPr>
            <a:t>Semana 1-2 Familiarización</a:t>
          </a:r>
        </a:p>
      </dgm:t>
    </dgm:pt>
    <dgm:pt modelId="{D896C916-014D-423A-B655-D123B2A15424}" type="parTrans" cxnId="{42BE9987-09CC-48D2-9FDE-4F3098D75D44}">
      <dgm:prSet/>
      <dgm:spPr/>
      <dgm:t>
        <a:bodyPr/>
        <a:lstStyle/>
        <a:p>
          <a:endParaRPr lang="es-ES">
            <a:solidFill>
              <a:schemeClr val="bg1">
                <a:lumMod val="95000"/>
              </a:schemeClr>
            </a:solidFill>
          </a:endParaRPr>
        </a:p>
      </dgm:t>
    </dgm:pt>
    <dgm:pt modelId="{11120612-6330-4A04-804C-30989D2195DA}" type="sibTrans" cxnId="{42BE9987-09CC-48D2-9FDE-4F3098D75D44}">
      <dgm:prSet/>
      <dgm:spPr/>
      <dgm:t>
        <a:bodyPr/>
        <a:lstStyle/>
        <a:p>
          <a:endParaRPr lang="es-ES">
            <a:solidFill>
              <a:schemeClr val="bg1">
                <a:lumMod val="95000"/>
              </a:schemeClr>
            </a:solidFill>
          </a:endParaRPr>
        </a:p>
      </dgm:t>
    </dgm:pt>
    <dgm:pt modelId="{3D551CCE-8AF5-4C28-B302-73D21F827DFB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>
            <a:lnSpc>
              <a:spcPct val="100000"/>
            </a:lnSpc>
            <a:spcAft>
              <a:spcPts val="700"/>
            </a:spcAft>
          </a:pPr>
          <a:r>
            <a:rPr lang="es-ES" sz="2300" b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rPr>
            <a:t>Semana 3-8</a:t>
          </a:r>
        </a:p>
        <a:p>
          <a:pPr algn="ctr">
            <a:lnSpc>
              <a:spcPct val="100000"/>
            </a:lnSpc>
            <a:spcAft>
              <a:spcPts val="700"/>
            </a:spcAft>
          </a:pPr>
          <a:r>
            <a:rPr lang="es-ES" sz="2300" b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rPr>
            <a:t> Nivel 1</a:t>
          </a:r>
        </a:p>
      </dgm:t>
    </dgm:pt>
    <dgm:pt modelId="{B81A879F-201A-415A-96A9-F8FDEBDDEDFF}" type="parTrans" cxnId="{87FBEE1A-9230-46BA-B78D-39FBBC3201A1}">
      <dgm:prSet/>
      <dgm:spPr/>
      <dgm:t>
        <a:bodyPr/>
        <a:lstStyle/>
        <a:p>
          <a:endParaRPr lang="es-ES"/>
        </a:p>
      </dgm:t>
    </dgm:pt>
    <dgm:pt modelId="{666EFADA-7E51-42A7-AB94-59A0E77F8DBA}" type="sibTrans" cxnId="{87FBEE1A-9230-46BA-B78D-39FBBC3201A1}">
      <dgm:prSet/>
      <dgm:spPr/>
      <dgm:t>
        <a:bodyPr/>
        <a:lstStyle/>
        <a:p>
          <a:endParaRPr lang="es-ES"/>
        </a:p>
      </dgm:t>
    </dgm:pt>
    <dgm:pt modelId="{87E7C642-961F-4E0C-A8E6-12D21D7643C9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>
            <a:lnSpc>
              <a:spcPct val="100000"/>
            </a:lnSpc>
            <a:spcAft>
              <a:spcPts val="700"/>
            </a:spcAft>
          </a:pPr>
          <a:r>
            <a:rPr lang="es-ES" sz="2300" b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rPr>
            <a:t>Semana 9-16 </a:t>
          </a:r>
        </a:p>
        <a:p>
          <a:pPr algn="ctr">
            <a:lnSpc>
              <a:spcPct val="100000"/>
            </a:lnSpc>
            <a:spcAft>
              <a:spcPts val="700"/>
            </a:spcAft>
          </a:pPr>
          <a:r>
            <a:rPr lang="es-ES" sz="2300" b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rPr>
            <a:t>Nivel 2</a:t>
          </a:r>
        </a:p>
      </dgm:t>
    </dgm:pt>
    <dgm:pt modelId="{C920868B-3EE3-487F-9272-ACE380764195}" type="parTrans" cxnId="{ED4571F5-C615-4C74-AF49-2BA7FE3A7225}">
      <dgm:prSet/>
      <dgm:spPr/>
      <dgm:t>
        <a:bodyPr/>
        <a:lstStyle/>
        <a:p>
          <a:endParaRPr lang="es-ES"/>
        </a:p>
      </dgm:t>
    </dgm:pt>
    <dgm:pt modelId="{8F04519A-013B-45B5-B836-0BC488A43B17}" type="sibTrans" cxnId="{ED4571F5-C615-4C74-AF49-2BA7FE3A7225}">
      <dgm:prSet/>
      <dgm:spPr/>
      <dgm:t>
        <a:bodyPr/>
        <a:lstStyle/>
        <a:p>
          <a:endParaRPr lang="es-ES"/>
        </a:p>
      </dgm:t>
    </dgm:pt>
    <dgm:pt modelId="{655591D2-FFC9-41CA-A861-D5EE41D6B5B2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>
            <a:lnSpc>
              <a:spcPct val="100000"/>
            </a:lnSpc>
            <a:spcAft>
              <a:spcPts val="700"/>
            </a:spcAft>
          </a:pPr>
          <a:r>
            <a:rPr lang="es-ES" sz="2300" b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rPr>
            <a:t>Semana 17-24 </a:t>
          </a:r>
        </a:p>
        <a:p>
          <a:pPr algn="ctr">
            <a:lnSpc>
              <a:spcPct val="100000"/>
            </a:lnSpc>
            <a:spcAft>
              <a:spcPts val="700"/>
            </a:spcAft>
          </a:pPr>
          <a:r>
            <a:rPr lang="es-ES" sz="2300" b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rPr>
            <a:t>Nivel 3</a:t>
          </a:r>
        </a:p>
      </dgm:t>
    </dgm:pt>
    <dgm:pt modelId="{86F16ECE-924D-4178-9BCE-A3C0FB582BF4}" type="parTrans" cxnId="{BA455AE6-691E-48C7-8D60-265D2CFF5A1B}">
      <dgm:prSet/>
      <dgm:spPr/>
      <dgm:t>
        <a:bodyPr/>
        <a:lstStyle/>
        <a:p>
          <a:endParaRPr lang="es-ES"/>
        </a:p>
      </dgm:t>
    </dgm:pt>
    <dgm:pt modelId="{E835975E-5395-4EBC-9C33-D226AFAB6A5A}" type="sibTrans" cxnId="{BA455AE6-691E-48C7-8D60-265D2CFF5A1B}">
      <dgm:prSet/>
      <dgm:spPr/>
      <dgm:t>
        <a:bodyPr/>
        <a:lstStyle/>
        <a:p>
          <a:endParaRPr lang="es-ES"/>
        </a:p>
      </dgm:t>
    </dgm:pt>
    <dgm:pt modelId="{7A82412C-8382-433D-9772-65D3D50C38EE}" type="pres">
      <dgm:prSet presAssocID="{D9320A99-62D5-44CA-88AF-66412527D4FD}" presName="Name0" presStyleCnt="0">
        <dgm:presLayoutVars>
          <dgm:dir/>
          <dgm:animLvl val="lvl"/>
          <dgm:resizeHandles val="exact"/>
        </dgm:presLayoutVars>
      </dgm:prSet>
      <dgm:spPr/>
    </dgm:pt>
    <dgm:pt modelId="{26DF99C5-960A-4729-979C-5CC21CF277E4}" type="pres">
      <dgm:prSet presAssocID="{4F049107-471B-4AFB-9738-E712AADB4375}" presName="parTxOnly" presStyleLbl="node1" presStyleIdx="0" presStyleCnt="4" custScaleX="48088">
        <dgm:presLayoutVars>
          <dgm:chMax val="0"/>
          <dgm:chPref val="0"/>
          <dgm:bulletEnabled val="1"/>
        </dgm:presLayoutVars>
      </dgm:prSet>
      <dgm:spPr/>
    </dgm:pt>
    <dgm:pt modelId="{D2587A0B-C0C4-464A-9827-7EA88E578FFB}" type="pres">
      <dgm:prSet presAssocID="{11120612-6330-4A04-804C-30989D2195DA}" presName="parTxOnlySpace" presStyleCnt="0"/>
      <dgm:spPr/>
    </dgm:pt>
    <dgm:pt modelId="{E5B35F17-C3A7-4FE4-B4EF-EB8A82AA36BC}" type="pres">
      <dgm:prSet presAssocID="{3D551CCE-8AF5-4C28-B302-73D21F827DFB}" presName="parTxOnly" presStyleLbl="node1" presStyleIdx="1" presStyleCnt="4" custScaleX="59508">
        <dgm:presLayoutVars>
          <dgm:chMax val="0"/>
          <dgm:chPref val="0"/>
          <dgm:bulletEnabled val="1"/>
        </dgm:presLayoutVars>
      </dgm:prSet>
      <dgm:spPr/>
    </dgm:pt>
    <dgm:pt modelId="{47688732-D237-4606-86BC-5DF359CABE54}" type="pres">
      <dgm:prSet presAssocID="{666EFADA-7E51-42A7-AB94-59A0E77F8DBA}" presName="parTxOnlySpace" presStyleCnt="0"/>
      <dgm:spPr/>
    </dgm:pt>
    <dgm:pt modelId="{DB18F08A-8297-4E3F-B4E4-554989D34793}" type="pres">
      <dgm:prSet presAssocID="{87E7C642-961F-4E0C-A8E6-12D21D7643C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4A1583A-D300-4A6C-9A2B-93864773FFB3}" type="pres">
      <dgm:prSet presAssocID="{8F04519A-013B-45B5-B836-0BC488A43B17}" presName="parTxOnlySpace" presStyleCnt="0"/>
      <dgm:spPr/>
    </dgm:pt>
    <dgm:pt modelId="{B0E7C3AD-CE75-4F5A-9413-996DDA896C88}" type="pres">
      <dgm:prSet presAssocID="{655591D2-FFC9-41CA-A861-D5EE41D6B5B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7FBEE1A-9230-46BA-B78D-39FBBC3201A1}" srcId="{D9320A99-62D5-44CA-88AF-66412527D4FD}" destId="{3D551CCE-8AF5-4C28-B302-73D21F827DFB}" srcOrd="1" destOrd="0" parTransId="{B81A879F-201A-415A-96A9-F8FDEBDDEDFF}" sibTransId="{666EFADA-7E51-42A7-AB94-59A0E77F8DBA}"/>
    <dgm:cxn modelId="{CED04248-E91D-49B1-9C5A-B3FBEB9ECDDB}" type="presOf" srcId="{4F049107-471B-4AFB-9738-E712AADB4375}" destId="{26DF99C5-960A-4729-979C-5CC21CF277E4}" srcOrd="0" destOrd="0" presId="urn:microsoft.com/office/officeart/2005/8/layout/chevron1"/>
    <dgm:cxn modelId="{42BE9987-09CC-48D2-9FDE-4F3098D75D44}" srcId="{D9320A99-62D5-44CA-88AF-66412527D4FD}" destId="{4F049107-471B-4AFB-9738-E712AADB4375}" srcOrd="0" destOrd="0" parTransId="{D896C916-014D-423A-B655-D123B2A15424}" sibTransId="{11120612-6330-4A04-804C-30989D2195DA}"/>
    <dgm:cxn modelId="{356F8FAC-DB93-491F-B7B6-C967C6454BA8}" type="presOf" srcId="{3D551CCE-8AF5-4C28-B302-73D21F827DFB}" destId="{E5B35F17-C3A7-4FE4-B4EF-EB8A82AA36BC}" srcOrd="0" destOrd="0" presId="urn:microsoft.com/office/officeart/2005/8/layout/chevron1"/>
    <dgm:cxn modelId="{FF394AAF-EF11-46CA-8F21-DDCFCD369638}" type="presOf" srcId="{655591D2-FFC9-41CA-A861-D5EE41D6B5B2}" destId="{B0E7C3AD-CE75-4F5A-9413-996DDA896C88}" srcOrd="0" destOrd="0" presId="urn:microsoft.com/office/officeart/2005/8/layout/chevron1"/>
    <dgm:cxn modelId="{5908C4DA-8411-4E9C-B04D-4A4C4BC9AE3D}" type="presOf" srcId="{87E7C642-961F-4E0C-A8E6-12D21D7643C9}" destId="{DB18F08A-8297-4E3F-B4E4-554989D34793}" srcOrd="0" destOrd="0" presId="urn:microsoft.com/office/officeart/2005/8/layout/chevron1"/>
    <dgm:cxn modelId="{BA455AE6-691E-48C7-8D60-265D2CFF5A1B}" srcId="{D9320A99-62D5-44CA-88AF-66412527D4FD}" destId="{655591D2-FFC9-41CA-A861-D5EE41D6B5B2}" srcOrd="3" destOrd="0" parTransId="{86F16ECE-924D-4178-9BCE-A3C0FB582BF4}" sibTransId="{E835975E-5395-4EBC-9C33-D226AFAB6A5A}"/>
    <dgm:cxn modelId="{ED4571F5-C615-4C74-AF49-2BA7FE3A7225}" srcId="{D9320A99-62D5-44CA-88AF-66412527D4FD}" destId="{87E7C642-961F-4E0C-A8E6-12D21D7643C9}" srcOrd="2" destOrd="0" parTransId="{C920868B-3EE3-487F-9272-ACE380764195}" sibTransId="{8F04519A-013B-45B5-B836-0BC488A43B17}"/>
    <dgm:cxn modelId="{0F4093F6-2F87-453C-8F34-C1CD6504AC7B}" type="presOf" srcId="{D9320A99-62D5-44CA-88AF-66412527D4FD}" destId="{7A82412C-8382-433D-9772-65D3D50C38EE}" srcOrd="0" destOrd="0" presId="urn:microsoft.com/office/officeart/2005/8/layout/chevron1"/>
    <dgm:cxn modelId="{C535DACD-9E53-47DD-88C5-DD706CF79B50}" type="presParOf" srcId="{7A82412C-8382-433D-9772-65D3D50C38EE}" destId="{26DF99C5-960A-4729-979C-5CC21CF277E4}" srcOrd="0" destOrd="0" presId="urn:microsoft.com/office/officeart/2005/8/layout/chevron1"/>
    <dgm:cxn modelId="{23CA17EB-5983-4E71-83D1-1A0C17B202C1}" type="presParOf" srcId="{7A82412C-8382-433D-9772-65D3D50C38EE}" destId="{D2587A0B-C0C4-464A-9827-7EA88E578FFB}" srcOrd="1" destOrd="0" presId="urn:microsoft.com/office/officeart/2005/8/layout/chevron1"/>
    <dgm:cxn modelId="{F7758C18-D5B2-476B-8C6C-B29BE8A87168}" type="presParOf" srcId="{7A82412C-8382-433D-9772-65D3D50C38EE}" destId="{E5B35F17-C3A7-4FE4-B4EF-EB8A82AA36BC}" srcOrd="2" destOrd="0" presId="urn:microsoft.com/office/officeart/2005/8/layout/chevron1"/>
    <dgm:cxn modelId="{A9BFBC3E-8167-4FC6-8DD4-E5FF17E0A9A9}" type="presParOf" srcId="{7A82412C-8382-433D-9772-65D3D50C38EE}" destId="{47688732-D237-4606-86BC-5DF359CABE54}" srcOrd="3" destOrd="0" presId="urn:microsoft.com/office/officeart/2005/8/layout/chevron1"/>
    <dgm:cxn modelId="{0BFFEFFA-FAD3-4AF3-8BC2-51F610EB264F}" type="presParOf" srcId="{7A82412C-8382-433D-9772-65D3D50C38EE}" destId="{DB18F08A-8297-4E3F-B4E4-554989D34793}" srcOrd="4" destOrd="0" presId="urn:microsoft.com/office/officeart/2005/8/layout/chevron1"/>
    <dgm:cxn modelId="{15E49495-8856-4A2B-B7B5-940DA72708E8}" type="presParOf" srcId="{7A82412C-8382-433D-9772-65D3D50C38EE}" destId="{E4A1583A-D300-4A6C-9A2B-93864773FFB3}" srcOrd="5" destOrd="0" presId="urn:microsoft.com/office/officeart/2005/8/layout/chevron1"/>
    <dgm:cxn modelId="{42E06C10-5261-4ABC-BAB2-6C9DF335B6B7}" type="presParOf" srcId="{7A82412C-8382-433D-9772-65D3D50C38EE}" destId="{B0E7C3AD-CE75-4F5A-9413-996DDA896C8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F99C5-960A-4729-979C-5CC21CF277E4}">
      <dsp:nvSpPr>
        <dsp:cNvPr id="0" name=""/>
        <dsp:cNvSpPr/>
      </dsp:nvSpPr>
      <dsp:spPr>
        <a:xfrm>
          <a:off x="11056" y="0"/>
          <a:ext cx="3701082" cy="891728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700"/>
            </a:spcAft>
            <a:buNone/>
          </a:pPr>
          <a:r>
            <a:rPr lang="es-ES" sz="2300" b="0" kern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rPr>
            <a:t>Semana 1-2 Familiarización</a:t>
          </a:r>
        </a:p>
      </dsp:txBody>
      <dsp:txXfrm>
        <a:off x="456920" y="0"/>
        <a:ext cx="2809354" cy="891728"/>
      </dsp:txXfrm>
    </dsp:sp>
    <dsp:sp modelId="{E5B35F17-C3A7-4FE4-B4EF-EB8A82AA36BC}">
      <dsp:nvSpPr>
        <dsp:cNvPr id="0" name=""/>
        <dsp:cNvSpPr/>
      </dsp:nvSpPr>
      <dsp:spPr>
        <a:xfrm>
          <a:off x="2942490" y="0"/>
          <a:ext cx="4580019" cy="891728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700"/>
            </a:spcAft>
            <a:buNone/>
          </a:pPr>
          <a:r>
            <a:rPr lang="es-ES" sz="2300" b="0" kern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rPr>
            <a:t>Semana 3-8</a:t>
          </a: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700"/>
            </a:spcAft>
            <a:buNone/>
          </a:pPr>
          <a:r>
            <a:rPr lang="es-ES" sz="2300" b="0" kern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rPr>
            <a:t> Nivel 1</a:t>
          </a:r>
        </a:p>
      </dsp:txBody>
      <dsp:txXfrm>
        <a:off x="3388354" y="0"/>
        <a:ext cx="3688291" cy="891728"/>
      </dsp:txXfrm>
    </dsp:sp>
    <dsp:sp modelId="{DB18F08A-8297-4E3F-B4E4-554989D34793}">
      <dsp:nvSpPr>
        <dsp:cNvPr id="0" name=""/>
        <dsp:cNvSpPr/>
      </dsp:nvSpPr>
      <dsp:spPr>
        <a:xfrm>
          <a:off x="6752862" y="0"/>
          <a:ext cx="7696477" cy="891728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700"/>
            </a:spcAft>
            <a:buNone/>
          </a:pPr>
          <a:r>
            <a:rPr lang="es-ES" sz="2300" b="0" kern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rPr>
            <a:t>Semana 9-16 </a:t>
          </a: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700"/>
            </a:spcAft>
            <a:buNone/>
          </a:pPr>
          <a:r>
            <a:rPr lang="es-ES" sz="2300" b="0" kern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rPr>
            <a:t>Nivel 2</a:t>
          </a:r>
        </a:p>
      </dsp:txBody>
      <dsp:txXfrm>
        <a:off x="7198726" y="0"/>
        <a:ext cx="6804749" cy="891728"/>
      </dsp:txXfrm>
    </dsp:sp>
    <dsp:sp modelId="{B0E7C3AD-CE75-4F5A-9413-996DDA896C88}">
      <dsp:nvSpPr>
        <dsp:cNvPr id="0" name=""/>
        <dsp:cNvSpPr/>
      </dsp:nvSpPr>
      <dsp:spPr>
        <a:xfrm>
          <a:off x="13679692" y="0"/>
          <a:ext cx="7696477" cy="891728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700"/>
            </a:spcAft>
            <a:buNone/>
          </a:pPr>
          <a:r>
            <a:rPr lang="es-ES" sz="2300" b="0" kern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rPr>
            <a:t>Semana 17-24 </a:t>
          </a: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700"/>
            </a:spcAft>
            <a:buNone/>
          </a:pPr>
          <a:r>
            <a:rPr lang="es-ES" sz="2300" b="0" kern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rPr>
            <a:t>Nivel 3</a:t>
          </a:r>
        </a:p>
      </dsp:txBody>
      <dsp:txXfrm>
        <a:off x="14125556" y="0"/>
        <a:ext cx="6804749" cy="891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20713" y="685800"/>
            <a:ext cx="80994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8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2244726"/>
            <a:ext cx="24299466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7204076"/>
            <a:ext cx="24299466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961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1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730250"/>
            <a:ext cx="6986096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730250"/>
            <a:ext cx="2055329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757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12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693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3419477"/>
            <a:ext cx="27944386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9178927"/>
            <a:ext cx="27944386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3795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3651250"/>
            <a:ext cx="13769697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3651250"/>
            <a:ext cx="13769697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0614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730251"/>
            <a:ext cx="27944386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3362326"/>
            <a:ext cx="1370641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5010150"/>
            <a:ext cx="1370641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3362326"/>
            <a:ext cx="13773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5010150"/>
            <a:ext cx="13773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786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1234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2082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914400"/>
            <a:ext cx="1044961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1974851"/>
            <a:ext cx="1640214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4114800"/>
            <a:ext cx="1044961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623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914400"/>
            <a:ext cx="1044961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1974851"/>
            <a:ext cx="1640214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4114800"/>
            <a:ext cx="1044961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62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730251"/>
            <a:ext cx="2794438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3651250"/>
            <a:ext cx="2794438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12712701"/>
            <a:ext cx="72898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12712701"/>
            <a:ext cx="109347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12712701"/>
            <a:ext cx="72898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2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07BEA342-5AF8-D50D-9D85-70213C6BBDCE}"/>
              </a:ext>
            </a:extLst>
          </p:cNvPr>
          <p:cNvCxnSpPr>
            <a:cxnSpLocks/>
          </p:cNvCxnSpPr>
          <p:nvPr/>
        </p:nvCxnSpPr>
        <p:spPr>
          <a:xfrm flipH="1">
            <a:off x="18504841" y="2077278"/>
            <a:ext cx="0" cy="110567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194C7E50-BA62-6A76-145A-E91E4F1036D9}"/>
              </a:ext>
            </a:extLst>
          </p:cNvPr>
          <p:cNvCxnSpPr>
            <a:cxnSpLocks/>
          </p:cNvCxnSpPr>
          <p:nvPr/>
        </p:nvCxnSpPr>
        <p:spPr>
          <a:xfrm flipH="1">
            <a:off x="11493626" y="2070258"/>
            <a:ext cx="0" cy="110567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A959FAF6-F21A-60BA-F47E-3FC40F1A4B38}"/>
              </a:ext>
            </a:extLst>
          </p:cNvPr>
          <p:cNvSpPr/>
          <p:nvPr/>
        </p:nvSpPr>
        <p:spPr>
          <a:xfrm rot="5400000">
            <a:off x="4165451" y="2552174"/>
            <a:ext cx="596393" cy="48476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Freeform 1">
            <a:extLst>
              <a:ext uri="{FF2B5EF4-FFF2-40B4-BE49-F238E27FC236}">
                <a16:creationId xmlns:a16="http://schemas.microsoft.com/office/drawing/2014/main" id="{DB961467-17A1-6818-F670-D7482744464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60582" y="2416032"/>
            <a:ext cx="1164068" cy="765807"/>
          </a:xfrm>
          <a:custGeom>
            <a:avLst/>
            <a:gdLst>
              <a:gd name="T0" fmla="*/ 2251 w 2496"/>
              <a:gd name="T1" fmla="*/ 2496 h 2497"/>
              <a:gd name="T2" fmla="*/ 2251 w 2496"/>
              <a:gd name="T3" fmla="*/ 2496 h 2497"/>
              <a:gd name="T4" fmla="*/ 245 w 2496"/>
              <a:gd name="T5" fmla="*/ 2496 h 2497"/>
              <a:gd name="T6" fmla="*/ 0 w 2496"/>
              <a:gd name="T7" fmla="*/ 2251 h 2497"/>
              <a:gd name="T8" fmla="*/ 0 w 2496"/>
              <a:gd name="T9" fmla="*/ 245 h 2497"/>
              <a:gd name="T10" fmla="*/ 245 w 2496"/>
              <a:gd name="T11" fmla="*/ 0 h 2497"/>
              <a:gd name="T12" fmla="*/ 2251 w 2496"/>
              <a:gd name="T13" fmla="*/ 0 h 2497"/>
              <a:gd name="T14" fmla="*/ 2495 w 2496"/>
              <a:gd name="T15" fmla="*/ 245 h 2497"/>
              <a:gd name="T16" fmla="*/ 2495 w 2496"/>
              <a:gd name="T17" fmla="*/ 2251 h 2497"/>
              <a:gd name="T18" fmla="*/ 2251 w 2496"/>
              <a:gd name="T19" fmla="*/ 2496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6" h="2497">
                <a:moveTo>
                  <a:pt x="2251" y="2496"/>
                </a:moveTo>
                <a:lnTo>
                  <a:pt x="2251" y="2496"/>
                </a:lnTo>
                <a:cubicBezTo>
                  <a:pt x="245" y="2496"/>
                  <a:pt x="245" y="2496"/>
                  <a:pt x="245" y="2496"/>
                </a:cubicBezTo>
                <a:cubicBezTo>
                  <a:pt x="106" y="2496"/>
                  <a:pt x="0" y="2390"/>
                  <a:pt x="0" y="2251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106"/>
                  <a:pt x="106" y="0"/>
                  <a:pt x="245" y="0"/>
                </a:cubicBezTo>
                <a:cubicBezTo>
                  <a:pt x="2251" y="0"/>
                  <a:pt x="2251" y="0"/>
                  <a:pt x="2251" y="0"/>
                </a:cubicBezTo>
                <a:cubicBezTo>
                  <a:pt x="2390" y="0"/>
                  <a:pt x="2495" y="106"/>
                  <a:pt x="2495" y="245"/>
                </a:cubicBezTo>
                <a:cubicBezTo>
                  <a:pt x="2495" y="2251"/>
                  <a:pt x="2495" y="2251"/>
                  <a:pt x="2495" y="2251"/>
                </a:cubicBezTo>
                <a:cubicBezTo>
                  <a:pt x="2495" y="2390"/>
                  <a:pt x="2390" y="2496"/>
                  <a:pt x="2251" y="2496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ángulo 334">
            <a:extLst>
              <a:ext uri="{FF2B5EF4-FFF2-40B4-BE49-F238E27FC236}">
                <a16:creationId xmlns:a16="http://schemas.microsoft.com/office/drawing/2014/main" id="{ED7681E9-3116-19A5-4F32-CC796D757182}"/>
              </a:ext>
            </a:extLst>
          </p:cNvPr>
          <p:cNvSpPr/>
          <p:nvPr/>
        </p:nvSpPr>
        <p:spPr>
          <a:xfrm rot="16200000">
            <a:off x="2586803" y="2395864"/>
            <a:ext cx="2978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Tiempo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
</a:t>
            </a:r>
            <a:endParaRPr lang="es-MX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Freeform 1">
            <a:extLst>
              <a:ext uri="{FF2B5EF4-FFF2-40B4-BE49-F238E27FC236}">
                <a16:creationId xmlns:a16="http://schemas.microsoft.com/office/drawing/2014/main" id="{2C156C0A-5E81-A372-6014-381115A24ED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304644" y="9513698"/>
            <a:ext cx="5275942" cy="765807"/>
          </a:xfrm>
          <a:custGeom>
            <a:avLst/>
            <a:gdLst>
              <a:gd name="T0" fmla="*/ 2251 w 2496"/>
              <a:gd name="T1" fmla="*/ 2496 h 2497"/>
              <a:gd name="T2" fmla="*/ 2251 w 2496"/>
              <a:gd name="T3" fmla="*/ 2496 h 2497"/>
              <a:gd name="T4" fmla="*/ 245 w 2496"/>
              <a:gd name="T5" fmla="*/ 2496 h 2497"/>
              <a:gd name="T6" fmla="*/ 0 w 2496"/>
              <a:gd name="T7" fmla="*/ 2251 h 2497"/>
              <a:gd name="T8" fmla="*/ 0 w 2496"/>
              <a:gd name="T9" fmla="*/ 245 h 2497"/>
              <a:gd name="T10" fmla="*/ 245 w 2496"/>
              <a:gd name="T11" fmla="*/ 0 h 2497"/>
              <a:gd name="T12" fmla="*/ 2251 w 2496"/>
              <a:gd name="T13" fmla="*/ 0 h 2497"/>
              <a:gd name="T14" fmla="*/ 2495 w 2496"/>
              <a:gd name="T15" fmla="*/ 245 h 2497"/>
              <a:gd name="T16" fmla="*/ 2495 w 2496"/>
              <a:gd name="T17" fmla="*/ 2251 h 2497"/>
              <a:gd name="T18" fmla="*/ 2251 w 2496"/>
              <a:gd name="T19" fmla="*/ 2496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6" h="2497">
                <a:moveTo>
                  <a:pt x="2251" y="2496"/>
                </a:moveTo>
                <a:lnTo>
                  <a:pt x="2251" y="2496"/>
                </a:lnTo>
                <a:cubicBezTo>
                  <a:pt x="245" y="2496"/>
                  <a:pt x="245" y="2496"/>
                  <a:pt x="245" y="2496"/>
                </a:cubicBezTo>
                <a:cubicBezTo>
                  <a:pt x="106" y="2496"/>
                  <a:pt x="0" y="2390"/>
                  <a:pt x="0" y="2251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106"/>
                  <a:pt x="106" y="0"/>
                  <a:pt x="245" y="0"/>
                </a:cubicBezTo>
                <a:cubicBezTo>
                  <a:pt x="2251" y="0"/>
                  <a:pt x="2251" y="0"/>
                  <a:pt x="2251" y="0"/>
                </a:cubicBezTo>
                <a:cubicBezTo>
                  <a:pt x="2390" y="0"/>
                  <a:pt x="2495" y="106"/>
                  <a:pt x="2495" y="245"/>
                </a:cubicBezTo>
                <a:cubicBezTo>
                  <a:pt x="2495" y="2251"/>
                  <a:pt x="2495" y="2251"/>
                  <a:pt x="2495" y="2251"/>
                </a:cubicBezTo>
                <a:cubicBezTo>
                  <a:pt x="2495" y="2390"/>
                  <a:pt x="2390" y="2496"/>
                  <a:pt x="2251" y="2496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ángulo 334">
            <a:extLst>
              <a:ext uri="{FF2B5EF4-FFF2-40B4-BE49-F238E27FC236}">
                <a16:creationId xmlns:a16="http://schemas.microsoft.com/office/drawing/2014/main" id="{A70557CE-2FFD-5CA8-D885-A6DDB7E2CCD1}"/>
              </a:ext>
            </a:extLst>
          </p:cNvPr>
          <p:cNvSpPr/>
          <p:nvPr/>
        </p:nvSpPr>
        <p:spPr>
          <a:xfrm rot="16200000">
            <a:off x="2348380" y="9481103"/>
            <a:ext cx="3498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Intensidad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
</a:t>
            </a:r>
            <a:endParaRPr lang="es-MX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C0161FB-4327-019F-396A-F60FFE317150}"/>
              </a:ext>
            </a:extLst>
          </p:cNvPr>
          <p:cNvSpPr/>
          <p:nvPr/>
        </p:nvSpPr>
        <p:spPr>
          <a:xfrm rot="5400000">
            <a:off x="4165451" y="4023434"/>
            <a:ext cx="596393" cy="48476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">
            <a:extLst>
              <a:ext uri="{FF2B5EF4-FFF2-40B4-BE49-F238E27FC236}">
                <a16:creationId xmlns:a16="http://schemas.microsoft.com/office/drawing/2014/main" id="{EA684DB5-B307-4BAF-98E1-CAC0707B571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19939" y="3882914"/>
            <a:ext cx="1645353" cy="765807"/>
          </a:xfrm>
          <a:custGeom>
            <a:avLst/>
            <a:gdLst>
              <a:gd name="T0" fmla="*/ 2251 w 2496"/>
              <a:gd name="T1" fmla="*/ 2496 h 2497"/>
              <a:gd name="T2" fmla="*/ 2251 w 2496"/>
              <a:gd name="T3" fmla="*/ 2496 h 2497"/>
              <a:gd name="T4" fmla="*/ 245 w 2496"/>
              <a:gd name="T5" fmla="*/ 2496 h 2497"/>
              <a:gd name="T6" fmla="*/ 0 w 2496"/>
              <a:gd name="T7" fmla="*/ 2251 h 2497"/>
              <a:gd name="T8" fmla="*/ 0 w 2496"/>
              <a:gd name="T9" fmla="*/ 245 h 2497"/>
              <a:gd name="T10" fmla="*/ 245 w 2496"/>
              <a:gd name="T11" fmla="*/ 0 h 2497"/>
              <a:gd name="T12" fmla="*/ 2251 w 2496"/>
              <a:gd name="T13" fmla="*/ 0 h 2497"/>
              <a:gd name="T14" fmla="*/ 2495 w 2496"/>
              <a:gd name="T15" fmla="*/ 245 h 2497"/>
              <a:gd name="T16" fmla="*/ 2495 w 2496"/>
              <a:gd name="T17" fmla="*/ 2251 h 2497"/>
              <a:gd name="T18" fmla="*/ 2251 w 2496"/>
              <a:gd name="T19" fmla="*/ 2496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6" h="2497">
                <a:moveTo>
                  <a:pt x="2251" y="2496"/>
                </a:moveTo>
                <a:lnTo>
                  <a:pt x="2251" y="2496"/>
                </a:lnTo>
                <a:cubicBezTo>
                  <a:pt x="245" y="2496"/>
                  <a:pt x="245" y="2496"/>
                  <a:pt x="245" y="2496"/>
                </a:cubicBezTo>
                <a:cubicBezTo>
                  <a:pt x="106" y="2496"/>
                  <a:pt x="0" y="2390"/>
                  <a:pt x="0" y="2251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106"/>
                  <a:pt x="106" y="0"/>
                  <a:pt x="245" y="0"/>
                </a:cubicBezTo>
                <a:cubicBezTo>
                  <a:pt x="2251" y="0"/>
                  <a:pt x="2251" y="0"/>
                  <a:pt x="2251" y="0"/>
                </a:cubicBezTo>
                <a:cubicBezTo>
                  <a:pt x="2390" y="0"/>
                  <a:pt x="2495" y="106"/>
                  <a:pt x="2495" y="245"/>
                </a:cubicBezTo>
                <a:cubicBezTo>
                  <a:pt x="2495" y="2251"/>
                  <a:pt x="2495" y="2251"/>
                  <a:pt x="2495" y="2251"/>
                </a:cubicBezTo>
                <a:cubicBezTo>
                  <a:pt x="2495" y="2390"/>
                  <a:pt x="2390" y="2496"/>
                  <a:pt x="2251" y="2496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814C49-92C3-F21A-F47C-0C05052EF1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845822"/>
              </p:ext>
            </p:extLst>
          </p:nvPr>
        </p:nvGraphicFramePr>
        <p:xfrm>
          <a:off x="4463647" y="2369798"/>
          <a:ext cx="21387226" cy="891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0F33FDF6-BDD4-40A1-D283-A55E11FC76A4}"/>
              </a:ext>
            </a:extLst>
          </p:cNvPr>
          <p:cNvSpPr/>
          <p:nvPr/>
        </p:nvSpPr>
        <p:spPr>
          <a:xfrm>
            <a:off x="25651851" y="2005698"/>
            <a:ext cx="497919" cy="1534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4867F25-B499-2688-08C3-D6266FD27337}"/>
              </a:ext>
            </a:extLst>
          </p:cNvPr>
          <p:cNvSpPr/>
          <p:nvPr/>
        </p:nvSpPr>
        <p:spPr>
          <a:xfrm rot="16200000">
            <a:off x="24756387" y="2359399"/>
            <a:ext cx="1050090" cy="84186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591818D-3119-ECD5-F0A9-3F624B9688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178373"/>
              </p:ext>
            </p:extLst>
          </p:nvPr>
        </p:nvGraphicFramePr>
        <p:xfrm>
          <a:off x="4888097" y="6913777"/>
          <a:ext cx="20856243" cy="5867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CFD204-500B-DFEF-3141-B4E98F2180C6}"/>
              </a:ext>
            </a:extLst>
          </p:cNvPr>
          <p:cNvCxnSpPr>
            <a:cxnSpLocks/>
          </p:cNvCxnSpPr>
          <p:nvPr/>
        </p:nvCxnSpPr>
        <p:spPr>
          <a:xfrm>
            <a:off x="15784110" y="11791678"/>
            <a:ext cx="959474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1C235F-23BE-2114-1BDF-DBFADC725E5A}"/>
              </a:ext>
            </a:extLst>
          </p:cNvPr>
          <p:cNvCxnSpPr>
            <a:cxnSpLocks/>
          </p:cNvCxnSpPr>
          <p:nvPr/>
        </p:nvCxnSpPr>
        <p:spPr>
          <a:xfrm flipH="1" flipV="1">
            <a:off x="25378856" y="11457303"/>
            <a:ext cx="0" cy="3384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CDCA7A-ECE6-FB4B-2D9D-AB17D03ECCAA}"/>
              </a:ext>
            </a:extLst>
          </p:cNvPr>
          <p:cNvCxnSpPr>
            <a:cxnSpLocks/>
          </p:cNvCxnSpPr>
          <p:nvPr/>
        </p:nvCxnSpPr>
        <p:spPr>
          <a:xfrm flipH="1">
            <a:off x="7434246" y="11779302"/>
            <a:ext cx="629599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8D7C445-3EFD-5335-18E0-4E0FF70B4A9A}"/>
              </a:ext>
            </a:extLst>
          </p:cNvPr>
          <p:cNvCxnSpPr>
            <a:cxnSpLocks/>
          </p:cNvCxnSpPr>
          <p:nvPr/>
        </p:nvCxnSpPr>
        <p:spPr>
          <a:xfrm rot="10800000">
            <a:off x="7434246" y="11450816"/>
            <a:ext cx="0" cy="3384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522E6B-7A46-85D4-C48F-672FD77E1B61}"/>
              </a:ext>
            </a:extLst>
          </p:cNvPr>
          <p:cNvSpPr/>
          <p:nvPr/>
        </p:nvSpPr>
        <p:spPr>
          <a:xfrm>
            <a:off x="2937919" y="2070258"/>
            <a:ext cx="23049509" cy="11056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Rectángulo 334">
            <a:extLst>
              <a:ext uri="{FF2B5EF4-FFF2-40B4-BE49-F238E27FC236}">
                <a16:creationId xmlns:a16="http://schemas.microsoft.com/office/drawing/2014/main" id="{5F5ADD5D-B8AA-6505-3675-17661B16534A}"/>
              </a:ext>
            </a:extLst>
          </p:cNvPr>
          <p:cNvSpPr/>
          <p:nvPr/>
        </p:nvSpPr>
        <p:spPr>
          <a:xfrm rot="16200000">
            <a:off x="2355499" y="3868671"/>
            <a:ext cx="3498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Frecuencia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
</a:t>
            </a:r>
            <a:endParaRPr lang="es-MX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Freeform 1">
            <a:extLst>
              <a:ext uri="{FF2B5EF4-FFF2-40B4-BE49-F238E27FC236}">
                <a16:creationId xmlns:a16="http://schemas.microsoft.com/office/drawing/2014/main" id="{51A84AB3-6A4E-9C02-364C-50BF86053E1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16675" y="5649155"/>
            <a:ext cx="1651881" cy="765807"/>
          </a:xfrm>
          <a:custGeom>
            <a:avLst/>
            <a:gdLst>
              <a:gd name="T0" fmla="*/ 2251 w 2496"/>
              <a:gd name="T1" fmla="*/ 2496 h 2497"/>
              <a:gd name="T2" fmla="*/ 2251 w 2496"/>
              <a:gd name="T3" fmla="*/ 2496 h 2497"/>
              <a:gd name="T4" fmla="*/ 245 w 2496"/>
              <a:gd name="T5" fmla="*/ 2496 h 2497"/>
              <a:gd name="T6" fmla="*/ 0 w 2496"/>
              <a:gd name="T7" fmla="*/ 2251 h 2497"/>
              <a:gd name="T8" fmla="*/ 0 w 2496"/>
              <a:gd name="T9" fmla="*/ 245 h 2497"/>
              <a:gd name="T10" fmla="*/ 245 w 2496"/>
              <a:gd name="T11" fmla="*/ 0 h 2497"/>
              <a:gd name="T12" fmla="*/ 2251 w 2496"/>
              <a:gd name="T13" fmla="*/ 0 h 2497"/>
              <a:gd name="T14" fmla="*/ 2495 w 2496"/>
              <a:gd name="T15" fmla="*/ 245 h 2497"/>
              <a:gd name="T16" fmla="*/ 2495 w 2496"/>
              <a:gd name="T17" fmla="*/ 2251 h 2497"/>
              <a:gd name="T18" fmla="*/ 2251 w 2496"/>
              <a:gd name="T19" fmla="*/ 2496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6" h="2497">
                <a:moveTo>
                  <a:pt x="2251" y="2496"/>
                </a:moveTo>
                <a:lnTo>
                  <a:pt x="2251" y="2496"/>
                </a:lnTo>
                <a:cubicBezTo>
                  <a:pt x="245" y="2496"/>
                  <a:pt x="245" y="2496"/>
                  <a:pt x="245" y="2496"/>
                </a:cubicBezTo>
                <a:cubicBezTo>
                  <a:pt x="106" y="2496"/>
                  <a:pt x="0" y="2390"/>
                  <a:pt x="0" y="2251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106"/>
                  <a:pt x="106" y="0"/>
                  <a:pt x="245" y="0"/>
                </a:cubicBezTo>
                <a:cubicBezTo>
                  <a:pt x="2251" y="0"/>
                  <a:pt x="2251" y="0"/>
                  <a:pt x="2251" y="0"/>
                </a:cubicBezTo>
                <a:cubicBezTo>
                  <a:pt x="2390" y="0"/>
                  <a:pt x="2495" y="106"/>
                  <a:pt x="2495" y="245"/>
                </a:cubicBezTo>
                <a:cubicBezTo>
                  <a:pt x="2495" y="2251"/>
                  <a:pt x="2495" y="2251"/>
                  <a:pt x="2495" y="2251"/>
                </a:cubicBezTo>
                <a:cubicBezTo>
                  <a:pt x="2495" y="2390"/>
                  <a:pt x="2390" y="2496"/>
                  <a:pt x="2251" y="2496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334">
            <a:extLst>
              <a:ext uri="{FF2B5EF4-FFF2-40B4-BE49-F238E27FC236}">
                <a16:creationId xmlns:a16="http://schemas.microsoft.com/office/drawing/2014/main" id="{8E82AA5D-3CD5-D2F8-8ECC-CFE8C33950C9}"/>
              </a:ext>
            </a:extLst>
          </p:cNvPr>
          <p:cNvSpPr/>
          <p:nvPr/>
        </p:nvSpPr>
        <p:spPr>
          <a:xfrm rot="16200000">
            <a:off x="2742996" y="5589871"/>
            <a:ext cx="2340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Tipo de 
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ejercicio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6096BB7-3A72-BBF7-2D71-2888421CEFB4}"/>
              </a:ext>
            </a:extLst>
          </p:cNvPr>
          <p:cNvSpPr/>
          <p:nvPr/>
        </p:nvSpPr>
        <p:spPr>
          <a:xfrm rot="5400000">
            <a:off x="4165451" y="5762985"/>
            <a:ext cx="596393" cy="48476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442E847-9C2A-DE6C-5201-1CB5EFF4008D}"/>
              </a:ext>
            </a:extLst>
          </p:cNvPr>
          <p:cNvSpPr/>
          <p:nvPr/>
        </p:nvSpPr>
        <p:spPr>
          <a:xfrm rot="5400000">
            <a:off x="4165451" y="9654218"/>
            <a:ext cx="596393" cy="48476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6144D-EFB5-5EFB-D775-F3DD2613894A}"/>
              </a:ext>
            </a:extLst>
          </p:cNvPr>
          <p:cNvCxnSpPr>
            <a:cxnSpLocks/>
          </p:cNvCxnSpPr>
          <p:nvPr/>
        </p:nvCxnSpPr>
        <p:spPr>
          <a:xfrm flipH="1">
            <a:off x="18206792" y="5104337"/>
            <a:ext cx="716461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Freeform 1">
            <a:extLst>
              <a:ext uri="{FF2B5EF4-FFF2-40B4-BE49-F238E27FC236}">
                <a16:creationId xmlns:a16="http://schemas.microsoft.com/office/drawing/2014/main" id="{3FA896B1-4536-6B08-216C-645C39896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8274" y="4891960"/>
            <a:ext cx="6704225" cy="469446"/>
          </a:xfrm>
          <a:custGeom>
            <a:avLst/>
            <a:gdLst>
              <a:gd name="T0" fmla="*/ 2251 w 2496"/>
              <a:gd name="T1" fmla="*/ 2496 h 2497"/>
              <a:gd name="T2" fmla="*/ 2251 w 2496"/>
              <a:gd name="T3" fmla="*/ 2496 h 2497"/>
              <a:gd name="T4" fmla="*/ 245 w 2496"/>
              <a:gd name="T5" fmla="*/ 2496 h 2497"/>
              <a:gd name="T6" fmla="*/ 0 w 2496"/>
              <a:gd name="T7" fmla="*/ 2251 h 2497"/>
              <a:gd name="T8" fmla="*/ 0 w 2496"/>
              <a:gd name="T9" fmla="*/ 245 h 2497"/>
              <a:gd name="T10" fmla="*/ 245 w 2496"/>
              <a:gd name="T11" fmla="*/ 0 h 2497"/>
              <a:gd name="T12" fmla="*/ 2251 w 2496"/>
              <a:gd name="T13" fmla="*/ 0 h 2497"/>
              <a:gd name="T14" fmla="*/ 2495 w 2496"/>
              <a:gd name="T15" fmla="*/ 245 h 2497"/>
              <a:gd name="T16" fmla="*/ 2495 w 2496"/>
              <a:gd name="T17" fmla="*/ 2251 h 2497"/>
              <a:gd name="T18" fmla="*/ 2251 w 2496"/>
              <a:gd name="T19" fmla="*/ 2496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6" h="2497">
                <a:moveTo>
                  <a:pt x="2251" y="2496"/>
                </a:moveTo>
                <a:lnTo>
                  <a:pt x="2251" y="2496"/>
                </a:lnTo>
                <a:cubicBezTo>
                  <a:pt x="245" y="2496"/>
                  <a:pt x="245" y="2496"/>
                  <a:pt x="245" y="2496"/>
                </a:cubicBezTo>
                <a:cubicBezTo>
                  <a:pt x="106" y="2496"/>
                  <a:pt x="0" y="2390"/>
                  <a:pt x="0" y="2251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106"/>
                  <a:pt x="106" y="0"/>
                  <a:pt x="245" y="0"/>
                </a:cubicBezTo>
                <a:cubicBezTo>
                  <a:pt x="2251" y="0"/>
                  <a:pt x="2251" y="0"/>
                  <a:pt x="2251" y="0"/>
                </a:cubicBezTo>
                <a:cubicBezTo>
                  <a:pt x="2390" y="0"/>
                  <a:pt x="2495" y="106"/>
                  <a:pt x="2495" y="245"/>
                </a:cubicBezTo>
                <a:cubicBezTo>
                  <a:pt x="2495" y="2251"/>
                  <a:pt x="2495" y="2251"/>
                  <a:pt x="2495" y="2251"/>
                </a:cubicBezTo>
                <a:cubicBezTo>
                  <a:pt x="2495" y="2390"/>
                  <a:pt x="2390" y="2496"/>
                  <a:pt x="2251" y="2496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92B6AE-B94C-9953-1E60-3138CBD06533}"/>
              </a:ext>
            </a:extLst>
          </p:cNvPr>
          <p:cNvCxnSpPr>
            <a:cxnSpLocks/>
          </p:cNvCxnSpPr>
          <p:nvPr/>
        </p:nvCxnSpPr>
        <p:spPr>
          <a:xfrm flipH="1">
            <a:off x="5021839" y="5111950"/>
            <a:ext cx="6608027" cy="9429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ángulo 334">
            <a:extLst>
              <a:ext uri="{FF2B5EF4-FFF2-40B4-BE49-F238E27FC236}">
                <a16:creationId xmlns:a16="http://schemas.microsoft.com/office/drawing/2014/main" id="{F833657E-0100-1BDB-03AC-53936CF10DF2}"/>
              </a:ext>
            </a:extLst>
          </p:cNvPr>
          <p:cNvSpPr/>
          <p:nvPr/>
        </p:nvSpPr>
        <p:spPr>
          <a:xfrm>
            <a:off x="11227034" y="4935017"/>
            <a:ext cx="7533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Ejercicio de resistencia (peso corporal y bandas elásticas)
</a:t>
            </a:r>
            <a:endParaRPr lang="en-US" sz="2000" dirty="0"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1D32F7F-8233-549D-0BCD-9E139B9B520C}"/>
              </a:ext>
            </a:extLst>
          </p:cNvPr>
          <p:cNvCxnSpPr>
            <a:cxnSpLocks/>
          </p:cNvCxnSpPr>
          <p:nvPr/>
        </p:nvCxnSpPr>
        <p:spPr>
          <a:xfrm>
            <a:off x="25378856" y="5101885"/>
            <a:ext cx="0" cy="33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EF5DB-6FD7-2287-AC27-29DAA55DD021}"/>
              </a:ext>
            </a:extLst>
          </p:cNvPr>
          <p:cNvCxnSpPr>
            <a:cxnSpLocks/>
          </p:cNvCxnSpPr>
          <p:nvPr/>
        </p:nvCxnSpPr>
        <p:spPr>
          <a:xfrm flipH="1" flipV="1">
            <a:off x="16163425" y="4102350"/>
            <a:ext cx="921639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Freeform 1">
            <a:extLst>
              <a:ext uri="{FF2B5EF4-FFF2-40B4-BE49-F238E27FC236}">
                <a16:creationId xmlns:a16="http://schemas.microsoft.com/office/drawing/2014/main" id="{D06A42BF-BBE7-2F64-A805-9855CD3E0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9947" y="3788264"/>
            <a:ext cx="2898271" cy="725697"/>
          </a:xfrm>
          <a:custGeom>
            <a:avLst/>
            <a:gdLst>
              <a:gd name="T0" fmla="*/ 2251 w 2496"/>
              <a:gd name="T1" fmla="*/ 2496 h 2497"/>
              <a:gd name="T2" fmla="*/ 2251 w 2496"/>
              <a:gd name="T3" fmla="*/ 2496 h 2497"/>
              <a:gd name="T4" fmla="*/ 245 w 2496"/>
              <a:gd name="T5" fmla="*/ 2496 h 2497"/>
              <a:gd name="T6" fmla="*/ 0 w 2496"/>
              <a:gd name="T7" fmla="*/ 2251 h 2497"/>
              <a:gd name="T8" fmla="*/ 0 w 2496"/>
              <a:gd name="T9" fmla="*/ 245 h 2497"/>
              <a:gd name="T10" fmla="*/ 245 w 2496"/>
              <a:gd name="T11" fmla="*/ 0 h 2497"/>
              <a:gd name="T12" fmla="*/ 2251 w 2496"/>
              <a:gd name="T13" fmla="*/ 0 h 2497"/>
              <a:gd name="T14" fmla="*/ 2495 w 2496"/>
              <a:gd name="T15" fmla="*/ 245 h 2497"/>
              <a:gd name="T16" fmla="*/ 2495 w 2496"/>
              <a:gd name="T17" fmla="*/ 2251 h 2497"/>
              <a:gd name="T18" fmla="*/ 2251 w 2496"/>
              <a:gd name="T19" fmla="*/ 2496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6" h="2497">
                <a:moveTo>
                  <a:pt x="2251" y="2496"/>
                </a:moveTo>
                <a:lnTo>
                  <a:pt x="2251" y="2496"/>
                </a:lnTo>
                <a:cubicBezTo>
                  <a:pt x="245" y="2496"/>
                  <a:pt x="245" y="2496"/>
                  <a:pt x="245" y="2496"/>
                </a:cubicBezTo>
                <a:cubicBezTo>
                  <a:pt x="106" y="2496"/>
                  <a:pt x="0" y="2390"/>
                  <a:pt x="0" y="2251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106"/>
                  <a:pt x="106" y="0"/>
                  <a:pt x="245" y="0"/>
                </a:cubicBezTo>
                <a:cubicBezTo>
                  <a:pt x="2251" y="0"/>
                  <a:pt x="2251" y="0"/>
                  <a:pt x="2251" y="0"/>
                </a:cubicBezTo>
                <a:cubicBezTo>
                  <a:pt x="2390" y="0"/>
                  <a:pt x="2495" y="106"/>
                  <a:pt x="2495" y="245"/>
                </a:cubicBezTo>
                <a:cubicBezTo>
                  <a:pt x="2495" y="2251"/>
                  <a:pt x="2495" y="2251"/>
                  <a:pt x="2495" y="2251"/>
                </a:cubicBezTo>
                <a:cubicBezTo>
                  <a:pt x="2495" y="2390"/>
                  <a:pt x="2390" y="2496"/>
                  <a:pt x="2251" y="2496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334">
            <a:extLst>
              <a:ext uri="{FF2B5EF4-FFF2-40B4-BE49-F238E27FC236}">
                <a16:creationId xmlns:a16="http://schemas.microsoft.com/office/drawing/2014/main" id="{67AE14A8-7462-C51C-FADF-7EE4204120B1}"/>
              </a:ext>
            </a:extLst>
          </p:cNvPr>
          <p:cNvSpPr/>
          <p:nvPr/>
        </p:nvSpPr>
        <p:spPr>
          <a:xfrm>
            <a:off x="13786852" y="3798411"/>
            <a:ext cx="29844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3 días/semana
(180 min/semana) 
</a:t>
            </a:r>
            <a:endParaRPr lang="en-US" sz="2000" dirty="0"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6766B7-E0AB-AF73-10B7-E2417870AC8C}"/>
              </a:ext>
            </a:extLst>
          </p:cNvPr>
          <p:cNvCxnSpPr>
            <a:cxnSpLocks/>
          </p:cNvCxnSpPr>
          <p:nvPr/>
        </p:nvCxnSpPr>
        <p:spPr>
          <a:xfrm flipH="1">
            <a:off x="5024096" y="4129646"/>
            <a:ext cx="8805852" cy="2089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C1E83A-ECAF-0C06-708D-DC2A0DF5F47E}"/>
              </a:ext>
            </a:extLst>
          </p:cNvPr>
          <p:cNvCxnSpPr>
            <a:cxnSpLocks/>
          </p:cNvCxnSpPr>
          <p:nvPr/>
        </p:nvCxnSpPr>
        <p:spPr>
          <a:xfrm flipH="1">
            <a:off x="25378856" y="4099332"/>
            <a:ext cx="0" cy="3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2637170-7410-D935-73FF-B32A178693A8}"/>
              </a:ext>
            </a:extLst>
          </p:cNvPr>
          <p:cNvCxnSpPr>
            <a:cxnSpLocks/>
          </p:cNvCxnSpPr>
          <p:nvPr/>
        </p:nvCxnSpPr>
        <p:spPr>
          <a:xfrm>
            <a:off x="5024603" y="4129646"/>
            <a:ext cx="0" cy="33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7EBCD04-2972-E78C-C738-FA48FA603EAB}"/>
              </a:ext>
            </a:extLst>
          </p:cNvPr>
          <p:cNvCxnSpPr>
            <a:cxnSpLocks/>
          </p:cNvCxnSpPr>
          <p:nvPr/>
        </p:nvCxnSpPr>
        <p:spPr>
          <a:xfrm>
            <a:off x="5024603" y="5122419"/>
            <a:ext cx="0" cy="33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64E62C-533F-15D7-0751-9A19A8242CAD}"/>
              </a:ext>
            </a:extLst>
          </p:cNvPr>
          <p:cNvGrpSpPr/>
          <p:nvPr/>
        </p:nvGrpSpPr>
        <p:grpSpPr>
          <a:xfrm>
            <a:off x="4895548" y="11277607"/>
            <a:ext cx="2935578" cy="1626166"/>
            <a:chOff x="4895548" y="11277607"/>
            <a:chExt cx="2935578" cy="162616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3A7E1F7-8BBF-AB14-0EB8-58A777861B83}"/>
                </a:ext>
              </a:extLst>
            </p:cNvPr>
            <p:cNvSpPr txBox="1">
              <a:spLocks/>
            </p:cNvSpPr>
            <p:nvPr/>
          </p:nvSpPr>
          <p:spPr>
            <a:xfrm>
              <a:off x="4895548" y="12490125"/>
              <a:ext cx="29355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 60” Descanso/Serie</a:t>
              </a:r>
            </a:p>
          </p:txBody>
        </p:sp>
        <p:sp>
          <p:nvSpPr>
            <p:cNvPr id="113" name="Freeform 1">
              <a:extLst>
                <a:ext uri="{FF2B5EF4-FFF2-40B4-BE49-F238E27FC236}">
                  <a16:creationId xmlns:a16="http://schemas.microsoft.com/office/drawing/2014/main" id="{C37D4512-75F2-10DC-5EBA-2EEB69FF6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322" y="12497146"/>
              <a:ext cx="2343403" cy="406627"/>
            </a:xfrm>
            <a:custGeom>
              <a:avLst/>
              <a:gdLst>
                <a:gd name="T0" fmla="*/ 2251 w 2496"/>
                <a:gd name="T1" fmla="*/ 2496 h 2497"/>
                <a:gd name="T2" fmla="*/ 2251 w 2496"/>
                <a:gd name="T3" fmla="*/ 2496 h 2497"/>
                <a:gd name="T4" fmla="*/ 245 w 2496"/>
                <a:gd name="T5" fmla="*/ 2496 h 2497"/>
                <a:gd name="T6" fmla="*/ 0 w 2496"/>
                <a:gd name="T7" fmla="*/ 2251 h 2497"/>
                <a:gd name="T8" fmla="*/ 0 w 2496"/>
                <a:gd name="T9" fmla="*/ 245 h 2497"/>
                <a:gd name="T10" fmla="*/ 245 w 2496"/>
                <a:gd name="T11" fmla="*/ 0 h 2497"/>
                <a:gd name="T12" fmla="*/ 2251 w 2496"/>
                <a:gd name="T13" fmla="*/ 0 h 2497"/>
                <a:gd name="T14" fmla="*/ 2495 w 2496"/>
                <a:gd name="T15" fmla="*/ 245 h 2497"/>
                <a:gd name="T16" fmla="*/ 2495 w 2496"/>
                <a:gd name="T17" fmla="*/ 2251 h 2497"/>
                <a:gd name="T18" fmla="*/ 2251 w 2496"/>
                <a:gd name="T19" fmla="*/ 2496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6" h="2497">
                  <a:moveTo>
                    <a:pt x="2251" y="2496"/>
                  </a:moveTo>
                  <a:lnTo>
                    <a:pt x="2251" y="2496"/>
                  </a:lnTo>
                  <a:cubicBezTo>
                    <a:pt x="245" y="2496"/>
                    <a:pt x="245" y="2496"/>
                    <a:pt x="245" y="2496"/>
                  </a:cubicBezTo>
                  <a:cubicBezTo>
                    <a:pt x="106" y="2496"/>
                    <a:pt x="0" y="2390"/>
                    <a:pt x="0" y="225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106"/>
                    <a:pt x="106" y="0"/>
                    <a:pt x="245" y="0"/>
                  </a:cubicBezTo>
                  <a:cubicBezTo>
                    <a:pt x="2251" y="0"/>
                    <a:pt x="2251" y="0"/>
                    <a:pt x="2251" y="0"/>
                  </a:cubicBezTo>
                  <a:cubicBezTo>
                    <a:pt x="2390" y="0"/>
                    <a:pt x="2495" y="106"/>
                    <a:pt x="2495" y="245"/>
                  </a:cubicBezTo>
                  <a:cubicBezTo>
                    <a:pt x="2495" y="2251"/>
                    <a:pt x="2495" y="2251"/>
                    <a:pt x="2495" y="2251"/>
                  </a:cubicBezTo>
                  <a:cubicBezTo>
                    <a:pt x="2495" y="2390"/>
                    <a:pt x="2390" y="2496"/>
                    <a:pt x="2251" y="249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1">
              <a:extLst>
                <a:ext uri="{FF2B5EF4-FFF2-40B4-BE49-F238E27FC236}">
                  <a16:creationId xmlns:a16="http://schemas.microsoft.com/office/drawing/2014/main" id="{49E6B983-677B-9AB4-B86D-61BB40B6B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486" y="11277607"/>
              <a:ext cx="2357075" cy="1105291"/>
            </a:xfrm>
            <a:custGeom>
              <a:avLst/>
              <a:gdLst>
                <a:gd name="T0" fmla="*/ 2251 w 2496"/>
                <a:gd name="T1" fmla="*/ 2496 h 2497"/>
                <a:gd name="T2" fmla="*/ 2251 w 2496"/>
                <a:gd name="T3" fmla="*/ 2496 h 2497"/>
                <a:gd name="T4" fmla="*/ 245 w 2496"/>
                <a:gd name="T5" fmla="*/ 2496 h 2497"/>
                <a:gd name="T6" fmla="*/ 0 w 2496"/>
                <a:gd name="T7" fmla="*/ 2251 h 2497"/>
                <a:gd name="T8" fmla="*/ 0 w 2496"/>
                <a:gd name="T9" fmla="*/ 245 h 2497"/>
                <a:gd name="T10" fmla="*/ 245 w 2496"/>
                <a:gd name="T11" fmla="*/ 0 h 2497"/>
                <a:gd name="T12" fmla="*/ 2251 w 2496"/>
                <a:gd name="T13" fmla="*/ 0 h 2497"/>
                <a:gd name="T14" fmla="*/ 2495 w 2496"/>
                <a:gd name="T15" fmla="*/ 245 h 2497"/>
                <a:gd name="T16" fmla="*/ 2495 w 2496"/>
                <a:gd name="T17" fmla="*/ 2251 h 2497"/>
                <a:gd name="T18" fmla="*/ 2251 w 2496"/>
                <a:gd name="T19" fmla="*/ 2496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6" h="2497">
                  <a:moveTo>
                    <a:pt x="2251" y="2496"/>
                  </a:moveTo>
                  <a:lnTo>
                    <a:pt x="2251" y="2496"/>
                  </a:lnTo>
                  <a:cubicBezTo>
                    <a:pt x="245" y="2496"/>
                    <a:pt x="245" y="2496"/>
                    <a:pt x="245" y="2496"/>
                  </a:cubicBezTo>
                  <a:cubicBezTo>
                    <a:pt x="106" y="2496"/>
                    <a:pt x="0" y="2390"/>
                    <a:pt x="0" y="225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106"/>
                    <a:pt x="106" y="0"/>
                    <a:pt x="245" y="0"/>
                  </a:cubicBezTo>
                  <a:cubicBezTo>
                    <a:pt x="2251" y="0"/>
                    <a:pt x="2251" y="0"/>
                    <a:pt x="2251" y="0"/>
                  </a:cubicBezTo>
                  <a:cubicBezTo>
                    <a:pt x="2390" y="0"/>
                    <a:pt x="2495" y="106"/>
                    <a:pt x="2495" y="245"/>
                  </a:cubicBezTo>
                  <a:cubicBezTo>
                    <a:pt x="2495" y="2251"/>
                    <a:pt x="2495" y="2251"/>
                    <a:pt x="2495" y="2251"/>
                  </a:cubicBezTo>
                  <a:cubicBezTo>
                    <a:pt x="2495" y="2390"/>
                    <a:pt x="2390" y="2496"/>
                    <a:pt x="2251" y="2496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7B8E559-502F-1AC8-4D32-DAFA7D4BC36A}"/>
                </a:ext>
              </a:extLst>
            </p:cNvPr>
            <p:cNvSpPr txBox="1">
              <a:spLocks/>
            </p:cNvSpPr>
            <p:nvPr/>
          </p:nvSpPr>
          <p:spPr>
            <a:xfrm>
              <a:off x="4996322" y="11664819"/>
              <a:ext cx="254023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2'' </a:t>
              </a:r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Fase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concéntrica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 2'' </a:t>
              </a:r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Fase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excéntrica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
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ABE7574-AA14-C794-8AC3-AC2ADC2FF9D2}"/>
                </a:ext>
              </a:extLst>
            </p:cNvPr>
            <p:cNvSpPr txBox="1">
              <a:spLocks/>
            </p:cNvSpPr>
            <p:nvPr/>
          </p:nvSpPr>
          <p:spPr>
            <a:xfrm>
              <a:off x="5465734" y="11277607"/>
              <a:ext cx="150582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Velocidad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
</a:t>
              </a: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63189D7-3352-B030-5094-881CA33FFC62}"/>
              </a:ext>
            </a:extLst>
          </p:cNvPr>
          <p:cNvGrpSpPr/>
          <p:nvPr/>
        </p:nvGrpSpPr>
        <p:grpSpPr>
          <a:xfrm>
            <a:off x="8896022" y="1088044"/>
            <a:ext cx="12522476" cy="1196756"/>
            <a:chOff x="11589109" y="2579137"/>
            <a:chExt cx="8174867" cy="1193611"/>
          </a:xfrm>
        </p:grpSpPr>
        <p:sp>
          <p:nvSpPr>
            <p:cNvPr id="1042" name="Rectángulo 334">
              <a:extLst>
                <a:ext uri="{FF2B5EF4-FFF2-40B4-BE49-F238E27FC236}">
                  <a16:creationId xmlns:a16="http://schemas.microsoft.com/office/drawing/2014/main" id="{FFDE9AD1-D33F-835D-1B6A-66AFACC5A66A}"/>
                </a:ext>
              </a:extLst>
            </p:cNvPr>
            <p:cNvSpPr/>
            <p:nvPr/>
          </p:nvSpPr>
          <p:spPr>
            <a:xfrm>
              <a:off x="11926397" y="2698361"/>
              <a:ext cx="7583606" cy="10743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3200" dirty="0">
                  <a:ln w="0"/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PROGRAMA DE EJERCICIO DE RESISTENCIA AGUEDA
</a:t>
              </a:r>
              <a:endParaRPr lang="es-MX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43" name="Picture 4" descr="Light, resistance, band, shoulder squeeze, exercise, workout, gym icon -  Download on Iconfinder">
              <a:extLst>
                <a:ext uri="{FF2B5EF4-FFF2-40B4-BE49-F238E27FC236}">
                  <a16:creationId xmlns:a16="http://schemas.microsoft.com/office/drawing/2014/main" id="{E8A8AB01-623C-19D4-3A07-C8FFA88B87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9109" y="2579137"/>
              <a:ext cx="657069" cy="657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8" descr="Icono de Sentadillas estilo iOS Filled">
              <a:extLst>
                <a:ext uri="{FF2B5EF4-FFF2-40B4-BE49-F238E27FC236}">
                  <a16:creationId xmlns:a16="http://schemas.microsoft.com/office/drawing/2014/main" id="{FC0B9C18-26AC-1ADF-6137-200820C2C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5518" y="2615152"/>
              <a:ext cx="618458" cy="64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022E0-96E8-1C5A-F093-0631A98A905A}"/>
              </a:ext>
            </a:extLst>
          </p:cNvPr>
          <p:cNvGrpSpPr/>
          <p:nvPr/>
        </p:nvGrpSpPr>
        <p:grpSpPr>
          <a:xfrm>
            <a:off x="5452427" y="5507129"/>
            <a:ext cx="5248756" cy="1391917"/>
            <a:chOff x="5258123" y="5589682"/>
            <a:chExt cx="5248756" cy="1391917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1C9D20B7-F9B7-136B-C491-81F9ACB7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872" y="5589682"/>
              <a:ext cx="2055600" cy="1105291"/>
            </a:xfrm>
            <a:custGeom>
              <a:avLst/>
              <a:gdLst>
                <a:gd name="T0" fmla="*/ 2251 w 2496"/>
                <a:gd name="T1" fmla="*/ 2496 h 2497"/>
                <a:gd name="T2" fmla="*/ 2251 w 2496"/>
                <a:gd name="T3" fmla="*/ 2496 h 2497"/>
                <a:gd name="T4" fmla="*/ 245 w 2496"/>
                <a:gd name="T5" fmla="*/ 2496 h 2497"/>
                <a:gd name="T6" fmla="*/ 0 w 2496"/>
                <a:gd name="T7" fmla="*/ 2251 h 2497"/>
                <a:gd name="T8" fmla="*/ 0 w 2496"/>
                <a:gd name="T9" fmla="*/ 245 h 2497"/>
                <a:gd name="T10" fmla="*/ 245 w 2496"/>
                <a:gd name="T11" fmla="*/ 0 h 2497"/>
                <a:gd name="T12" fmla="*/ 2251 w 2496"/>
                <a:gd name="T13" fmla="*/ 0 h 2497"/>
                <a:gd name="T14" fmla="*/ 2495 w 2496"/>
                <a:gd name="T15" fmla="*/ 245 h 2497"/>
                <a:gd name="T16" fmla="*/ 2495 w 2496"/>
                <a:gd name="T17" fmla="*/ 2251 h 2497"/>
                <a:gd name="T18" fmla="*/ 2251 w 2496"/>
                <a:gd name="T19" fmla="*/ 2496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6" h="2497">
                  <a:moveTo>
                    <a:pt x="2251" y="2496"/>
                  </a:moveTo>
                  <a:lnTo>
                    <a:pt x="2251" y="2496"/>
                  </a:lnTo>
                  <a:cubicBezTo>
                    <a:pt x="245" y="2496"/>
                    <a:pt x="245" y="2496"/>
                    <a:pt x="245" y="2496"/>
                  </a:cubicBezTo>
                  <a:cubicBezTo>
                    <a:pt x="106" y="2496"/>
                    <a:pt x="0" y="2390"/>
                    <a:pt x="0" y="225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106"/>
                    <a:pt x="106" y="0"/>
                    <a:pt x="245" y="0"/>
                  </a:cubicBezTo>
                  <a:cubicBezTo>
                    <a:pt x="2251" y="0"/>
                    <a:pt x="2251" y="0"/>
                    <a:pt x="2251" y="0"/>
                  </a:cubicBezTo>
                  <a:cubicBezTo>
                    <a:pt x="2390" y="0"/>
                    <a:pt x="2495" y="106"/>
                    <a:pt x="2495" y="245"/>
                  </a:cubicBezTo>
                  <a:cubicBezTo>
                    <a:pt x="2495" y="2251"/>
                    <a:pt x="2495" y="2251"/>
                    <a:pt x="2495" y="2251"/>
                  </a:cubicBezTo>
                  <a:cubicBezTo>
                    <a:pt x="2495" y="2390"/>
                    <a:pt x="2390" y="2496"/>
                    <a:pt x="2251" y="2496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ángulo 334">
              <a:extLst>
                <a:ext uri="{FF2B5EF4-FFF2-40B4-BE49-F238E27FC236}">
                  <a16:creationId xmlns:a16="http://schemas.microsoft.com/office/drawing/2014/main" id="{482153D7-DB4F-F4A7-2C49-4C1322862FA7}"/>
                </a:ext>
              </a:extLst>
            </p:cNvPr>
            <p:cNvSpPr/>
            <p:nvPr/>
          </p:nvSpPr>
          <p:spPr>
            <a:xfrm>
              <a:off x="5258123" y="5788384"/>
              <a:ext cx="251215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3 series 
 8 </a:t>
              </a:r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ejercicios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
</a:t>
              </a:r>
            </a:p>
          </p:txBody>
        </p:sp>
        <p:sp>
          <p:nvSpPr>
            <p:cNvPr id="6" name="Freeform 1">
              <a:extLst>
                <a:ext uri="{FF2B5EF4-FFF2-40B4-BE49-F238E27FC236}">
                  <a16:creationId xmlns:a16="http://schemas.microsoft.com/office/drawing/2014/main" id="{403813E9-91DB-B24D-33B6-661F18572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453" y="5589682"/>
              <a:ext cx="2578026" cy="1105291"/>
            </a:xfrm>
            <a:custGeom>
              <a:avLst/>
              <a:gdLst>
                <a:gd name="T0" fmla="*/ 2251 w 2496"/>
                <a:gd name="T1" fmla="*/ 2496 h 2497"/>
                <a:gd name="T2" fmla="*/ 2251 w 2496"/>
                <a:gd name="T3" fmla="*/ 2496 h 2497"/>
                <a:gd name="T4" fmla="*/ 245 w 2496"/>
                <a:gd name="T5" fmla="*/ 2496 h 2497"/>
                <a:gd name="T6" fmla="*/ 0 w 2496"/>
                <a:gd name="T7" fmla="*/ 2251 h 2497"/>
                <a:gd name="T8" fmla="*/ 0 w 2496"/>
                <a:gd name="T9" fmla="*/ 245 h 2497"/>
                <a:gd name="T10" fmla="*/ 245 w 2496"/>
                <a:gd name="T11" fmla="*/ 0 h 2497"/>
                <a:gd name="T12" fmla="*/ 2251 w 2496"/>
                <a:gd name="T13" fmla="*/ 0 h 2497"/>
                <a:gd name="T14" fmla="*/ 2495 w 2496"/>
                <a:gd name="T15" fmla="*/ 245 h 2497"/>
                <a:gd name="T16" fmla="*/ 2495 w 2496"/>
                <a:gd name="T17" fmla="*/ 2251 h 2497"/>
                <a:gd name="T18" fmla="*/ 2251 w 2496"/>
                <a:gd name="T19" fmla="*/ 2496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6" h="2497">
                  <a:moveTo>
                    <a:pt x="2251" y="2496"/>
                  </a:moveTo>
                  <a:lnTo>
                    <a:pt x="2251" y="2496"/>
                  </a:lnTo>
                  <a:cubicBezTo>
                    <a:pt x="245" y="2496"/>
                    <a:pt x="245" y="2496"/>
                    <a:pt x="245" y="2496"/>
                  </a:cubicBezTo>
                  <a:cubicBezTo>
                    <a:pt x="106" y="2496"/>
                    <a:pt x="0" y="2390"/>
                    <a:pt x="0" y="225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106"/>
                    <a:pt x="106" y="0"/>
                    <a:pt x="245" y="0"/>
                  </a:cubicBezTo>
                  <a:cubicBezTo>
                    <a:pt x="2251" y="0"/>
                    <a:pt x="2251" y="0"/>
                    <a:pt x="2251" y="0"/>
                  </a:cubicBezTo>
                  <a:cubicBezTo>
                    <a:pt x="2390" y="0"/>
                    <a:pt x="2495" y="106"/>
                    <a:pt x="2495" y="245"/>
                  </a:cubicBezTo>
                  <a:cubicBezTo>
                    <a:pt x="2495" y="2251"/>
                    <a:pt x="2495" y="2251"/>
                    <a:pt x="2495" y="2251"/>
                  </a:cubicBezTo>
                  <a:cubicBezTo>
                    <a:pt x="2495" y="2390"/>
                    <a:pt x="2390" y="2496"/>
                    <a:pt x="2251" y="2496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ángulo 334">
              <a:extLst>
                <a:ext uri="{FF2B5EF4-FFF2-40B4-BE49-F238E27FC236}">
                  <a16:creationId xmlns:a16="http://schemas.microsoft.com/office/drawing/2014/main" id="{BD2F2F0B-4834-AC28-4349-764651299C76}"/>
                </a:ext>
              </a:extLst>
            </p:cNvPr>
            <p:cNvSpPr/>
            <p:nvPr/>
          </p:nvSpPr>
          <p:spPr>
            <a:xfrm>
              <a:off x="7571674" y="5658160"/>
              <a:ext cx="293520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Sesión de entrenamiento 1, 2 y 3 
Nivel 1
</a:t>
              </a:r>
              <a:endParaRPr lang="en-US" sz="2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C085A7-7017-1181-E6AC-37D5770A04F7}"/>
              </a:ext>
            </a:extLst>
          </p:cNvPr>
          <p:cNvGrpSpPr/>
          <p:nvPr/>
        </p:nvGrpSpPr>
        <p:grpSpPr>
          <a:xfrm>
            <a:off x="12385180" y="5507129"/>
            <a:ext cx="5248756" cy="1391917"/>
            <a:chOff x="5258123" y="5589682"/>
            <a:chExt cx="5248756" cy="1391917"/>
          </a:xfrm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218380E9-4194-3CCF-4C76-9104701FE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872" y="5589682"/>
              <a:ext cx="2055600" cy="1105291"/>
            </a:xfrm>
            <a:custGeom>
              <a:avLst/>
              <a:gdLst>
                <a:gd name="T0" fmla="*/ 2251 w 2496"/>
                <a:gd name="T1" fmla="*/ 2496 h 2497"/>
                <a:gd name="T2" fmla="*/ 2251 w 2496"/>
                <a:gd name="T3" fmla="*/ 2496 h 2497"/>
                <a:gd name="T4" fmla="*/ 245 w 2496"/>
                <a:gd name="T5" fmla="*/ 2496 h 2497"/>
                <a:gd name="T6" fmla="*/ 0 w 2496"/>
                <a:gd name="T7" fmla="*/ 2251 h 2497"/>
                <a:gd name="T8" fmla="*/ 0 w 2496"/>
                <a:gd name="T9" fmla="*/ 245 h 2497"/>
                <a:gd name="T10" fmla="*/ 245 w 2496"/>
                <a:gd name="T11" fmla="*/ 0 h 2497"/>
                <a:gd name="T12" fmla="*/ 2251 w 2496"/>
                <a:gd name="T13" fmla="*/ 0 h 2497"/>
                <a:gd name="T14" fmla="*/ 2495 w 2496"/>
                <a:gd name="T15" fmla="*/ 245 h 2497"/>
                <a:gd name="T16" fmla="*/ 2495 w 2496"/>
                <a:gd name="T17" fmla="*/ 2251 h 2497"/>
                <a:gd name="T18" fmla="*/ 2251 w 2496"/>
                <a:gd name="T19" fmla="*/ 2496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6" h="2497">
                  <a:moveTo>
                    <a:pt x="2251" y="2496"/>
                  </a:moveTo>
                  <a:lnTo>
                    <a:pt x="2251" y="2496"/>
                  </a:lnTo>
                  <a:cubicBezTo>
                    <a:pt x="245" y="2496"/>
                    <a:pt x="245" y="2496"/>
                    <a:pt x="245" y="2496"/>
                  </a:cubicBezTo>
                  <a:cubicBezTo>
                    <a:pt x="106" y="2496"/>
                    <a:pt x="0" y="2390"/>
                    <a:pt x="0" y="225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106"/>
                    <a:pt x="106" y="0"/>
                    <a:pt x="245" y="0"/>
                  </a:cubicBezTo>
                  <a:cubicBezTo>
                    <a:pt x="2251" y="0"/>
                    <a:pt x="2251" y="0"/>
                    <a:pt x="2251" y="0"/>
                  </a:cubicBezTo>
                  <a:cubicBezTo>
                    <a:pt x="2390" y="0"/>
                    <a:pt x="2495" y="106"/>
                    <a:pt x="2495" y="245"/>
                  </a:cubicBezTo>
                  <a:cubicBezTo>
                    <a:pt x="2495" y="2251"/>
                    <a:pt x="2495" y="2251"/>
                    <a:pt x="2495" y="2251"/>
                  </a:cubicBezTo>
                  <a:cubicBezTo>
                    <a:pt x="2495" y="2390"/>
                    <a:pt x="2390" y="2496"/>
                    <a:pt x="2251" y="2496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ángulo 334">
              <a:extLst>
                <a:ext uri="{FF2B5EF4-FFF2-40B4-BE49-F238E27FC236}">
                  <a16:creationId xmlns:a16="http://schemas.microsoft.com/office/drawing/2014/main" id="{6B0A6CAB-998F-B2BA-BCD1-5A149286DCA5}"/>
                </a:ext>
              </a:extLst>
            </p:cNvPr>
            <p:cNvSpPr/>
            <p:nvPr/>
          </p:nvSpPr>
          <p:spPr>
            <a:xfrm>
              <a:off x="5258123" y="5788384"/>
              <a:ext cx="251215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3 series 
 8 </a:t>
              </a:r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ejercicios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
</a:t>
              </a:r>
            </a:p>
          </p:txBody>
        </p:sp>
        <p:sp>
          <p:nvSpPr>
            <p:cNvPr id="44" name="Freeform 1">
              <a:extLst>
                <a:ext uri="{FF2B5EF4-FFF2-40B4-BE49-F238E27FC236}">
                  <a16:creationId xmlns:a16="http://schemas.microsoft.com/office/drawing/2014/main" id="{5CE342E7-5035-665E-3C2C-C3E96EB66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453" y="5589682"/>
              <a:ext cx="2578026" cy="1105291"/>
            </a:xfrm>
            <a:custGeom>
              <a:avLst/>
              <a:gdLst>
                <a:gd name="T0" fmla="*/ 2251 w 2496"/>
                <a:gd name="T1" fmla="*/ 2496 h 2497"/>
                <a:gd name="T2" fmla="*/ 2251 w 2496"/>
                <a:gd name="T3" fmla="*/ 2496 h 2497"/>
                <a:gd name="T4" fmla="*/ 245 w 2496"/>
                <a:gd name="T5" fmla="*/ 2496 h 2497"/>
                <a:gd name="T6" fmla="*/ 0 w 2496"/>
                <a:gd name="T7" fmla="*/ 2251 h 2497"/>
                <a:gd name="T8" fmla="*/ 0 w 2496"/>
                <a:gd name="T9" fmla="*/ 245 h 2497"/>
                <a:gd name="T10" fmla="*/ 245 w 2496"/>
                <a:gd name="T11" fmla="*/ 0 h 2497"/>
                <a:gd name="T12" fmla="*/ 2251 w 2496"/>
                <a:gd name="T13" fmla="*/ 0 h 2497"/>
                <a:gd name="T14" fmla="*/ 2495 w 2496"/>
                <a:gd name="T15" fmla="*/ 245 h 2497"/>
                <a:gd name="T16" fmla="*/ 2495 w 2496"/>
                <a:gd name="T17" fmla="*/ 2251 h 2497"/>
                <a:gd name="T18" fmla="*/ 2251 w 2496"/>
                <a:gd name="T19" fmla="*/ 2496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6" h="2497">
                  <a:moveTo>
                    <a:pt x="2251" y="2496"/>
                  </a:moveTo>
                  <a:lnTo>
                    <a:pt x="2251" y="2496"/>
                  </a:lnTo>
                  <a:cubicBezTo>
                    <a:pt x="245" y="2496"/>
                    <a:pt x="245" y="2496"/>
                    <a:pt x="245" y="2496"/>
                  </a:cubicBezTo>
                  <a:cubicBezTo>
                    <a:pt x="106" y="2496"/>
                    <a:pt x="0" y="2390"/>
                    <a:pt x="0" y="225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106"/>
                    <a:pt x="106" y="0"/>
                    <a:pt x="245" y="0"/>
                  </a:cubicBezTo>
                  <a:cubicBezTo>
                    <a:pt x="2251" y="0"/>
                    <a:pt x="2251" y="0"/>
                    <a:pt x="2251" y="0"/>
                  </a:cubicBezTo>
                  <a:cubicBezTo>
                    <a:pt x="2390" y="0"/>
                    <a:pt x="2495" y="106"/>
                    <a:pt x="2495" y="245"/>
                  </a:cubicBezTo>
                  <a:cubicBezTo>
                    <a:pt x="2495" y="2251"/>
                    <a:pt x="2495" y="2251"/>
                    <a:pt x="2495" y="2251"/>
                  </a:cubicBezTo>
                  <a:cubicBezTo>
                    <a:pt x="2495" y="2390"/>
                    <a:pt x="2390" y="2496"/>
                    <a:pt x="2251" y="2496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ángulo 334">
              <a:extLst>
                <a:ext uri="{FF2B5EF4-FFF2-40B4-BE49-F238E27FC236}">
                  <a16:creationId xmlns:a16="http://schemas.microsoft.com/office/drawing/2014/main" id="{8D3A091F-4F4D-92B2-D08A-CA227861373B}"/>
                </a:ext>
              </a:extLst>
            </p:cNvPr>
            <p:cNvSpPr/>
            <p:nvPr/>
          </p:nvSpPr>
          <p:spPr>
            <a:xfrm>
              <a:off x="7571674" y="5658160"/>
              <a:ext cx="293520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Sesión de entrenamiento 1, 2 y 3 
Nivel 2
</a:t>
              </a:r>
              <a:endParaRPr lang="en-US" sz="2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1E017B5-3065-2A96-5441-7E003E7EDB68}"/>
              </a:ext>
            </a:extLst>
          </p:cNvPr>
          <p:cNvGrpSpPr/>
          <p:nvPr/>
        </p:nvGrpSpPr>
        <p:grpSpPr>
          <a:xfrm>
            <a:off x="19575169" y="5507129"/>
            <a:ext cx="5248756" cy="1391917"/>
            <a:chOff x="5258123" y="5589682"/>
            <a:chExt cx="5248756" cy="1391917"/>
          </a:xfrm>
        </p:grpSpPr>
        <p:sp>
          <p:nvSpPr>
            <p:cNvPr id="47" name="Freeform 1">
              <a:extLst>
                <a:ext uri="{FF2B5EF4-FFF2-40B4-BE49-F238E27FC236}">
                  <a16:creationId xmlns:a16="http://schemas.microsoft.com/office/drawing/2014/main" id="{C280A3D3-503C-0DE0-A052-947192336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872" y="5589682"/>
              <a:ext cx="2055600" cy="1105291"/>
            </a:xfrm>
            <a:custGeom>
              <a:avLst/>
              <a:gdLst>
                <a:gd name="T0" fmla="*/ 2251 w 2496"/>
                <a:gd name="T1" fmla="*/ 2496 h 2497"/>
                <a:gd name="T2" fmla="*/ 2251 w 2496"/>
                <a:gd name="T3" fmla="*/ 2496 h 2497"/>
                <a:gd name="T4" fmla="*/ 245 w 2496"/>
                <a:gd name="T5" fmla="*/ 2496 h 2497"/>
                <a:gd name="T6" fmla="*/ 0 w 2496"/>
                <a:gd name="T7" fmla="*/ 2251 h 2497"/>
                <a:gd name="T8" fmla="*/ 0 w 2496"/>
                <a:gd name="T9" fmla="*/ 245 h 2497"/>
                <a:gd name="T10" fmla="*/ 245 w 2496"/>
                <a:gd name="T11" fmla="*/ 0 h 2497"/>
                <a:gd name="T12" fmla="*/ 2251 w 2496"/>
                <a:gd name="T13" fmla="*/ 0 h 2497"/>
                <a:gd name="T14" fmla="*/ 2495 w 2496"/>
                <a:gd name="T15" fmla="*/ 245 h 2497"/>
                <a:gd name="T16" fmla="*/ 2495 w 2496"/>
                <a:gd name="T17" fmla="*/ 2251 h 2497"/>
                <a:gd name="T18" fmla="*/ 2251 w 2496"/>
                <a:gd name="T19" fmla="*/ 2496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6" h="2497">
                  <a:moveTo>
                    <a:pt x="2251" y="2496"/>
                  </a:moveTo>
                  <a:lnTo>
                    <a:pt x="2251" y="2496"/>
                  </a:lnTo>
                  <a:cubicBezTo>
                    <a:pt x="245" y="2496"/>
                    <a:pt x="245" y="2496"/>
                    <a:pt x="245" y="2496"/>
                  </a:cubicBezTo>
                  <a:cubicBezTo>
                    <a:pt x="106" y="2496"/>
                    <a:pt x="0" y="2390"/>
                    <a:pt x="0" y="225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106"/>
                    <a:pt x="106" y="0"/>
                    <a:pt x="245" y="0"/>
                  </a:cubicBezTo>
                  <a:cubicBezTo>
                    <a:pt x="2251" y="0"/>
                    <a:pt x="2251" y="0"/>
                    <a:pt x="2251" y="0"/>
                  </a:cubicBezTo>
                  <a:cubicBezTo>
                    <a:pt x="2390" y="0"/>
                    <a:pt x="2495" y="106"/>
                    <a:pt x="2495" y="245"/>
                  </a:cubicBezTo>
                  <a:cubicBezTo>
                    <a:pt x="2495" y="2251"/>
                    <a:pt x="2495" y="2251"/>
                    <a:pt x="2495" y="2251"/>
                  </a:cubicBezTo>
                  <a:cubicBezTo>
                    <a:pt x="2495" y="2390"/>
                    <a:pt x="2390" y="2496"/>
                    <a:pt x="2251" y="2496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ángulo 334">
              <a:extLst>
                <a:ext uri="{FF2B5EF4-FFF2-40B4-BE49-F238E27FC236}">
                  <a16:creationId xmlns:a16="http://schemas.microsoft.com/office/drawing/2014/main" id="{6DCD52F4-1443-54D4-B831-5F9B6A368393}"/>
                </a:ext>
              </a:extLst>
            </p:cNvPr>
            <p:cNvSpPr/>
            <p:nvPr/>
          </p:nvSpPr>
          <p:spPr>
            <a:xfrm>
              <a:off x="5258123" y="5788384"/>
              <a:ext cx="251215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3 series 
 8 </a:t>
              </a:r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ejercicios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
</a:t>
              </a:r>
            </a:p>
          </p:txBody>
        </p:sp>
        <p:sp>
          <p:nvSpPr>
            <p:cNvPr id="49" name="Freeform 1">
              <a:extLst>
                <a:ext uri="{FF2B5EF4-FFF2-40B4-BE49-F238E27FC236}">
                  <a16:creationId xmlns:a16="http://schemas.microsoft.com/office/drawing/2014/main" id="{F06FF4EA-F418-FAAF-BD9E-2AA4CCE5D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453" y="5589682"/>
              <a:ext cx="2578026" cy="1105291"/>
            </a:xfrm>
            <a:custGeom>
              <a:avLst/>
              <a:gdLst>
                <a:gd name="T0" fmla="*/ 2251 w 2496"/>
                <a:gd name="T1" fmla="*/ 2496 h 2497"/>
                <a:gd name="T2" fmla="*/ 2251 w 2496"/>
                <a:gd name="T3" fmla="*/ 2496 h 2497"/>
                <a:gd name="T4" fmla="*/ 245 w 2496"/>
                <a:gd name="T5" fmla="*/ 2496 h 2497"/>
                <a:gd name="T6" fmla="*/ 0 w 2496"/>
                <a:gd name="T7" fmla="*/ 2251 h 2497"/>
                <a:gd name="T8" fmla="*/ 0 w 2496"/>
                <a:gd name="T9" fmla="*/ 245 h 2497"/>
                <a:gd name="T10" fmla="*/ 245 w 2496"/>
                <a:gd name="T11" fmla="*/ 0 h 2497"/>
                <a:gd name="T12" fmla="*/ 2251 w 2496"/>
                <a:gd name="T13" fmla="*/ 0 h 2497"/>
                <a:gd name="T14" fmla="*/ 2495 w 2496"/>
                <a:gd name="T15" fmla="*/ 245 h 2497"/>
                <a:gd name="T16" fmla="*/ 2495 w 2496"/>
                <a:gd name="T17" fmla="*/ 2251 h 2497"/>
                <a:gd name="T18" fmla="*/ 2251 w 2496"/>
                <a:gd name="T19" fmla="*/ 2496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6" h="2497">
                  <a:moveTo>
                    <a:pt x="2251" y="2496"/>
                  </a:moveTo>
                  <a:lnTo>
                    <a:pt x="2251" y="2496"/>
                  </a:lnTo>
                  <a:cubicBezTo>
                    <a:pt x="245" y="2496"/>
                    <a:pt x="245" y="2496"/>
                    <a:pt x="245" y="2496"/>
                  </a:cubicBezTo>
                  <a:cubicBezTo>
                    <a:pt x="106" y="2496"/>
                    <a:pt x="0" y="2390"/>
                    <a:pt x="0" y="225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106"/>
                    <a:pt x="106" y="0"/>
                    <a:pt x="245" y="0"/>
                  </a:cubicBezTo>
                  <a:cubicBezTo>
                    <a:pt x="2251" y="0"/>
                    <a:pt x="2251" y="0"/>
                    <a:pt x="2251" y="0"/>
                  </a:cubicBezTo>
                  <a:cubicBezTo>
                    <a:pt x="2390" y="0"/>
                    <a:pt x="2495" y="106"/>
                    <a:pt x="2495" y="245"/>
                  </a:cubicBezTo>
                  <a:cubicBezTo>
                    <a:pt x="2495" y="2251"/>
                    <a:pt x="2495" y="2251"/>
                    <a:pt x="2495" y="2251"/>
                  </a:cubicBezTo>
                  <a:cubicBezTo>
                    <a:pt x="2495" y="2390"/>
                    <a:pt x="2390" y="2496"/>
                    <a:pt x="2251" y="2496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ángulo 334">
              <a:extLst>
                <a:ext uri="{FF2B5EF4-FFF2-40B4-BE49-F238E27FC236}">
                  <a16:creationId xmlns:a16="http://schemas.microsoft.com/office/drawing/2014/main" id="{E1B1595F-9EB1-4171-920E-4382E74A87CD}"/>
                </a:ext>
              </a:extLst>
            </p:cNvPr>
            <p:cNvSpPr/>
            <p:nvPr/>
          </p:nvSpPr>
          <p:spPr>
            <a:xfrm>
              <a:off x="7571674" y="5658160"/>
              <a:ext cx="293520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Sesión de entrenamiento 1, 2 y 3 
Nivel 3
</a:t>
              </a:r>
              <a:endParaRPr lang="en-US" sz="2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F97347B-AD4E-5A03-8794-8C9E675FFF41}"/>
              </a:ext>
            </a:extLst>
          </p:cNvPr>
          <p:cNvGrpSpPr/>
          <p:nvPr/>
        </p:nvGrpSpPr>
        <p:grpSpPr>
          <a:xfrm>
            <a:off x="13559942" y="11262537"/>
            <a:ext cx="2935578" cy="1626166"/>
            <a:chOff x="4895548" y="11277607"/>
            <a:chExt cx="2935578" cy="162616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78F66DA-C52E-BF34-AAC1-BEBFA6C520B6}"/>
                </a:ext>
              </a:extLst>
            </p:cNvPr>
            <p:cNvSpPr txBox="1">
              <a:spLocks/>
            </p:cNvSpPr>
            <p:nvPr/>
          </p:nvSpPr>
          <p:spPr>
            <a:xfrm>
              <a:off x="4895548" y="12490125"/>
              <a:ext cx="29355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 60” Descanso/Serie</a:t>
              </a:r>
            </a:p>
          </p:txBody>
        </p:sp>
        <p:sp>
          <p:nvSpPr>
            <p:cNvPr id="56" name="Freeform 1">
              <a:extLst>
                <a:ext uri="{FF2B5EF4-FFF2-40B4-BE49-F238E27FC236}">
                  <a16:creationId xmlns:a16="http://schemas.microsoft.com/office/drawing/2014/main" id="{0D17709F-DC39-8072-299A-968E69B83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322" y="12497146"/>
              <a:ext cx="2343403" cy="406627"/>
            </a:xfrm>
            <a:custGeom>
              <a:avLst/>
              <a:gdLst>
                <a:gd name="T0" fmla="*/ 2251 w 2496"/>
                <a:gd name="T1" fmla="*/ 2496 h 2497"/>
                <a:gd name="T2" fmla="*/ 2251 w 2496"/>
                <a:gd name="T3" fmla="*/ 2496 h 2497"/>
                <a:gd name="T4" fmla="*/ 245 w 2496"/>
                <a:gd name="T5" fmla="*/ 2496 h 2497"/>
                <a:gd name="T6" fmla="*/ 0 w 2496"/>
                <a:gd name="T7" fmla="*/ 2251 h 2497"/>
                <a:gd name="T8" fmla="*/ 0 w 2496"/>
                <a:gd name="T9" fmla="*/ 245 h 2497"/>
                <a:gd name="T10" fmla="*/ 245 w 2496"/>
                <a:gd name="T11" fmla="*/ 0 h 2497"/>
                <a:gd name="T12" fmla="*/ 2251 w 2496"/>
                <a:gd name="T13" fmla="*/ 0 h 2497"/>
                <a:gd name="T14" fmla="*/ 2495 w 2496"/>
                <a:gd name="T15" fmla="*/ 245 h 2497"/>
                <a:gd name="T16" fmla="*/ 2495 w 2496"/>
                <a:gd name="T17" fmla="*/ 2251 h 2497"/>
                <a:gd name="T18" fmla="*/ 2251 w 2496"/>
                <a:gd name="T19" fmla="*/ 2496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6" h="2497">
                  <a:moveTo>
                    <a:pt x="2251" y="2496"/>
                  </a:moveTo>
                  <a:lnTo>
                    <a:pt x="2251" y="2496"/>
                  </a:lnTo>
                  <a:cubicBezTo>
                    <a:pt x="245" y="2496"/>
                    <a:pt x="245" y="2496"/>
                    <a:pt x="245" y="2496"/>
                  </a:cubicBezTo>
                  <a:cubicBezTo>
                    <a:pt x="106" y="2496"/>
                    <a:pt x="0" y="2390"/>
                    <a:pt x="0" y="225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106"/>
                    <a:pt x="106" y="0"/>
                    <a:pt x="245" y="0"/>
                  </a:cubicBezTo>
                  <a:cubicBezTo>
                    <a:pt x="2251" y="0"/>
                    <a:pt x="2251" y="0"/>
                    <a:pt x="2251" y="0"/>
                  </a:cubicBezTo>
                  <a:cubicBezTo>
                    <a:pt x="2390" y="0"/>
                    <a:pt x="2495" y="106"/>
                    <a:pt x="2495" y="245"/>
                  </a:cubicBezTo>
                  <a:cubicBezTo>
                    <a:pt x="2495" y="2251"/>
                    <a:pt x="2495" y="2251"/>
                    <a:pt x="2495" y="2251"/>
                  </a:cubicBezTo>
                  <a:cubicBezTo>
                    <a:pt x="2495" y="2390"/>
                    <a:pt x="2390" y="2496"/>
                    <a:pt x="2251" y="249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1">
              <a:extLst>
                <a:ext uri="{FF2B5EF4-FFF2-40B4-BE49-F238E27FC236}">
                  <a16:creationId xmlns:a16="http://schemas.microsoft.com/office/drawing/2014/main" id="{219CB7D4-5122-A461-9796-1C5120D2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486" y="11277607"/>
              <a:ext cx="2357075" cy="1105291"/>
            </a:xfrm>
            <a:custGeom>
              <a:avLst/>
              <a:gdLst>
                <a:gd name="T0" fmla="*/ 2251 w 2496"/>
                <a:gd name="T1" fmla="*/ 2496 h 2497"/>
                <a:gd name="T2" fmla="*/ 2251 w 2496"/>
                <a:gd name="T3" fmla="*/ 2496 h 2497"/>
                <a:gd name="T4" fmla="*/ 245 w 2496"/>
                <a:gd name="T5" fmla="*/ 2496 h 2497"/>
                <a:gd name="T6" fmla="*/ 0 w 2496"/>
                <a:gd name="T7" fmla="*/ 2251 h 2497"/>
                <a:gd name="T8" fmla="*/ 0 w 2496"/>
                <a:gd name="T9" fmla="*/ 245 h 2497"/>
                <a:gd name="T10" fmla="*/ 245 w 2496"/>
                <a:gd name="T11" fmla="*/ 0 h 2497"/>
                <a:gd name="T12" fmla="*/ 2251 w 2496"/>
                <a:gd name="T13" fmla="*/ 0 h 2497"/>
                <a:gd name="T14" fmla="*/ 2495 w 2496"/>
                <a:gd name="T15" fmla="*/ 245 h 2497"/>
                <a:gd name="T16" fmla="*/ 2495 w 2496"/>
                <a:gd name="T17" fmla="*/ 2251 h 2497"/>
                <a:gd name="T18" fmla="*/ 2251 w 2496"/>
                <a:gd name="T19" fmla="*/ 2496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6" h="2497">
                  <a:moveTo>
                    <a:pt x="2251" y="2496"/>
                  </a:moveTo>
                  <a:lnTo>
                    <a:pt x="2251" y="2496"/>
                  </a:lnTo>
                  <a:cubicBezTo>
                    <a:pt x="245" y="2496"/>
                    <a:pt x="245" y="2496"/>
                    <a:pt x="245" y="2496"/>
                  </a:cubicBezTo>
                  <a:cubicBezTo>
                    <a:pt x="106" y="2496"/>
                    <a:pt x="0" y="2390"/>
                    <a:pt x="0" y="225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106"/>
                    <a:pt x="106" y="0"/>
                    <a:pt x="245" y="0"/>
                  </a:cubicBezTo>
                  <a:cubicBezTo>
                    <a:pt x="2251" y="0"/>
                    <a:pt x="2251" y="0"/>
                    <a:pt x="2251" y="0"/>
                  </a:cubicBezTo>
                  <a:cubicBezTo>
                    <a:pt x="2390" y="0"/>
                    <a:pt x="2495" y="106"/>
                    <a:pt x="2495" y="245"/>
                  </a:cubicBezTo>
                  <a:cubicBezTo>
                    <a:pt x="2495" y="2251"/>
                    <a:pt x="2495" y="2251"/>
                    <a:pt x="2495" y="2251"/>
                  </a:cubicBezTo>
                  <a:cubicBezTo>
                    <a:pt x="2495" y="2390"/>
                    <a:pt x="2390" y="2496"/>
                    <a:pt x="2251" y="2496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CDCB382-55D1-39C9-4C6E-7598E712F4C2}"/>
                </a:ext>
              </a:extLst>
            </p:cNvPr>
            <p:cNvSpPr txBox="1">
              <a:spLocks/>
            </p:cNvSpPr>
            <p:nvPr/>
          </p:nvSpPr>
          <p:spPr>
            <a:xfrm>
              <a:off x="4996322" y="11664819"/>
              <a:ext cx="254023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1'' </a:t>
              </a:r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Fase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concéntrica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 1'' </a:t>
              </a:r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Fase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excéntrica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
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D53E9E-6767-2617-92F0-CA5D3B7A3070}"/>
                </a:ext>
              </a:extLst>
            </p:cNvPr>
            <p:cNvSpPr txBox="1">
              <a:spLocks/>
            </p:cNvSpPr>
            <p:nvPr/>
          </p:nvSpPr>
          <p:spPr>
            <a:xfrm>
              <a:off x="5465734" y="11277607"/>
              <a:ext cx="150582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Velocidad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
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F71303D-08D6-25F5-05CE-59C55F30B099}"/>
              </a:ext>
            </a:extLst>
          </p:cNvPr>
          <p:cNvGrpSpPr/>
          <p:nvPr/>
        </p:nvGrpSpPr>
        <p:grpSpPr>
          <a:xfrm>
            <a:off x="20845823" y="11277607"/>
            <a:ext cx="2935578" cy="1626166"/>
            <a:chOff x="4895548" y="11277607"/>
            <a:chExt cx="2935578" cy="162616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3A3DFB-595A-4119-6B52-B7E6521FFEEC}"/>
                </a:ext>
              </a:extLst>
            </p:cNvPr>
            <p:cNvSpPr txBox="1">
              <a:spLocks/>
            </p:cNvSpPr>
            <p:nvPr/>
          </p:nvSpPr>
          <p:spPr>
            <a:xfrm>
              <a:off x="4895548" y="12490125"/>
              <a:ext cx="29355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 60” Descanso/Serie</a:t>
              </a:r>
            </a:p>
          </p:txBody>
        </p:sp>
        <p:sp>
          <p:nvSpPr>
            <p:cNvPr id="67" name="Freeform 1">
              <a:extLst>
                <a:ext uri="{FF2B5EF4-FFF2-40B4-BE49-F238E27FC236}">
                  <a16:creationId xmlns:a16="http://schemas.microsoft.com/office/drawing/2014/main" id="{B1B6137F-B668-0AF0-1BD5-A2F96671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322" y="12497146"/>
              <a:ext cx="2343403" cy="406627"/>
            </a:xfrm>
            <a:custGeom>
              <a:avLst/>
              <a:gdLst>
                <a:gd name="T0" fmla="*/ 2251 w 2496"/>
                <a:gd name="T1" fmla="*/ 2496 h 2497"/>
                <a:gd name="T2" fmla="*/ 2251 w 2496"/>
                <a:gd name="T3" fmla="*/ 2496 h 2497"/>
                <a:gd name="T4" fmla="*/ 245 w 2496"/>
                <a:gd name="T5" fmla="*/ 2496 h 2497"/>
                <a:gd name="T6" fmla="*/ 0 w 2496"/>
                <a:gd name="T7" fmla="*/ 2251 h 2497"/>
                <a:gd name="T8" fmla="*/ 0 w 2496"/>
                <a:gd name="T9" fmla="*/ 245 h 2497"/>
                <a:gd name="T10" fmla="*/ 245 w 2496"/>
                <a:gd name="T11" fmla="*/ 0 h 2497"/>
                <a:gd name="T12" fmla="*/ 2251 w 2496"/>
                <a:gd name="T13" fmla="*/ 0 h 2497"/>
                <a:gd name="T14" fmla="*/ 2495 w 2496"/>
                <a:gd name="T15" fmla="*/ 245 h 2497"/>
                <a:gd name="T16" fmla="*/ 2495 w 2496"/>
                <a:gd name="T17" fmla="*/ 2251 h 2497"/>
                <a:gd name="T18" fmla="*/ 2251 w 2496"/>
                <a:gd name="T19" fmla="*/ 2496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6" h="2497">
                  <a:moveTo>
                    <a:pt x="2251" y="2496"/>
                  </a:moveTo>
                  <a:lnTo>
                    <a:pt x="2251" y="2496"/>
                  </a:lnTo>
                  <a:cubicBezTo>
                    <a:pt x="245" y="2496"/>
                    <a:pt x="245" y="2496"/>
                    <a:pt x="245" y="2496"/>
                  </a:cubicBezTo>
                  <a:cubicBezTo>
                    <a:pt x="106" y="2496"/>
                    <a:pt x="0" y="2390"/>
                    <a:pt x="0" y="225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106"/>
                    <a:pt x="106" y="0"/>
                    <a:pt x="245" y="0"/>
                  </a:cubicBezTo>
                  <a:cubicBezTo>
                    <a:pt x="2251" y="0"/>
                    <a:pt x="2251" y="0"/>
                    <a:pt x="2251" y="0"/>
                  </a:cubicBezTo>
                  <a:cubicBezTo>
                    <a:pt x="2390" y="0"/>
                    <a:pt x="2495" y="106"/>
                    <a:pt x="2495" y="245"/>
                  </a:cubicBezTo>
                  <a:cubicBezTo>
                    <a:pt x="2495" y="2251"/>
                    <a:pt x="2495" y="2251"/>
                    <a:pt x="2495" y="2251"/>
                  </a:cubicBezTo>
                  <a:cubicBezTo>
                    <a:pt x="2495" y="2390"/>
                    <a:pt x="2390" y="2496"/>
                    <a:pt x="2251" y="249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1">
              <a:extLst>
                <a:ext uri="{FF2B5EF4-FFF2-40B4-BE49-F238E27FC236}">
                  <a16:creationId xmlns:a16="http://schemas.microsoft.com/office/drawing/2014/main" id="{C6A3FB7E-CA22-4359-5CA2-3C6DD6AC6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486" y="11277607"/>
              <a:ext cx="2357075" cy="1105291"/>
            </a:xfrm>
            <a:custGeom>
              <a:avLst/>
              <a:gdLst>
                <a:gd name="T0" fmla="*/ 2251 w 2496"/>
                <a:gd name="T1" fmla="*/ 2496 h 2497"/>
                <a:gd name="T2" fmla="*/ 2251 w 2496"/>
                <a:gd name="T3" fmla="*/ 2496 h 2497"/>
                <a:gd name="T4" fmla="*/ 245 w 2496"/>
                <a:gd name="T5" fmla="*/ 2496 h 2497"/>
                <a:gd name="T6" fmla="*/ 0 w 2496"/>
                <a:gd name="T7" fmla="*/ 2251 h 2497"/>
                <a:gd name="T8" fmla="*/ 0 w 2496"/>
                <a:gd name="T9" fmla="*/ 245 h 2497"/>
                <a:gd name="T10" fmla="*/ 245 w 2496"/>
                <a:gd name="T11" fmla="*/ 0 h 2497"/>
                <a:gd name="T12" fmla="*/ 2251 w 2496"/>
                <a:gd name="T13" fmla="*/ 0 h 2497"/>
                <a:gd name="T14" fmla="*/ 2495 w 2496"/>
                <a:gd name="T15" fmla="*/ 245 h 2497"/>
                <a:gd name="T16" fmla="*/ 2495 w 2496"/>
                <a:gd name="T17" fmla="*/ 2251 h 2497"/>
                <a:gd name="T18" fmla="*/ 2251 w 2496"/>
                <a:gd name="T19" fmla="*/ 2496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6" h="2497">
                  <a:moveTo>
                    <a:pt x="2251" y="2496"/>
                  </a:moveTo>
                  <a:lnTo>
                    <a:pt x="2251" y="2496"/>
                  </a:lnTo>
                  <a:cubicBezTo>
                    <a:pt x="245" y="2496"/>
                    <a:pt x="245" y="2496"/>
                    <a:pt x="245" y="2496"/>
                  </a:cubicBezTo>
                  <a:cubicBezTo>
                    <a:pt x="106" y="2496"/>
                    <a:pt x="0" y="2390"/>
                    <a:pt x="0" y="225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106"/>
                    <a:pt x="106" y="0"/>
                    <a:pt x="245" y="0"/>
                  </a:cubicBezTo>
                  <a:cubicBezTo>
                    <a:pt x="2251" y="0"/>
                    <a:pt x="2251" y="0"/>
                    <a:pt x="2251" y="0"/>
                  </a:cubicBezTo>
                  <a:cubicBezTo>
                    <a:pt x="2390" y="0"/>
                    <a:pt x="2495" y="106"/>
                    <a:pt x="2495" y="245"/>
                  </a:cubicBezTo>
                  <a:cubicBezTo>
                    <a:pt x="2495" y="2251"/>
                    <a:pt x="2495" y="2251"/>
                    <a:pt x="2495" y="2251"/>
                  </a:cubicBezTo>
                  <a:cubicBezTo>
                    <a:pt x="2495" y="2390"/>
                    <a:pt x="2390" y="2496"/>
                    <a:pt x="2251" y="2496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CD7DA9-2F02-F251-E25D-40C10C266549}"/>
                </a:ext>
              </a:extLst>
            </p:cNvPr>
            <p:cNvSpPr txBox="1">
              <a:spLocks/>
            </p:cNvSpPr>
            <p:nvPr/>
          </p:nvSpPr>
          <p:spPr>
            <a:xfrm>
              <a:off x="4996322" y="11664819"/>
              <a:ext cx="254023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1'' </a:t>
              </a:r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Fase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concéntrica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 1'' </a:t>
              </a:r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Fase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excéntrica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
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2603088-C133-AF46-ECBB-20748BB011E8}"/>
                </a:ext>
              </a:extLst>
            </p:cNvPr>
            <p:cNvSpPr txBox="1">
              <a:spLocks/>
            </p:cNvSpPr>
            <p:nvPr/>
          </p:nvSpPr>
          <p:spPr>
            <a:xfrm>
              <a:off x="5465734" y="11277607"/>
              <a:ext cx="150582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Velocidad</a:t>
              </a:r>
              <a:r>
                <a:rPr lang="en-US" sz="2000" dirty="0"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
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A1460EE-D699-58AD-FCF9-3D27FF12D843}"/>
              </a:ext>
            </a:extLst>
          </p:cNvPr>
          <p:cNvSpPr txBox="1"/>
          <p:nvPr/>
        </p:nvSpPr>
        <p:spPr>
          <a:xfrm>
            <a:off x="4573302" y="10812134"/>
            <a:ext cx="108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Semana</a:t>
            </a:r>
          </a:p>
        </p:txBody>
      </p:sp>
    </p:spTree>
    <p:extLst>
      <p:ext uri="{BB962C8B-B14F-4D97-AF65-F5344CB8AC3E}">
        <p14:creationId xmlns:p14="http://schemas.microsoft.com/office/powerpoint/2010/main" val="42538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93220</TotalTime>
  <Words>182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BEATRIZ FERNANDEZ GAMEZ</cp:lastModifiedBy>
  <cp:revision>16535</cp:revision>
  <dcterms:created xsi:type="dcterms:W3CDTF">2014-11-12T21:47:38Z</dcterms:created>
  <dcterms:modified xsi:type="dcterms:W3CDTF">2023-03-03T18:03:41Z</dcterms:modified>
  <cp:category/>
</cp:coreProperties>
</file>