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303" r:id="rId2"/>
  </p:sldIdLst>
  <p:sldSz cx="32543750" cy="32504063"/>
  <p:notesSz cx="7104063" cy="10234613"/>
  <p:embeddedFontLst>
    <p:embeddedFont>
      <p:font typeface="Fira Sans Extra Condensed SemiBold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38" userDrawn="1">
          <p15:clr>
            <a:srgbClr val="9AA0A6"/>
          </p15:clr>
        </p15:guide>
        <p15:guide id="2" pos="1025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CAA"/>
    <a:srgbClr val="BFBF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62"/>
  </p:normalViewPr>
  <p:slideViewPr>
    <p:cSldViewPr snapToGrid="0">
      <p:cViewPr varScale="1">
        <p:scale>
          <a:sx n="17" d="100"/>
          <a:sy n="17" d="100"/>
        </p:scale>
        <p:origin x="2198" y="106"/>
      </p:cViewPr>
      <p:guideLst>
        <p:guide orient="horz" pos="10238"/>
        <p:guide pos="102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31950" y="768350"/>
            <a:ext cx="38401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12" tIns="95512" rIns="95512" bIns="9551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37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09349" y="13592178"/>
            <a:ext cx="30325052" cy="5319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812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812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812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812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812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812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812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812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812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30153713" y="29468941"/>
            <a:ext cx="1952839" cy="24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30153713" y="29468941"/>
            <a:ext cx="1952839" cy="24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527888" y="3391330"/>
            <a:ext cx="27488151" cy="30409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2527888" y="7283002"/>
            <a:ext cx="27488151" cy="21830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627175" lvl="0" indent="-122038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3254350" lvl="1" indent="-1129983">
              <a:spcBef>
                <a:spcPts val="5694"/>
              </a:spcBef>
              <a:spcAft>
                <a:spcPts val="0"/>
              </a:spcAft>
              <a:buSzPts val="1400"/>
              <a:buChar char="○"/>
              <a:defRPr/>
            </a:lvl2pPr>
            <a:lvl3pPr marL="4881524" lvl="2" indent="-1129983">
              <a:spcBef>
                <a:spcPts val="5694"/>
              </a:spcBef>
              <a:spcAft>
                <a:spcPts val="0"/>
              </a:spcAft>
              <a:buSzPts val="1400"/>
              <a:buChar char="■"/>
              <a:defRPr/>
            </a:lvl3pPr>
            <a:lvl4pPr marL="6508699" lvl="3" indent="-1129983">
              <a:spcBef>
                <a:spcPts val="5694"/>
              </a:spcBef>
              <a:spcAft>
                <a:spcPts val="0"/>
              </a:spcAft>
              <a:buSzPts val="1400"/>
              <a:buChar char="●"/>
              <a:defRPr/>
            </a:lvl4pPr>
            <a:lvl5pPr marL="8135874" lvl="4" indent="-1129983">
              <a:spcBef>
                <a:spcPts val="5694"/>
              </a:spcBef>
              <a:spcAft>
                <a:spcPts val="0"/>
              </a:spcAft>
              <a:buSzPts val="1400"/>
              <a:buChar char="○"/>
              <a:defRPr/>
            </a:lvl5pPr>
            <a:lvl6pPr marL="9763049" lvl="5" indent="-1129983">
              <a:spcBef>
                <a:spcPts val="5694"/>
              </a:spcBef>
              <a:spcAft>
                <a:spcPts val="0"/>
              </a:spcAft>
              <a:buSzPts val="1400"/>
              <a:buChar char="■"/>
              <a:defRPr/>
            </a:lvl6pPr>
            <a:lvl7pPr marL="11390224" lvl="6" indent="-1129983">
              <a:spcBef>
                <a:spcPts val="5694"/>
              </a:spcBef>
              <a:spcAft>
                <a:spcPts val="0"/>
              </a:spcAft>
              <a:buSzPts val="1400"/>
              <a:buChar char="●"/>
              <a:defRPr/>
            </a:lvl7pPr>
            <a:lvl8pPr marL="13017398" lvl="7" indent="-1129983">
              <a:spcBef>
                <a:spcPts val="5694"/>
              </a:spcBef>
              <a:spcAft>
                <a:spcPts val="0"/>
              </a:spcAft>
              <a:buSzPts val="1400"/>
              <a:buChar char="○"/>
              <a:defRPr/>
            </a:lvl8pPr>
            <a:lvl9pPr marL="14644573" lvl="8" indent="-1129983">
              <a:spcBef>
                <a:spcPts val="5694"/>
              </a:spcBef>
              <a:spcAft>
                <a:spcPts val="5694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30153713" y="29468941"/>
            <a:ext cx="1952839" cy="24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527888" y="3391330"/>
            <a:ext cx="27488151" cy="30409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109349" y="7283002"/>
            <a:ext cx="14235755" cy="21589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627175" lvl="0" indent="-112998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983"/>
            </a:lvl1pPr>
            <a:lvl2pPr marL="3254350" lvl="1" indent="-1084783">
              <a:spcBef>
                <a:spcPts val="5694"/>
              </a:spcBef>
              <a:spcAft>
                <a:spcPts val="0"/>
              </a:spcAft>
              <a:buSzPts val="1200"/>
              <a:buChar char="○"/>
              <a:defRPr sz="4271"/>
            </a:lvl2pPr>
            <a:lvl3pPr marL="4881524" lvl="2" indent="-1084783">
              <a:spcBef>
                <a:spcPts val="5694"/>
              </a:spcBef>
              <a:spcAft>
                <a:spcPts val="0"/>
              </a:spcAft>
              <a:buSzPts val="1200"/>
              <a:buChar char="■"/>
              <a:defRPr sz="4271"/>
            </a:lvl3pPr>
            <a:lvl4pPr marL="6508699" lvl="3" indent="-1084783">
              <a:spcBef>
                <a:spcPts val="5694"/>
              </a:spcBef>
              <a:spcAft>
                <a:spcPts val="0"/>
              </a:spcAft>
              <a:buSzPts val="1200"/>
              <a:buChar char="●"/>
              <a:defRPr sz="4271"/>
            </a:lvl4pPr>
            <a:lvl5pPr marL="8135874" lvl="4" indent="-1084783">
              <a:spcBef>
                <a:spcPts val="5694"/>
              </a:spcBef>
              <a:spcAft>
                <a:spcPts val="0"/>
              </a:spcAft>
              <a:buSzPts val="1200"/>
              <a:buChar char="○"/>
              <a:defRPr sz="4271"/>
            </a:lvl5pPr>
            <a:lvl6pPr marL="9763049" lvl="5" indent="-1084783">
              <a:spcBef>
                <a:spcPts val="5694"/>
              </a:spcBef>
              <a:spcAft>
                <a:spcPts val="0"/>
              </a:spcAft>
              <a:buSzPts val="1200"/>
              <a:buChar char="■"/>
              <a:defRPr sz="4271"/>
            </a:lvl6pPr>
            <a:lvl7pPr marL="11390224" lvl="6" indent="-1084783">
              <a:spcBef>
                <a:spcPts val="5694"/>
              </a:spcBef>
              <a:spcAft>
                <a:spcPts val="0"/>
              </a:spcAft>
              <a:buSzPts val="1200"/>
              <a:buChar char="●"/>
              <a:defRPr sz="4271"/>
            </a:lvl7pPr>
            <a:lvl8pPr marL="13017398" lvl="7" indent="-1084783">
              <a:spcBef>
                <a:spcPts val="5694"/>
              </a:spcBef>
              <a:spcAft>
                <a:spcPts val="0"/>
              </a:spcAft>
              <a:buSzPts val="1200"/>
              <a:buChar char="○"/>
              <a:defRPr sz="4271"/>
            </a:lvl8pPr>
            <a:lvl9pPr marL="14644573" lvl="8" indent="-1084783">
              <a:spcBef>
                <a:spcPts val="5694"/>
              </a:spcBef>
              <a:spcAft>
                <a:spcPts val="5694"/>
              </a:spcAft>
              <a:buSzPts val="1200"/>
              <a:buChar char="■"/>
              <a:defRPr sz="4271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17198646" y="7283002"/>
            <a:ext cx="14235755" cy="21589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627175" lvl="0" indent="-112998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983"/>
            </a:lvl1pPr>
            <a:lvl2pPr marL="3254350" lvl="1" indent="-1084783">
              <a:spcBef>
                <a:spcPts val="5694"/>
              </a:spcBef>
              <a:spcAft>
                <a:spcPts val="0"/>
              </a:spcAft>
              <a:buSzPts val="1200"/>
              <a:buChar char="○"/>
              <a:defRPr sz="4271"/>
            </a:lvl2pPr>
            <a:lvl3pPr marL="4881524" lvl="2" indent="-1084783">
              <a:spcBef>
                <a:spcPts val="5694"/>
              </a:spcBef>
              <a:spcAft>
                <a:spcPts val="0"/>
              </a:spcAft>
              <a:buSzPts val="1200"/>
              <a:buChar char="■"/>
              <a:defRPr sz="4271"/>
            </a:lvl3pPr>
            <a:lvl4pPr marL="6508699" lvl="3" indent="-1084783">
              <a:spcBef>
                <a:spcPts val="5694"/>
              </a:spcBef>
              <a:spcAft>
                <a:spcPts val="0"/>
              </a:spcAft>
              <a:buSzPts val="1200"/>
              <a:buChar char="●"/>
              <a:defRPr sz="4271"/>
            </a:lvl4pPr>
            <a:lvl5pPr marL="8135874" lvl="4" indent="-1084783">
              <a:spcBef>
                <a:spcPts val="5694"/>
              </a:spcBef>
              <a:spcAft>
                <a:spcPts val="0"/>
              </a:spcAft>
              <a:buSzPts val="1200"/>
              <a:buChar char="○"/>
              <a:defRPr sz="4271"/>
            </a:lvl5pPr>
            <a:lvl6pPr marL="9763049" lvl="5" indent="-1084783">
              <a:spcBef>
                <a:spcPts val="5694"/>
              </a:spcBef>
              <a:spcAft>
                <a:spcPts val="0"/>
              </a:spcAft>
              <a:buSzPts val="1200"/>
              <a:buChar char="■"/>
              <a:defRPr sz="4271"/>
            </a:lvl6pPr>
            <a:lvl7pPr marL="11390224" lvl="6" indent="-1084783">
              <a:spcBef>
                <a:spcPts val="5694"/>
              </a:spcBef>
              <a:spcAft>
                <a:spcPts val="0"/>
              </a:spcAft>
              <a:buSzPts val="1200"/>
              <a:buChar char="●"/>
              <a:defRPr sz="4271"/>
            </a:lvl7pPr>
            <a:lvl8pPr marL="13017398" lvl="7" indent="-1084783">
              <a:spcBef>
                <a:spcPts val="5694"/>
              </a:spcBef>
              <a:spcAft>
                <a:spcPts val="0"/>
              </a:spcAft>
              <a:buSzPts val="1200"/>
              <a:buChar char="○"/>
              <a:defRPr sz="4271"/>
            </a:lvl8pPr>
            <a:lvl9pPr marL="14644573" lvl="8" indent="-1084783">
              <a:spcBef>
                <a:spcPts val="5694"/>
              </a:spcBef>
              <a:spcAft>
                <a:spcPts val="5694"/>
              </a:spcAft>
              <a:buSzPts val="1200"/>
              <a:buChar char="■"/>
              <a:defRPr sz="4271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30153713" y="29468941"/>
            <a:ext cx="1952839" cy="24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27888" y="3391330"/>
            <a:ext cx="27488151" cy="30409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1109349" y="3511084"/>
            <a:ext cx="9993750" cy="47756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8542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8542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8542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8542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8542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8542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8542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8542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8542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1109349" y="8781500"/>
            <a:ext cx="9993750" cy="2009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627175" lvl="0" indent="-108478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71"/>
            </a:lvl1pPr>
            <a:lvl2pPr marL="3254350" lvl="1" indent="-1084783">
              <a:spcBef>
                <a:spcPts val="5694"/>
              </a:spcBef>
              <a:spcAft>
                <a:spcPts val="0"/>
              </a:spcAft>
              <a:buSzPts val="1200"/>
              <a:buChar char="○"/>
              <a:defRPr sz="4271"/>
            </a:lvl2pPr>
            <a:lvl3pPr marL="4881524" lvl="2" indent="-1084783">
              <a:spcBef>
                <a:spcPts val="5694"/>
              </a:spcBef>
              <a:spcAft>
                <a:spcPts val="0"/>
              </a:spcAft>
              <a:buSzPts val="1200"/>
              <a:buChar char="■"/>
              <a:defRPr sz="4271"/>
            </a:lvl3pPr>
            <a:lvl4pPr marL="6508699" lvl="3" indent="-1084783">
              <a:spcBef>
                <a:spcPts val="5694"/>
              </a:spcBef>
              <a:spcAft>
                <a:spcPts val="0"/>
              </a:spcAft>
              <a:buSzPts val="1200"/>
              <a:buChar char="●"/>
              <a:defRPr sz="4271"/>
            </a:lvl4pPr>
            <a:lvl5pPr marL="8135874" lvl="4" indent="-1084783">
              <a:spcBef>
                <a:spcPts val="5694"/>
              </a:spcBef>
              <a:spcAft>
                <a:spcPts val="0"/>
              </a:spcAft>
              <a:buSzPts val="1200"/>
              <a:buChar char="○"/>
              <a:defRPr sz="4271"/>
            </a:lvl5pPr>
            <a:lvl6pPr marL="9763049" lvl="5" indent="-1084783">
              <a:spcBef>
                <a:spcPts val="5694"/>
              </a:spcBef>
              <a:spcAft>
                <a:spcPts val="0"/>
              </a:spcAft>
              <a:buSzPts val="1200"/>
              <a:buChar char="■"/>
              <a:defRPr sz="4271"/>
            </a:lvl6pPr>
            <a:lvl7pPr marL="11390224" lvl="6" indent="-1084783">
              <a:spcBef>
                <a:spcPts val="5694"/>
              </a:spcBef>
              <a:spcAft>
                <a:spcPts val="0"/>
              </a:spcAft>
              <a:buSzPts val="1200"/>
              <a:buChar char="●"/>
              <a:defRPr sz="4271"/>
            </a:lvl7pPr>
            <a:lvl8pPr marL="13017398" lvl="7" indent="-1084783">
              <a:spcBef>
                <a:spcPts val="5694"/>
              </a:spcBef>
              <a:spcAft>
                <a:spcPts val="0"/>
              </a:spcAft>
              <a:buSzPts val="1200"/>
              <a:buChar char="○"/>
              <a:defRPr sz="4271"/>
            </a:lvl8pPr>
            <a:lvl9pPr marL="14644573" lvl="8" indent="-1084783">
              <a:spcBef>
                <a:spcPts val="5694"/>
              </a:spcBef>
              <a:spcAft>
                <a:spcPts val="5694"/>
              </a:spcAft>
              <a:buSzPts val="1200"/>
              <a:buChar char="■"/>
              <a:defRPr sz="4271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30153713" y="29468941"/>
            <a:ext cx="1952839" cy="24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744813" y="2844698"/>
            <a:ext cx="22663177" cy="258515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708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17083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17083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17083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17083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17083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17083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17083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17083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30153713" y="29468941"/>
            <a:ext cx="1952839" cy="24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16271875" y="-790"/>
            <a:ext cx="16271875" cy="325040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25384" tIns="325384" rIns="325384" bIns="3253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685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944922" y="7792981"/>
            <a:ext cx="14396979" cy="9367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948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948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948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948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948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948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948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948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948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944922" y="17713877"/>
            <a:ext cx="14396979" cy="7805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474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474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474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474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474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474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474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474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474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7579818" y="4575752"/>
            <a:ext cx="13655990" cy="23350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627175" lvl="0" indent="-122038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3254350" lvl="1" indent="-1129983">
              <a:spcBef>
                <a:spcPts val="5694"/>
              </a:spcBef>
              <a:spcAft>
                <a:spcPts val="0"/>
              </a:spcAft>
              <a:buSzPts val="1400"/>
              <a:buChar char="○"/>
              <a:defRPr/>
            </a:lvl2pPr>
            <a:lvl3pPr marL="4881524" lvl="2" indent="-1129983">
              <a:spcBef>
                <a:spcPts val="5694"/>
              </a:spcBef>
              <a:spcAft>
                <a:spcPts val="0"/>
              </a:spcAft>
              <a:buSzPts val="1400"/>
              <a:buChar char="■"/>
              <a:defRPr/>
            </a:lvl3pPr>
            <a:lvl4pPr marL="6508699" lvl="3" indent="-1129983">
              <a:spcBef>
                <a:spcPts val="5694"/>
              </a:spcBef>
              <a:spcAft>
                <a:spcPts val="0"/>
              </a:spcAft>
              <a:buSzPts val="1400"/>
              <a:buChar char="●"/>
              <a:defRPr/>
            </a:lvl4pPr>
            <a:lvl5pPr marL="8135874" lvl="4" indent="-1129983">
              <a:spcBef>
                <a:spcPts val="5694"/>
              </a:spcBef>
              <a:spcAft>
                <a:spcPts val="0"/>
              </a:spcAft>
              <a:buSzPts val="1400"/>
              <a:buChar char="○"/>
              <a:defRPr/>
            </a:lvl5pPr>
            <a:lvl6pPr marL="9763049" lvl="5" indent="-1129983">
              <a:spcBef>
                <a:spcPts val="5694"/>
              </a:spcBef>
              <a:spcAft>
                <a:spcPts val="0"/>
              </a:spcAft>
              <a:buSzPts val="1400"/>
              <a:buChar char="■"/>
              <a:defRPr/>
            </a:lvl6pPr>
            <a:lvl7pPr marL="11390224" lvl="6" indent="-1129983">
              <a:spcBef>
                <a:spcPts val="5694"/>
              </a:spcBef>
              <a:spcAft>
                <a:spcPts val="0"/>
              </a:spcAft>
              <a:buSzPts val="1400"/>
              <a:buChar char="●"/>
              <a:defRPr/>
            </a:lvl7pPr>
            <a:lvl8pPr marL="13017398" lvl="7" indent="-1129983">
              <a:spcBef>
                <a:spcPts val="5694"/>
              </a:spcBef>
              <a:spcAft>
                <a:spcPts val="0"/>
              </a:spcAft>
              <a:buSzPts val="1400"/>
              <a:buChar char="○"/>
              <a:defRPr/>
            </a:lvl8pPr>
            <a:lvl9pPr marL="14644573" lvl="8" indent="-1129983">
              <a:spcBef>
                <a:spcPts val="5694"/>
              </a:spcBef>
              <a:spcAft>
                <a:spcPts val="5694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30153713" y="29468941"/>
            <a:ext cx="1952839" cy="24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109349" y="26734884"/>
            <a:ext cx="21349896" cy="3823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627175" lvl="0" indent="-81358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30153713" y="29468941"/>
            <a:ext cx="1952839" cy="24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1109349" y="6990096"/>
            <a:ext cx="30325052" cy="12408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708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708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708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708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708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708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708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708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708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1109349" y="19920311"/>
            <a:ext cx="30325052" cy="8220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627175" lvl="0" indent="-122038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3254350" lvl="1" indent="-1129983" algn="ctr">
              <a:spcBef>
                <a:spcPts val="5694"/>
              </a:spcBef>
              <a:spcAft>
                <a:spcPts val="0"/>
              </a:spcAft>
              <a:buSzPts val="1400"/>
              <a:buChar char="○"/>
              <a:defRPr/>
            </a:lvl2pPr>
            <a:lvl3pPr marL="4881524" lvl="2" indent="-1129983" algn="ctr">
              <a:spcBef>
                <a:spcPts val="5694"/>
              </a:spcBef>
              <a:spcAft>
                <a:spcPts val="0"/>
              </a:spcAft>
              <a:buSzPts val="1400"/>
              <a:buChar char="■"/>
              <a:defRPr/>
            </a:lvl3pPr>
            <a:lvl4pPr marL="6508699" lvl="3" indent="-1129983" algn="ctr">
              <a:spcBef>
                <a:spcPts val="5694"/>
              </a:spcBef>
              <a:spcAft>
                <a:spcPts val="0"/>
              </a:spcAft>
              <a:buSzPts val="1400"/>
              <a:buChar char="●"/>
              <a:defRPr/>
            </a:lvl4pPr>
            <a:lvl5pPr marL="8135874" lvl="4" indent="-1129983" algn="ctr">
              <a:spcBef>
                <a:spcPts val="5694"/>
              </a:spcBef>
              <a:spcAft>
                <a:spcPts val="0"/>
              </a:spcAft>
              <a:buSzPts val="1400"/>
              <a:buChar char="○"/>
              <a:defRPr/>
            </a:lvl5pPr>
            <a:lvl6pPr marL="9763049" lvl="5" indent="-1129983" algn="ctr">
              <a:spcBef>
                <a:spcPts val="5694"/>
              </a:spcBef>
              <a:spcAft>
                <a:spcPts val="0"/>
              </a:spcAft>
              <a:buSzPts val="1400"/>
              <a:buChar char="■"/>
              <a:defRPr/>
            </a:lvl6pPr>
            <a:lvl7pPr marL="11390224" lvl="6" indent="-1129983" algn="ctr">
              <a:spcBef>
                <a:spcPts val="5694"/>
              </a:spcBef>
              <a:spcAft>
                <a:spcPts val="0"/>
              </a:spcAft>
              <a:buSzPts val="1400"/>
              <a:buChar char="●"/>
              <a:defRPr/>
            </a:lvl7pPr>
            <a:lvl8pPr marL="13017398" lvl="7" indent="-1129983" algn="ctr">
              <a:spcBef>
                <a:spcPts val="5694"/>
              </a:spcBef>
              <a:spcAft>
                <a:spcPts val="0"/>
              </a:spcAft>
              <a:buSzPts val="1400"/>
              <a:buChar char="○"/>
              <a:defRPr/>
            </a:lvl8pPr>
            <a:lvl9pPr marL="14644573" lvl="8" indent="-1129983" algn="ctr">
              <a:spcBef>
                <a:spcPts val="5694"/>
              </a:spcBef>
              <a:spcAft>
                <a:spcPts val="5694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30153713" y="29468941"/>
            <a:ext cx="1952839" cy="24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27888" y="3391330"/>
            <a:ext cx="27488151" cy="304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27888" y="7283002"/>
            <a:ext cx="27488151" cy="2183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8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A4A26F15-2FBF-F183-D52C-2668E9C0E3E3}"/>
              </a:ext>
            </a:extLst>
          </p:cNvPr>
          <p:cNvGrpSpPr/>
          <p:nvPr/>
        </p:nvGrpSpPr>
        <p:grpSpPr>
          <a:xfrm>
            <a:off x="13254233" y="11122146"/>
            <a:ext cx="17923630" cy="10984594"/>
            <a:chOff x="13254233" y="11122146"/>
            <a:chExt cx="17923630" cy="10984594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B405AE02-3FD7-956F-5B96-39B6A6303FAB}"/>
                </a:ext>
              </a:extLst>
            </p:cNvPr>
            <p:cNvSpPr/>
            <p:nvPr/>
          </p:nvSpPr>
          <p:spPr>
            <a:xfrm>
              <a:off x="13254233" y="11122146"/>
              <a:ext cx="17923630" cy="10984594"/>
            </a:xfrm>
            <a:prstGeom prst="rect">
              <a:avLst/>
            </a:prstGeom>
            <a:ln>
              <a:noFill/>
            </a:ln>
          </p:spPr>
        </p:sp>
        <p:sp>
          <p:nvSpPr>
            <p:cNvPr id="1106" name="Arrow: Right 1105">
              <a:extLst>
                <a:ext uri="{FF2B5EF4-FFF2-40B4-BE49-F238E27FC236}">
                  <a16:creationId xmlns:a16="http://schemas.microsoft.com/office/drawing/2014/main" id="{5E041ECC-1E52-F453-EF56-0E54688DE251}"/>
                </a:ext>
              </a:extLst>
            </p:cNvPr>
            <p:cNvSpPr/>
            <p:nvPr/>
          </p:nvSpPr>
          <p:spPr>
            <a:xfrm>
              <a:off x="20423684" y="11125699"/>
              <a:ext cx="10754178" cy="1261780"/>
            </a:xfrm>
            <a:prstGeom prst="rightArrow">
              <a:avLst>
                <a:gd name="adj1" fmla="val 75000"/>
                <a:gd name="adj2" fmla="val 50000"/>
              </a:avLst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4C406740-98C5-95EA-0250-FA133D118698}"/>
                </a:ext>
              </a:extLst>
            </p:cNvPr>
            <p:cNvSpPr/>
            <p:nvPr/>
          </p:nvSpPr>
          <p:spPr>
            <a:xfrm>
              <a:off x="13254233" y="11125699"/>
              <a:ext cx="7169452" cy="1261780"/>
            </a:xfrm>
            <a:custGeom>
              <a:avLst/>
              <a:gdLst>
                <a:gd name="connsiteX0" fmla="*/ 0 w 7169452"/>
                <a:gd name="connsiteY0" fmla="*/ 210301 h 1261780"/>
                <a:gd name="connsiteX1" fmla="*/ 210301 w 7169452"/>
                <a:gd name="connsiteY1" fmla="*/ 0 h 1261780"/>
                <a:gd name="connsiteX2" fmla="*/ 6959151 w 7169452"/>
                <a:gd name="connsiteY2" fmla="*/ 0 h 1261780"/>
                <a:gd name="connsiteX3" fmla="*/ 7169452 w 7169452"/>
                <a:gd name="connsiteY3" fmla="*/ 210301 h 1261780"/>
                <a:gd name="connsiteX4" fmla="*/ 7169452 w 7169452"/>
                <a:gd name="connsiteY4" fmla="*/ 1051479 h 1261780"/>
                <a:gd name="connsiteX5" fmla="*/ 6959151 w 7169452"/>
                <a:gd name="connsiteY5" fmla="*/ 1261780 h 1261780"/>
                <a:gd name="connsiteX6" fmla="*/ 210301 w 7169452"/>
                <a:gd name="connsiteY6" fmla="*/ 1261780 h 1261780"/>
                <a:gd name="connsiteX7" fmla="*/ 0 w 7169452"/>
                <a:gd name="connsiteY7" fmla="*/ 1051479 h 1261780"/>
                <a:gd name="connsiteX8" fmla="*/ 0 w 7169452"/>
                <a:gd name="connsiteY8" fmla="*/ 210301 h 12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69452" h="1261780">
                  <a:moveTo>
                    <a:pt x="0" y="210301"/>
                  </a:moveTo>
                  <a:cubicBezTo>
                    <a:pt x="0" y="94155"/>
                    <a:pt x="94155" y="0"/>
                    <a:pt x="210301" y="0"/>
                  </a:cubicBezTo>
                  <a:lnTo>
                    <a:pt x="6959151" y="0"/>
                  </a:lnTo>
                  <a:cubicBezTo>
                    <a:pt x="7075297" y="0"/>
                    <a:pt x="7169452" y="94155"/>
                    <a:pt x="7169452" y="210301"/>
                  </a:cubicBezTo>
                  <a:lnTo>
                    <a:pt x="7169452" y="1051479"/>
                  </a:lnTo>
                  <a:cubicBezTo>
                    <a:pt x="7169452" y="1167625"/>
                    <a:pt x="7075297" y="1261780"/>
                    <a:pt x="6959151" y="1261780"/>
                  </a:cubicBezTo>
                  <a:lnTo>
                    <a:pt x="210301" y="1261780"/>
                  </a:lnTo>
                  <a:cubicBezTo>
                    <a:pt x="94155" y="1261780"/>
                    <a:pt x="0" y="1167625"/>
                    <a:pt x="0" y="1051479"/>
                  </a:cubicBezTo>
                  <a:lnTo>
                    <a:pt x="0" y="210301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995" tIns="137795" rIns="213995" bIns="137795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40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Flexión en pared
</a:t>
              </a:r>
              <a:endParaRPr lang="es-ES" sz="4000" b="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8" name="Arrow: Right 1107">
              <a:extLst>
                <a:ext uri="{FF2B5EF4-FFF2-40B4-BE49-F238E27FC236}">
                  <a16:creationId xmlns:a16="http://schemas.microsoft.com/office/drawing/2014/main" id="{95D41AD3-5AD4-D77D-2E69-1185FAC6470D}"/>
                </a:ext>
              </a:extLst>
            </p:cNvPr>
            <p:cNvSpPr/>
            <p:nvPr/>
          </p:nvSpPr>
          <p:spPr>
            <a:xfrm>
              <a:off x="20423684" y="12513657"/>
              <a:ext cx="10754178" cy="1261780"/>
            </a:xfrm>
            <a:prstGeom prst="rightArrow">
              <a:avLst>
                <a:gd name="adj1" fmla="val 75000"/>
                <a:gd name="adj2" fmla="val 50000"/>
              </a:avLst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93D5D650-6F11-5B91-0306-4EB159B5F9B4}"/>
                </a:ext>
              </a:extLst>
            </p:cNvPr>
            <p:cNvSpPr/>
            <p:nvPr/>
          </p:nvSpPr>
          <p:spPr>
            <a:xfrm>
              <a:off x="13254233" y="12513657"/>
              <a:ext cx="7169452" cy="1261780"/>
            </a:xfrm>
            <a:custGeom>
              <a:avLst/>
              <a:gdLst>
                <a:gd name="connsiteX0" fmla="*/ 0 w 7169452"/>
                <a:gd name="connsiteY0" fmla="*/ 210301 h 1261780"/>
                <a:gd name="connsiteX1" fmla="*/ 210301 w 7169452"/>
                <a:gd name="connsiteY1" fmla="*/ 0 h 1261780"/>
                <a:gd name="connsiteX2" fmla="*/ 6959151 w 7169452"/>
                <a:gd name="connsiteY2" fmla="*/ 0 h 1261780"/>
                <a:gd name="connsiteX3" fmla="*/ 7169452 w 7169452"/>
                <a:gd name="connsiteY3" fmla="*/ 210301 h 1261780"/>
                <a:gd name="connsiteX4" fmla="*/ 7169452 w 7169452"/>
                <a:gd name="connsiteY4" fmla="*/ 1051479 h 1261780"/>
                <a:gd name="connsiteX5" fmla="*/ 6959151 w 7169452"/>
                <a:gd name="connsiteY5" fmla="*/ 1261780 h 1261780"/>
                <a:gd name="connsiteX6" fmla="*/ 210301 w 7169452"/>
                <a:gd name="connsiteY6" fmla="*/ 1261780 h 1261780"/>
                <a:gd name="connsiteX7" fmla="*/ 0 w 7169452"/>
                <a:gd name="connsiteY7" fmla="*/ 1051479 h 1261780"/>
                <a:gd name="connsiteX8" fmla="*/ 0 w 7169452"/>
                <a:gd name="connsiteY8" fmla="*/ 210301 h 12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69452" h="1261780">
                  <a:moveTo>
                    <a:pt x="0" y="210301"/>
                  </a:moveTo>
                  <a:cubicBezTo>
                    <a:pt x="0" y="94155"/>
                    <a:pt x="94155" y="0"/>
                    <a:pt x="210301" y="0"/>
                  </a:cubicBezTo>
                  <a:lnTo>
                    <a:pt x="6959151" y="0"/>
                  </a:lnTo>
                  <a:cubicBezTo>
                    <a:pt x="7075297" y="0"/>
                    <a:pt x="7169452" y="94155"/>
                    <a:pt x="7169452" y="210301"/>
                  </a:cubicBezTo>
                  <a:lnTo>
                    <a:pt x="7169452" y="1051479"/>
                  </a:lnTo>
                  <a:cubicBezTo>
                    <a:pt x="7169452" y="1167625"/>
                    <a:pt x="7075297" y="1261780"/>
                    <a:pt x="6959151" y="1261780"/>
                  </a:cubicBezTo>
                  <a:lnTo>
                    <a:pt x="210301" y="1261780"/>
                  </a:lnTo>
                  <a:cubicBezTo>
                    <a:pt x="94155" y="1261780"/>
                    <a:pt x="0" y="1167625"/>
                    <a:pt x="0" y="1051479"/>
                  </a:cubicBezTo>
                  <a:lnTo>
                    <a:pt x="0" y="210301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995" tIns="137795" rIns="213995" bIns="137795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4000" kern="1200" dirty="0">
                <a:solidFill>
                  <a:schemeClr val="tx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4000" kern="1200" dirty="0">
                  <a:solidFill>
                    <a:schemeClr val="tx1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rPr>
                <a:t>2. Zancada
</a:t>
              </a:r>
              <a:endParaRPr lang="es-ES" sz="4000" b="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0" name="Arrow: Right 1109">
              <a:extLst>
                <a:ext uri="{FF2B5EF4-FFF2-40B4-BE49-F238E27FC236}">
                  <a16:creationId xmlns:a16="http://schemas.microsoft.com/office/drawing/2014/main" id="{64674874-293C-6C37-0213-E981CF2BC923}"/>
                </a:ext>
              </a:extLst>
            </p:cNvPr>
            <p:cNvSpPr/>
            <p:nvPr/>
          </p:nvSpPr>
          <p:spPr>
            <a:xfrm>
              <a:off x="20423684" y="13901615"/>
              <a:ext cx="10754178" cy="1261780"/>
            </a:xfrm>
            <a:prstGeom prst="rightArrow">
              <a:avLst>
                <a:gd name="adj1" fmla="val 75000"/>
                <a:gd name="adj2" fmla="val 50000"/>
              </a:avLst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6B8A5640-703C-B50E-E1D6-EFEC80A78950}"/>
                </a:ext>
              </a:extLst>
            </p:cNvPr>
            <p:cNvSpPr/>
            <p:nvPr/>
          </p:nvSpPr>
          <p:spPr>
            <a:xfrm>
              <a:off x="13254233" y="13901615"/>
              <a:ext cx="7169452" cy="1261780"/>
            </a:xfrm>
            <a:custGeom>
              <a:avLst/>
              <a:gdLst>
                <a:gd name="connsiteX0" fmla="*/ 0 w 7169452"/>
                <a:gd name="connsiteY0" fmla="*/ 210301 h 1261780"/>
                <a:gd name="connsiteX1" fmla="*/ 210301 w 7169452"/>
                <a:gd name="connsiteY1" fmla="*/ 0 h 1261780"/>
                <a:gd name="connsiteX2" fmla="*/ 6959151 w 7169452"/>
                <a:gd name="connsiteY2" fmla="*/ 0 h 1261780"/>
                <a:gd name="connsiteX3" fmla="*/ 7169452 w 7169452"/>
                <a:gd name="connsiteY3" fmla="*/ 210301 h 1261780"/>
                <a:gd name="connsiteX4" fmla="*/ 7169452 w 7169452"/>
                <a:gd name="connsiteY4" fmla="*/ 1051479 h 1261780"/>
                <a:gd name="connsiteX5" fmla="*/ 6959151 w 7169452"/>
                <a:gd name="connsiteY5" fmla="*/ 1261780 h 1261780"/>
                <a:gd name="connsiteX6" fmla="*/ 210301 w 7169452"/>
                <a:gd name="connsiteY6" fmla="*/ 1261780 h 1261780"/>
                <a:gd name="connsiteX7" fmla="*/ 0 w 7169452"/>
                <a:gd name="connsiteY7" fmla="*/ 1051479 h 1261780"/>
                <a:gd name="connsiteX8" fmla="*/ 0 w 7169452"/>
                <a:gd name="connsiteY8" fmla="*/ 210301 h 12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69452" h="1261780">
                  <a:moveTo>
                    <a:pt x="0" y="210301"/>
                  </a:moveTo>
                  <a:cubicBezTo>
                    <a:pt x="0" y="94155"/>
                    <a:pt x="94155" y="0"/>
                    <a:pt x="210301" y="0"/>
                  </a:cubicBezTo>
                  <a:lnTo>
                    <a:pt x="6959151" y="0"/>
                  </a:lnTo>
                  <a:cubicBezTo>
                    <a:pt x="7075297" y="0"/>
                    <a:pt x="7169452" y="94155"/>
                    <a:pt x="7169452" y="210301"/>
                  </a:cubicBezTo>
                  <a:lnTo>
                    <a:pt x="7169452" y="1051479"/>
                  </a:lnTo>
                  <a:cubicBezTo>
                    <a:pt x="7169452" y="1167625"/>
                    <a:pt x="7075297" y="1261780"/>
                    <a:pt x="6959151" y="1261780"/>
                  </a:cubicBezTo>
                  <a:lnTo>
                    <a:pt x="210301" y="1261780"/>
                  </a:lnTo>
                  <a:cubicBezTo>
                    <a:pt x="94155" y="1261780"/>
                    <a:pt x="0" y="1167625"/>
                    <a:pt x="0" y="1051479"/>
                  </a:cubicBezTo>
                  <a:lnTo>
                    <a:pt x="0" y="210301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995" tIns="137795" rIns="213995" bIns="137795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4000" kern="1200" dirty="0">
                <a:solidFill>
                  <a:schemeClr val="tx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4000" kern="1200" dirty="0">
                  <a:solidFill>
                    <a:schemeClr val="tx1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rPr>
                <a:t>3. Remo de pie
</a:t>
              </a:r>
              <a:endParaRPr lang="es-ES" sz="4000" b="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2" name="Arrow: Right 1111">
              <a:extLst>
                <a:ext uri="{FF2B5EF4-FFF2-40B4-BE49-F238E27FC236}">
                  <a16:creationId xmlns:a16="http://schemas.microsoft.com/office/drawing/2014/main" id="{ADF5AC4F-5927-2737-4F04-E23AEEF527C6}"/>
                </a:ext>
              </a:extLst>
            </p:cNvPr>
            <p:cNvSpPr/>
            <p:nvPr/>
          </p:nvSpPr>
          <p:spPr>
            <a:xfrm>
              <a:off x="20423684" y="15289573"/>
              <a:ext cx="10754178" cy="1261780"/>
            </a:xfrm>
            <a:prstGeom prst="rightArrow">
              <a:avLst>
                <a:gd name="adj1" fmla="val 75000"/>
                <a:gd name="adj2" fmla="val 50000"/>
              </a:avLst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2251CEDB-EBD6-6008-534E-55FB7DD31C53}"/>
                </a:ext>
              </a:extLst>
            </p:cNvPr>
            <p:cNvSpPr/>
            <p:nvPr/>
          </p:nvSpPr>
          <p:spPr>
            <a:xfrm>
              <a:off x="13254233" y="15289573"/>
              <a:ext cx="7169452" cy="1261780"/>
            </a:xfrm>
            <a:custGeom>
              <a:avLst/>
              <a:gdLst>
                <a:gd name="connsiteX0" fmla="*/ 0 w 7169452"/>
                <a:gd name="connsiteY0" fmla="*/ 210301 h 1261780"/>
                <a:gd name="connsiteX1" fmla="*/ 210301 w 7169452"/>
                <a:gd name="connsiteY1" fmla="*/ 0 h 1261780"/>
                <a:gd name="connsiteX2" fmla="*/ 6959151 w 7169452"/>
                <a:gd name="connsiteY2" fmla="*/ 0 h 1261780"/>
                <a:gd name="connsiteX3" fmla="*/ 7169452 w 7169452"/>
                <a:gd name="connsiteY3" fmla="*/ 210301 h 1261780"/>
                <a:gd name="connsiteX4" fmla="*/ 7169452 w 7169452"/>
                <a:gd name="connsiteY4" fmla="*/ 1051479 h 1261780"/>
                <a:gd name="connsiteX5" fmla="*/ 6959151 w 7169452"/>
                <a:gd name="connsiteY5" fmla="*/ 1261780 h 1261780"/>
                <a:gd name="connsiteX6" fmla="*/ 210301 w 7169452"/>
                <a:gd name="connsiteY6" fmla="*/ 1261780 h 1261780"/>
                <a:gd name="connsiteX7" fmla="*/ 0 w 7169452"/>
                <a:gd name="connsiteY7" fmla="*/ 1051479 h 1261780"/>
                <a:gd name="connsiteX8" fmla="*/ 0 w 7169452"/>
                <a:gd name="connsiteY8" fmla="*/ 210301 h 12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69452" h="1261780">
                  <a:moveTo>
                    <a:pt x="0" y="210301"/>
                  </a:moveTo>
                  <a:cubicBezTo>
                    <a:pt x="0" y="94155"/>
                    <a:pt x="94155" y="0"/>
                    <a:pt x="210301" y="0"/>
                  </a:cubicBezTo>
                  <a:lnTo>
                    <a:pt x="6959151" y="0"/>
                  </a:lnTo>
                  <a:cubicBezTo>
                    <a:pt x="7075297" y="0"/>
                    <a:pt x="7169452" y="94155"/>
                    <a:pt x="7169452" y="210301"/>
                  </a:cubicBezTo>
                  <a:lnTo>
                    <a:pt x="7169452" y="1051479"/>
                  </a:lnTo>
                  <a:cubicBezTo>
                    <a:pt x="7169452" y="1167625"/>
                    <a:pt x="7075297" y="1261780"/>
                    <a:pt x="6959151" y="1261780"/>
                  </a:cubicBezTo>
                  <a:lnTo>
                    <a:pt x="210301" y="1261780"/>
                  </a:lnTo>
                  <a:cubicBezTo>
                    <a:pt x="94155" y="1261780"/>
                    <a:pt x="0" y="1167625"/>
                    <a:pt x="0" y="1051479"/>
                  </a:cubicBezTo>
                  <a:lnTo>
                    <a:pt x="0" y="210301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995" tIns="137795" rIns="213995" bIns="137795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4000" kern="1200" dirty="0">
                <a:solidFill>
                  <a:schemeClr val="tx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4000" kern="1200" dirty="0">
                  <a:solidFill>
                    <a:schemeClr val="tx1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rPr>
                <a:t>4. Extensión de cadera de pie en cajón
</a:t>
              </a:r>
              <a:endParaRPr lang="es-ES" sz="4000" b="0" kern="1200" dirty="0">
                <a:solidFill>
                  <a:schemeClr val="tx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  <p:sp>
          <p:nvSpPr>
            <p:cNvPr id="1114" name="Arrow: Right 1113">
              <a:extLst>
                <a:ext uri="{FF2B5EF4-FFF2-40B4-BE49-F238E27FC236}">
                  <a16:creationId xmlns:a16="http://schemas.microsoft.com/office/drawing/2014/main" id="{0AE9D784-EF95-6A96-2072-5BBF94A919CF}"/>
                </a:ext>
              </a:extLst>
            </p:cNvPr>
            <p:cNvSpPr/>
            <p:nvPr/>
          </p:nvSpPr>
          <p:spPr>
            <a:xfrm>
              <a:off x="20423684" y="16677532"/>
              <a:ext cx="10754178" cy="1261780"/>
            </a:xfrm>
            <a:prstGeom prst="rightArrow">
              <a:avLst>
                <a:gd name="adj1" fmla="val 75000"/>
                <a:gd name="adj2" fmla="val 50000"/>
              </a:avLst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04959022-BBF8-10C2-18BC-C764BF348A7D}"/>
                </a:ext>
              </a:extLst>
            </p:cNvPr>
            <p:cNvSpPr/>
            <p:nvPr/>
          </p:nvSpPr>
          <p:spPr>
            <a:xfrm>
              <a:off x="13254233" y="16677532"/>
              <a:ext cx="7169452" cy="1261780"/>
            </a:xfrm>
            <a:custGeom>
              <a:avLst/>
              <a:gdLst>
                <a:gd name="connsiteX0" fmla="*/ 0 w 7169452"/>
                <a:gd name="connsiteY0" fmla="*/ 210301 h 1261780"/>
                <a:gd name="connsiteX1" fmla="*/ 210301 w 7169452"/>
                <a:gd name="connsiteY1" fmla="*/ 0 h 1261780"/>
                <a:gd name="connsiteX2" fmla="*/ 6959151 w 7169452"/>
                <a:gd name="connsiteY2" fmla="*/ 0 h 1261780"/>
                <a:gd name="connsiteX3" fmla="*/ 7169452 w 7169452"/>
                <a:gd name="connsiteY3" fmla="*/ 210301 h 1261780"/>
                <a:gd name="connsiteX4" fmla="*/ 7169452 w 7169452"/>
                <a:gd name="connsiteY4" fmla="*/ 1051479 h 1261780"/>
                <a:gd name="connsiteX5" fmla="*/ 6959151 w 7169452"/>
                <a:gd name="connsiteY5" fmla="*/ 1261780 h 1261780"/>
                <a:gd name="connsiteX6" fmla="*/ 210301 w 7169452"/>
                <a:gd name="connsiteY6" fmla="*/ 1261780 h 1261780"/>
                <a:gd name="connsiteX7" fmla="*/ 0 w 7169452"/>
                <a:gd name="connsiteY7" fmla="*/ 1051479 h 1261780"/>
                <a:gd name="connsiteX8" fmla="*/ 0 w 7169452"/>
                <a:gd name="connsiteY8" fmla="*/ 210301 h 12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69452" h="1261780">
                  <a:moveTo>
                    <a:pt x="0" y="210301"/>
                  </a:moveTo>
                  <a:cubicBezTo>
                    <a:pt x="0" y="94155"/>
                    <a:pt x="94155" y="0"/>
                    <a:pt x="210301" y="0"/>
                  </a:cubicBezTo>
                  <a:lnTo>
                    <a:pt x="6959151" y="0"/>
                  </a:lnTo>
                  <a:cubicBezTo>
                    <a:pt x="7075297" y="0"/>
                    <a:pt x="7169452" y="94155"/>
                    <a:pt x="7169452" y="210301"/>
                  </a:cubicBezTo>
                  <a:lnTo>
                    <a:pt x="7169452" y="1051479"/>
                  </a:lnTo>
                  <a:cubicBezTo>
                    <a:pt x="7169452" y="1167625"/>
                    <a:pt x="7075297" y="1261780"/>
                    <a:pt x="6959151" y="1261780"/>
                  </a:cubicBezTo>
                  <a:lnTo>
                    <a:pt x="210301" y="1261780"/>
                  </a:lnTo>
                  <a:cubicBezTo>
                    <a:pt x="94155" y="1261780"/>
                    <a:pt x="0" y="1167625"/>
                    <a:pt x="0" y="1051479"/>
                  </a:cubicBezTo>
                  <a:lnTo>
                    <a:pt x="0" y="210301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995" tIns="137795" rIns="213995" bIns="137795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4000" kern="1200" dirty="0">
                <a:solidFill>
                  <a:schemeClr val="tx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4000" kern="1200" dirty="0">
                  <a:solidFill>
                    <a:schemeClr val="tx1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rPr>
                <a:t>5. </a:t>
              </a:r>
              <a:r>
                <a:rPr lang="es-ES" sz="4000" kern="1200" dirty="0" err="1">
                  <a:solidFill>
                    <a:schemeClr val="tx1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rPr>
                <a:t>Prespallof</a:t>
              </a:r>
              <a:r>
                <a:rPr lang="es-ES" sz="4000" kern="1200" dirty="0">
                  <a:solidFill>
                    <a:schemeClr val="tx1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rPr>
                <a:t>
</a:t>
              </a:r>
              <a:endParaRPr lang="es-ES" sz="4000" b="0" kern="1200" dirty="0">
                <a:solidFill>
                  <a:schemeClr val="tx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  <p:sp>
          <p:nvSpPr>
            <p:cNvPr id="1116" name="Arrow: Right 1115">
              <a:extLst>
                <a:ext uri="{FF2B5EF4-FFF2-40B4-BE49-F238E27FC236}">
                  <a16:creationId xmlns:a16="http://schemas.microsoft.com/office/drawing/2014/main" id="{E0230BCD-D6F5-5303-6B37-FE5AD9932AA8}"/>
                </a:ext>
              </a:extLst>
            </p:cNvPr>
            <p:cNvSpPr/>
            <p:nvPr/>
          </p:nvSpPr>
          <p:spPr>
            <a:xfrm>
              <a:off x="20423684" y="18065490"/>
              <a:ext cx="10754178" cy="1261780"/>
            </a:xfrm>
            <a:prstGeom prst="rightArrow">
              <a:avLst>
                <a:gd name="adj1" fmla="val 75000"/>
                <a:gd name="adj2" fmla="val 50000"/>
              </a:avLst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D2F8D127-52D6-B487-5E57-7FF694FD9970}"/>
                </a:ext>
              </a:extLst>
            </p:cNvPr>
            <p:cNvSpPr/>
            <p:nvPr/>
          </p:nvSpPr>
          <p:spPr>
            <a:xfrm>
              <a:off x="13254233" y="18065490"/>
              <a:ext cx="7169452" cy="1261780"/>
            </a:xfrm>
            <a:custGeom>
              <a:avLst/>
              <a:gdLst>
                <a:gd name="connsiteX0" fmla="*/ 0 w 7169452"/>
                <a:gd name="connsiteY0" fmla="*/ 210301 h 1261780"/>
                <a:gd name="connsiteX1" fmla="*/ 210301 w 7169452"/>
                <a:gd name="connsiteY1" fmla="*/ 0 h 1261780"/>
                <a:gd name="connsiteX2" fmla="*/ 6959151 w 7169452"/>
                <a:gd name="connsiteY2" fmla="*/ 0 h 1261780"/>
                <a:gd name="connsiteX3" fmla="*/ 7169452 w 7169452"/>
                <a:gd name="connsiteY3" fmla="*/ 210301 h 1261780"/>
                <a:gd name="connsiteX4" fmla="*/ 7169452 w 7169452"/>
                <a:gd name="connsiteY4" fmla="*/ 1051479 h 1261780"/>
                <a:gd name="connsiteX5" fmla="*/ 6959151 w 7169452"/>
                <a:gd name="connsiteY5" fmla="*/ 1261780 h 1261780"/>
                <a:gd name="connsiteX6" fmla="*/ 210301 w 7169452"/>
                <a:gd name="connsiteY6" fmla="*/ 1261780 h 1261780"/>
                <a:gd name="connsiteX7" fmla="*/ 0 w 7169452"/>
                <a:gd name="connsiteY7" fmla="*/ 1051479 h 1261780"/>
                <a:gd name="connsiteX8" fmla="*/ 0 w 7169452"/>
                <a:gd name="connsiteY8" fmla="*/ 210301 h 12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69452" h="1261780">
                  <a:moveTo>
                    <a:pt x="0" y="210301"/>
                  </a:moveTo>
                  <a:cubicBezTo>
                    <a:pt x="0" y="94155"/>
                    <a:pt x="94155" y="0"/>
                    <a:pt x="210301" y="0"/>
                  </a:cubicBezTo>
                  <a:lnTo>
                    <a:pt x="6959151" y="0"/>
                  </a:lnTo>
                  <a:cubicBezTo>
                    <a:pt x="7075297" y="0"/>
                    <a:pt x="7169452" y="94155"/>
                    <a:pt x="7169452" y="210301"/>
                  </a:cubicBezTo>
                  <a:lnTo>
                    <a:pt x="7169452" y="1051479"/>
                  </a:lnTo>
                  <a:cubicBezTo>
                    <a:pt x="7169452" y="1167625"/>
                    <a:pt x="7075297" y="1261780"/>
                    <a:pt x="6959151" y="1261780"/>
                  </a:cubicBezTo>
                  <a:lnTo>
                    <a:pt x="210301" y="1261780"/>
                  </a:lnTo>
                  <a:cubicBezTo>
                    <a:pt x="94155" y="1261780"/>
                    <a:pt x="0" y="1167625"/>
                    <a:pt x="0" y="1051479"/>
                  </a:cubicBezTo>
                  <a:lnTo>
                    <a:pt x="0" y="210301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995" tIns="137795" rIns="213995" bIns="137795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4000" kern="1200" dirty="0">
                <a:solidFill>
                  <a:schemeClr val="tx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4000" kern="1200" dirty="0">
                  <a:solidFill>
                    <a:schemeClr val="tx1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rPr>
                <a:t>6. Tracción a la cadera
</a:t>
              </a:r>
              <a:endParaRPr lang="es-ES" sz="4000" b="0" kern="1200" dirty="0">
                <a:solidFill>
                  <a:schemeClr val="tx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  <p:sp>
          <p:nvSpPr>
            <p:cNvPr id="1118" name="Arrow: Right 1117">
              <a:extLst>
                <a:ext uri="{FF2B5EF4-FFF2-40B4-BE49-F238E27FC236}">
                  <a16:creationId xmlns:a16="http://schemas.microsoft.com/office/drawing/2014/main" id="{88123AAD-6C0D-CE3F-9D9F-32B9BAA913F8}"/>
                </a:ext>
              </a:extLst>
            </p:cNvPr>
            <p:cNvSpPr/>
            <p:nvPr/>
          </p:nvSpPr>
          <p:spPr>
            <a:xfrm>
              <a:off x="20423684" y="19453448"/>
              <a:ext cx="10754178" cy="1261780"/>
            </a:xfrm>
            <a:prstGeom prst="rightArrow">
              <a:avLst>
                <a:gd name="adj1" fmla="val 75000"/>
                <a:gd name="adj2" fmla="val 50000"/>
              </a:avLst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3C468B1D-BDA7-AA9A-22F5-3BA367E0F58E}"/>
                </a:ext>
              </a:extLst>
            </p:cNvPr>
            <p:cNvSpPr/>
            <p:nvPr/>
          </p:nvSpPr>
          <p:spPr>
            <a:xfrm>
              <a:off x="13254233" y="19453448"/>
              <a:ext cx="7169452" cy="1261780"/>
            </a:xfrm>
            <a:custGeom>
              <a:avLst/>
              <a:gdLst>
                <a:gd name="connsiteX0" fmla="*/ 0 w 7169452"/>
                <a:gd name="connsiteY0" fmla="*/ 210301 h 1261780"/>
                <a:gd name="connsiteX1" fmla="*/ 210301 w 7169452"/>
                <a:gd name="connsiteY1" fmla="*/ 0 h 1261780"/>
                <a:gd name="connsiteX2" fmla="*/ 6959151 w 7169452"/>
                <a:gd name="connsiteY2" fmla="*/ 0 h 1261780"/>
                <a:gd name="connsiteX3" fmla="*/ 7169452 w 7169452"/>
                <a:gd name="connsiteY3" fmla="*/ 210301 h 1261780"/>
                <a:gd name="connsiteX4" fmla="*/ 7169452 w 7169452"/>
                <a:gd name="connsiteY4" fmla="*/ 1051479 h 1261780"/>
                <a:gd name="connsiteX5" fmla="*/ 6959151 w 7169452"/>
                <a:gd name="connsiteY5" fmla="*/ 1261780 h 1261780"/>
                <a:gd name="connsiteX6" fmla="*/ 210301 w 7169452"/>
                <a:gd name="connsiteY6" fmla="*/ 1261780 h 1261780"/>
                <a:gd name="connsiteX7" fmla="*/ 0 w 7169452"/>
                <a:gd name="connsiteY7" fmla="*/ 1051479 h 1261780"/>
                <a:gd name="connsiteX8" fmla="*/ 0 w 7169452"/>
                <a:gd name="connsiteY8" fmla="*/ 210301 h 12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69452" h="1261780">
                  <a:moveTo>
                    <a:pt x="0" y="210301"/>
                  </a:moveTo>
                  <a:cubicBezTo>
                    <a:pt x="0" y="94155"/>
                    <a:pt x="94155" y="0"/>
                    <a:pt x="210301" y="0"/>
                  </a:cubicBezTo>
                  <a:lnTo>
                    <a:pt x="6959151" y="0"/>
                  </a:lnTo>
                  <a:cubicBezTo>
                    <a:pt x="7075297" y="0"/>
                    <a:pt x="7169452" y="94155"/>
                    <a:pt x="7169452" y="210301"/>
                  </a:cubicBezTo>
                  <a:lnTo>
                    <a:pt x="7169452" y="1051479"/>
                  </a:lnTo>
                  <a:cubicBezTo>
                    <a:pt x="7169452" y="1167625"/>
                    <a:pt x="7075297" y="1261780"/>
                    <a:pt x="6959151" y="1261780"/>
                  </a:cubicBezTo>
                  <a:lnTo>
                    <a:pt x="210301" y="1261780"/>
                  </a:lnTo>
                  <a:cubicBezTo>
                    <a:pt x="94155" y="1261780"/>
                    <a:pt x="0" y="1167625"/>
                    <a:pt x="0" y="1051479"/>
                  </a:cubicBezTo>
                  <a:lnTo>
                    <a:pt x="0" y="210301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995" tIns="137795" rIns="213995" bIns="137795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4000" kern="1200" dirty="0">
                <a:solidFill>
                  <a:schemeClr val="tx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4000" kern="1200" dirty="0">
                  <a:solidFill>
                    <a:schemeClr val="tx1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rPr>
                <a:t>7. Puente isométrico de glúteos
</a:t>
              </a:r>
              <a:endParaRPr lang="es-ES" sz="4000" b="0" kern="1200" dirty="0">
                <a:solidFill>
                  <a:schemeClr val="tx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  <p:sp>
          <p:nvSpPr>
            <p:cNvPr id="1120" name="Arrow: Right 1119">
              <a:extLst>
                <a:ext uri="{FF2B5EF4-FFF2-40B4-BE49-F238E27FC236}">
                  <a16:creationId xmlns:a16="http://schemas.microsoft.com/office/drawing/2014/main" id="{C8CC13A5-7403-1D6E-8A45-EE8F5985F8B6}"/>
                </a:ext>
              </a:extLst>
            </p:cNvPr>
            <p:cNvSpPr/>
            <p:nvPr/>
          </p:nvSpPr>
          <p:spPr>
            <a:xfrm>
              <a:off x="20423684" y="20841406"/>
              <a:ext cx="10754178" cy="1261780"/>
            </a:xfrm>
            <a:prstGeom prst="rightArrow">
              <a:avLst>
                <a:gd name="adj1" fmla="val 75000"/>
                <a:gd name="adj2" fmla="val 50000"/>
              </a:avLst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591C4D31-E25C-4CD5-C418-52CB917D15ED}"/>
                </a:ext>
              </a:extLst>
            </p:cNvPr>
            <p:cNvSpPr/>
            <p:nvPr/>
          </p:nvSpPr>
          <p:spPr>
            <a:xfrm>
              <a:off x="13254233" y="20841406"/>
              <a:ext cx="7169452" cy="1261780"/>
            </a:xfrm>
            <a:custGeom>
              <a:avLst/>
              <a:gdLst>
                <a:gd name="connsiteX0" fmla="*/ 0 w 7169452"/>
                <a:gd name="connsiteY0" fmla="*/ 210301 h 1261780"/>
                <a:gd name="connsiteX1" fmla="*/ 210301 w 7169452"/>
                <a:gd name="connsiteY1" fmla="*/ 0 h 1261780"/>
                <a:gd name="connsiteX2" fmla="*/ 6959151 w 7169452"/>
                <a:gd name="connsiteY2" fmla="*/ 0 h 1261780"/>
                <a:gd name="connsiteX3" fmla="*/ 7169452 w 7169452"/>
                <a:gd name="connsiteY3" fmla="*/ 210301 h 1261780"/>
                <a:gd name="connsiteX4" fmla="*/ 7169452 w 7169452"/>
                <a:gd name="connsiteY4" fmla="*/ 1051479 h 1261780"/>
                <a:gd name="connsiteX5" fmla="*/ 6959151 w 7169452"/>
                <a:gd name="connsiteY5" fmla="*/ 1261780 h 1261780"/>
                <a:gd name="connsiteX6" fmla="*/ 210301 w 7169452"/>
                <a:gd name="connsiteY6" fmla="*/ 1261780 h 1261780"/>
                <a:gd name="connsiteX7" fmla="*/ 0 w 7169452"/>
                <a:gd name="connsiteY7" fmla="*/ 1051479 h 1261780"/>
                <a:gd name="connsiteX8" fmla="*/ 0 w 7169452"/>
                <a:gd name="connsiteY8" fmla="*/ 210301 h 12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69452" h="1261780">
                  <a:moveTo>
                    <a:pt x="0" y="210301"/>
                  </a:moveTo>
                  <a:cubicBezTo>
                    <a:pt x="0" y="94155"/>
                    <a:pt x="94155" y="0"/>
                    <a:pt x="210301" y="0"/>
                  </a:cubicBezTo>
                  <a:lnTo>
                    <a:pt x="6959151" y="0"/>
                  </a:lnTo>
                  <a:cubicBezTo>
                    <a:pt x="7075297" y="0"/>
                    <a:pt x="7169452" y="94155"/>
                    <a:pt x="7169452" y="210301"/>
                  </a:cubicBezTo>
                  <a:lnTo>
                    <a:pt x="7169452" y="1051479"/>
                  </a:lnTo>
                  <a:cubicBezTo>
                    <a:pt x="7169452" y="1167625"/>
                    <a:pt x="7075297" y="1261780"/>
                    <a:pt x="6959151" y="1261780"/>
                  </a:cubicBezTo>
                  <a:lnTo>
                    <a:pt x="210301" y="1261780"/>
                  </a:lnTo>
                  <a:cubicBezTo>
                    <a:pt x="94155" y="1261780"/>
                    <a:pt x="0" y="1167625"/>
                    <a:pt x="0" y="1051479"/>
                  </a:cubicBezTo>
                  <a:lnTo>
                    <a:pt x="0" y="210301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995" tIns="137795" rIns="213995" bIns="137795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4000" kern="1200" dirty="0">
                <a:solidFill>
                  <a:schemeClr val="tx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4000" kern="1200" dirty="0">
                  <a:solidFill>
                    <a:schemeClr val="tx1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rPr>
                <a:t>8. </a:t>
              </a:r>
              <a:r>
                <a:rPr lang="es-ES" sz="4000" kern="1200" dirty="0" err="1">
                  <a:solidFill>
                    <a:schemeClr val="tx1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rPr>
                <a:t>Deadbug</a:t>
              </a:r>
              <a:r>
                <a:rPr lang="es-ES" sz="4000" kern="1200" dirty="0">
                  <a:solidFill>
                    <a:schemeClr val="tx1"/>
                  </a:solidFill>
                  <a:latin typeface="Arial" panose="020B0604020202020204" pitchFamily="34" charset="0"/>
                  <a:ea typeface="Fira Sans Extra Condensed Medium"/>
                  <a:cs typeface="Arial" panose="020B0604020202020204" pitchFamily="34" charset="0"/>
                  <a:sym typeface="Fira Sans Extra Condensed Medium"/>
                </a:rPr>
                <a:t> modificado
</a:t>
              </a:r>
              <a:endParaRPr lang="es-ES" sz="4000" b="0" kern="1200" dirty="0">
                <a:solidFill>
                  <a:schemeClr val="tx1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581C3CE7-A942-DD84-1226-1FCA73B5A52E}"/>
              </a:ext>
            </a:extLst>
          </p:cNvPr>
          <p:cNvGrpSpPr/>
          <p:nvPr/>
        </p:nvGrpSpPr>
        <p:grpSpPr>
          <a:xfrm>
            <a:off x="26605152" y="11004766"/>
            <a:ext cx="2308031" cy="11049083"/>
            <a:chOff x="25321251" y="11000365"/>
            <a:chExt cx="2308031" cy="11049083"/>
          </a:xfrm>
        </p:grpSpPr>
        <p:sp>
          <p:nvSpPr>
            <p:cNvPr id="75" name="Freeform 181">
              <a:extLst>
                <a:ext uri="{FF2B5EF4-FFF2-40B4-BE49-F238E27FC236}">
                  <a16:creationId xmlns:a16="http://schemas.microsoft.com/office/drawing/2014/main" id="{6D4B9A16-113C-5C50-1B36-978115E0DB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002700" y="15358376"/>
              <a:ext cx="10984593" cy="2268571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658;p23">
              <a:extLst>
                <a:ext uri="{FF2B5EF4-FFF2-40B4-BE49-F238E27FC236}">
                  <a16:creationId xmlns:a16="http://schemas.microsoft.com/office/drawing/2014/main" id="{E0AEBD15-3EB8-4A16-7420-2E7AAFBD52F1}"/>
                </a:ext>
              </a:extLst>
            </p:cNvPr>
            <p:cNvSpPr txBox="1"/>
            <p:nvPr/>
          </p:nvSpPr>
          <p:spPr>
            <a:xfrm rot="5400000">
              <a:off x="20849259" y="15757762"/>
              <a:ext cx="10763678" cy="1819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5384" tIns="325384" rIns="325384" bIns="325384" anchor="ctr" anchorCtr="0">
              <a:noAutofit/>
            </a:bodyPr>
            <a:lstStyle/>
            <a:p>
              <a:pPr algn="ctr"/>
              <a:r>
                <a:rPr lang="en" sz="53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rPr>
                <a:t>40’’ Trabajo /60’’ Descanso</a:t>
              </a:r>
            </a:p>
            <a:p>
              <a:pPr algn="ctr"/>
              <a:r>
                <a:rPr lang="en" sz="53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rPr>
                <a:t>  (x3 series)</a:t>
              </a:r>
              <a:r>
                <a:rPr lang="en" sz="5300" dirty="0">
                  <a:solidFill>
                    <a:srgbClr val="FFFFFF"/>
                  </a:solidFill>
                  <a:latin typeface="+mj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rPr>
                <a:t>)</a:t>
              </a:r>
            </a:p>
            <a:p>
              <a:pPr algn="ctr"/>
              <a:r>
                <a:rPr lang="es-ES" sz="3200" dirty="0">
                  <a:solidFill>
                    <a:srgbClr val="FFFFFF"/>
                  </a:solidFill>
                  <a:latin typeface="+mj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rPr>
                <a:t> </a:t>
              </a: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5D88A19-D571-0962-1EFA-8FE68B4B799F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1086806" y="3338586"/>
            <a:ext cx="2206" cy="248689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64B9EC5-2A71-A3E2-A458-95C674522903}"/>
              </a:ext>
            </a:extLst>
          </p:cNvPr>
          <p:cNvSpPr/>
          <p:nvPr/>
        </p:nvSpPr>
        <p:spPr>
          <a:xfrm>
            <a:off x="9895062" y="15553009"/>
            <a:ext cx="2311655" cy="201006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2A934CB-B3F7-F3C5-210B-FC9A0DF01D3F}"/>
              </a:ext>
            </a:extLst>
          </p:cNvPr>
          <p:cNvGrpSpPr/>
          <p:nvPr/>
        </p:nvGrpSpPr>
        <p:grpSpPr>
          <a:xfrm>
            <a:off x="9895062" y="6997212"/>
            <a:ext cx="2311655" cy="2010063"/>
            <a:chOff x="8522146" y="6350386"/>
            <a:chExt cx="2311655" cy="20100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B2CBBD-983F-31AF-A7D3-F996C79E492B}"/>
                </a:ext>
              </a:extLst>
            </p:cNvPr>
            <p:cNvSpPr/>
            <p:nvPr/>
          </p:nvSpPr>
          <p:spPr>
            <a:xfrm>
              <a:off x="8522146" y="6350386"/>
              <a:ext cx="2311655" cy="201006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2" name="Picture 8" descr="Warm-up Icons - Free SVG &amp; PNG Warm-up Images - Noun Project">
              <a:extLst>
                <a:ext uri="{FF2B5EF4-FFF2-40B4-BE49-F238E27FC236}">
                  <a16:creationId xmlns:a16="http://schemas.microsoft.com/office/drawing/2014/main" id="{969A03C5-2C19-2E85-7AC3-340AC5A8A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5174" y="6494905"/>
              <a:ext cx="1564669" cy="1564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8DD68AC-DAE4-1C78-17EB-5E5DA699DD0D}"/>
              </a:ext>
            </a:extLst>
          </p:cNvPr>
          <p:cNvGrpSpPr/>
          <p:nvPr/>
        </p:nvGrpSpPr>
        <p:grpSpPr>
          <a:xfrm>
            <a:off x="9895062" y="23468700"/>
            <a:ext cx="2311655" cy="2010063"/>
            <a:chOff x="8542922" y="23639491"/>
            <a:chExt cx="2311655" cy="201006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CCA879-541A-B1A0-D46F-944E152E4590}"/>
                </a:ext>
              </a:extLst>
            </p:cNvPr>
            <p:cNvSpPr/>
            <p:nvPr/>
          </p:nvSpPr>
          <p:spPr>
            <a:xfrm>
              <a:off x="8542922" y="23639491"/>
              <a:ext cx="2311655" cy="201006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2E98263-E92D-3F13-6087-D88C67C7A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3942" y="23926969"/>
              <a:ext cx="1469244" cy="1469244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3743D92-82D4-BFE3-3CA7-51C4F2880085}"/>
              </a:ext>
            </a:extLst>
          </p:cNvPr>
          <p:cNvGrpSpPr/>
          <p:nvPr/>
        </p:nvGrpSpPr>
        <p:grpSpPr>
          <a:xfrm>
            <a:off x="9895062" y="27774205"/>
            <a:ext cx="2311655" cy="2010063"/>
            <a:chOff x="8542922" y="27573343"/>
            <a:chExt cx="2311655" cy="201006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3BFCC9B-4604-5A35-4F61-9638CB455AA5}"/>
                </a:ext>
              </a:extLst>
            </p:cNvPr>
            <p:cNvSpPr/>
            <p:nvPr/>
          </p:nvSpPr>
          <p:spPr>
            <a:xfrm>
              <a:off x="8542922" y="27573343"/>
              <a:ext cx="2311655" cy="201006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C44D344-6530-5942-C868-D7DDED0AE652}"/>
                </a:ext>
              </a:extLst>
            </p:cNvPr>
            <p:cNvGrpSpPr/>
            <p:nvPr/>
          </p:nvGrpSpPr>
          <p:grpSpPr>
            <a:xfrm>
              <a:off x="8914923" y="27854569"/>
              <a:ext cx="1568672" cy="1338374"/>
              <a:chOff x="8914923" y="27854569"/>
              <a:chExt cx="1568672" cy="1338374"/>
            </a:xfrm>
          </p:grpSpPr>
          <p:sp>
            <p:nvSpPr>
              <p:cNvPr id="18" name="Freeform 513">
                <a:extLst>
                  <a:ext uri="{FF2B5EF4-FFF2-40B4-BE49-F238E27FC236}">
                    <a16:creationId xmlns:a16="http://schemas.microsoft.com/office/drawing/2014/main" id="{9E6A6BBC-74C4-6878-ABB0-BE609F11F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4923" y="27854569"/>
                <a:ext cx="1508263" cy="1338374"/>
              </a:xfrm>
              <a:custGeom>
                <a:avLst/>
                <a:gdLst>
                  <a:gd name="T0" fmla="*/ 650 w 677"/>
                  <a:gd name="T1" fmla="*/ 312 h 677"/>
                  <a:gd name="T2" fmla="*/ 650 w 677"/>
                  <a:gd name="T3" fmla="*/ 312 h 677"/>
                  <a:gd name="T4" fmla="*/ 623 w 677"/>
                  <a:gd name="T5" fmla="*/ 338 h 677"/>
                  <a:gd name="T6" fmla="*/ 623 w 677"/>
                  <a:gd name="T7" fmla="*/ 614 h 677"/>
                  <a:gd name="T8" fmla="*/ 62 w 677"/>
                  <a:gd name="T9" fmla="*/ 614 h 677"/>
                  <a:gd name="T10" fmla="*/ 62 w 677"/>
                  <a:gd name="T11" fmla="*/ 63 h 677"/>
                  <a:gd name="T12" fmla="*/ 338 w 677"/>
                  <a:gd name="T13" fmla="*/ 63 h 677"/>
                  <a:gd name="T14" fmla="*/ 365 w 677"/>
                  <a:gd name="T15" fmla="*/ 27 h 677"/>
                  <a:gd name="T16" fmla="*/ 338 w 677"/>
                  <a:gd name="T17" fmla="*/ 0 h 677"/>
                  <a:gd name="T18" fmla="*/ 45 w 677"/>
                  <a:gd name="T19" fmla="*/ 0 h 677"/>
                  <a:gd name="T20" fmla="*/ 0 w 677"/>
                  <a:gd name="T21" fmla="*/ 45 h 677"/>
                  <a:gd name="T22" fmla="*/ 0 w 677"/>
                  <a:gd name="T23" fmla="*/ 632 h 677"/>
                  <a:gd name="T24" fmla="*/ 45 w 677"/>
                  <a:gd name="T25" fmla="*/ 676 h 677"/>
                  <a:gd name="T26" fmla="*/ 641 w 677"/>
                  <a:gd name="T27" fmla="*/ 676 h 677"/>
                  <a:gd name="T28" fmla="*/ 676 w 677"/>
                  <a:gd name="T29" fmla="*/ 632 h 677"/>
                  <a:gd name="T30" fmla="*/ 676 w 677"/>
                  <a:gd name="T31" fmla="*/ 338 h 677"/>
                  <a:gd name="T32" fmla="*/ 650 w 677"/>
                  <a:gd name="T33" fmla="*/ 312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7" h="677">
                    <a:moveTo>
                      <a:pt x="650" y="312"/>
                    </a:moveTo>
                    <a:lnTo>
                      <a:pt x="650" y="312"/>
                    </a:lnTo>
                    <a:cubicBezTo>
                      <a:pt x="632" y="312"/>
                      <a:pt x="623" y="320"/>
                      <a:pt x="623" y="338"/>
                    </a:cubicBezTo>
                    <a:cubicBezTo>
                      <a:pt x="623" y="614"/>
                      <a:pt x="623" y="614"/>
                      <a:pt x="623" y="614"/>
                    </a:cubicBezTo>
                    <a:cubicBezTo>
                      <a:pt x="62" y="614"/>
                      <a:pt x="62" y="614"/>
                      <a:pt x="62" y="614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56" y="63"/>
                      <a:pt x="365" y="45"/>
                      <a:pt x="365" y="27"/>
                    </a:cubicBezTo>
                    <a:cubicBezTo>
                      <a:pt x="365" y="18"/>
                      <a:pt x="356" y="0"/>
                      <a:pt x="338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0"/>
                      <a:pt x="0" y="18"/>
                      <a:pt x="0" y="45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59"/>
                      <a:pt x="18" y="676"/>
                      <a:pt x="45" y="676"/>
                    </a:cubicBezTo>
                    <a:cubicBezTo>
                      <a:pt x="641" y="676"/>
                      <a:pt x="641" y="676"/>
                      <a:pt x="641" y="676"/>
                    </a:cubicBezTo>
                    <a:cubicBezTo>
                      <a:pt x="659" y="676"/>
                      <a:pt x="676" y="659"/>
                      <a:pt x="676" y="632"/>
                    </a:cubicBezTo>
                    <a:cubicBezTo>
                      <a:pt x="676" y="338"/>
                      <a:pt x="676" y="338"/>
                      <a:pt x="676" y="338"/>
                    </a:cubicBezTo>
                    <a:cubicBezTo>
                      <a:pt x="676" y="320"/>
                      <a:pt x="667" y="312"/>
                      <a:pt x="650" y="312"/>
                    </a:cubicBezTo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latin typeface="+mj-lt"/>
                  <a:ea typeface="Lato Light" panose="020F050202020403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514">
                <a:extLst>
                  <a:ext uri="{FF2B5EF4-FFF2-40B4-BE49-F238E27FC236}">
                    <a16:creationId xmlns:a16="http://schemas.microsoft.com/office/drawing/2014/main" id="{64BD5E9A-B774-5CFD-14BA-6895E8610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3634" y="27856790"/>
                <a:ext cx="1069961" cy="866889"/>
              </a:xfrm>
              <a:custGeom>
                <a:avLst/>
                <a:gdLst>
                  <a:gd name="T0" fmla="*/ 374 w 383"/>
                  <a:gd name="T1" fmla="*/ 89 h 366"/>
                  <a:gd name="T2" fmla="*/ 374 w 383"/>
                  <a:gd name="T3" fmla="*/ 89 h 366"/>
                  <a:gd name="T4" fmla="*/ 293 w 383"/>
                  <a:gd name="T5" fmla="*/ 9 h 366"/>
                  <a:gd name="T6" fmla="*/ 267 w 383"/>
                  <a:gd name="T7" fmla="*/ 0 h 366"/>
                  <a:gd name="T8" fmla="*/ 249 w 383"/>
                  <a:gd name="T9" fmla="*/ 9 h 366"/>
                  <a:gd name="T10" fmla="*/ 44 w 383"/>
                  <a:gd name="T11" fmla="*/ 214 h 366"/>
                  <a:gd name="T12" fmla="*/ 35 w 383"/>
                  <a:gd name="T13" fmla="*/ 222 h 366"/>
                  <a:gd name="T14" fmla="*/ 9 w 383"/>
                  <a:gd name="T15" fmla="*/ 329 h 366"/>
                  <a:gd name="T16" fmla="*/ 9 w 383"/>
                  <a:gd name="T17" fmla="*/ 356 h 366"/>
                  <a:gd name="T18" fmla="*/ 35 w 383"/>
                  <a:gd name="T19" fmla="*/ 365 h 366"/>
                  <a:gd name="T20" fmla="*/ 35 w 383"/>
                  <a:gd name="T21" fmla="*/ 365 h 366"/>
                  <a:gd name="T22" fmla="*/ 151 w 383"/>
                  <a:gd name="T23" fmla="*/ 347 h 366"/>
                  <a:gd name="T24" fmla="*/ 169 w 383"/>
                  <a:gd name="T25" fmla="*/ 338 h 366"/>
                  <a:gd name="T26" fmla="*/ 374 w 383"/>
                  <a:gd name="T27" fmla="*/ 134 h 366"/>
                  <a:gd name="T28" fmla="*/ 374 w 383"/>
                  <a:gd name="T29" fmla="*/ 89 h 366"/>
                  <a:gd name="T30" fmla="*/ 133 w 383"/>
                  <a:gd name="T31" fmla="*/ 293 h 366"/>
                  <a:gd name="T32" fmla="*/ 133 w 383"/>
                  <a:gd name="T33" fmla="*/ 293 h 366"/>
                  <a:gd name="T34" fmla="*/ 71 w 383"/>
                  <a:gd name="T35" fmla="*/ 303 h 366"/>
                  <a:gd name="T36" fmla="*/ 89 w 383"/>
                  <a:gd name="T37" fmla="*/ 249 h 366"/>
                  <a:gd name="T38" fmla="*/ 196 w 383"/>
                  <a:gd name="T39" fmla="*/ 142 h 366"/>
                  <a:gd name="T40" fmla="*/ 231 w 383"/>
                  <a:gd name="T41" fmla="*/ 187 h 366"/>
                  <a:gd name="T42" fmla="*/ 133 w 383"/>
                  <a:gd name="T43" fmla="*/ 293 h 366"/>
                  <a:gd name="T44" fmla="*/ 276 w 383"/>
                  <a:gd name="T45" fmla="*/ 142 h 366"/>
                  <a:gd name="T46" fmla="*/ 276 w 383"/>
                  <a:gd name="T47" fmla="*/ 142 h 366"/>
                  <a:gd name="T48" fmla="*/ 231 w 383"/>
                  <a:gd name="T49" fmla="*/ 107 h 366"/>
                  <a:gd name="T50" fmla="*/ 267 w 383"/>
                  <a:gd name="T51" fmla="*/ 62 h 366"/>
                  <a:gd name="T52" fmla="*/ 311 w 383"/>
                  <a:gd name="T53" fmla="*/ 107 h 366"/>
                  <a:gd name="T54" fmla="*/ 276 w 383"/>
                  <a:gd name="T55" fmla="*/ 14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3" h="366">
                    <a:moveTo>
                      <a:pt x="374" y="89"/>
                    </a:moveTo>
                    <a:lnTo>
                      <a:pt x="374" y="89"/>
                    </a:lnTo>
                    <a:cubicBezTo>
                      <a:pt x="293" y="9"/>
                      <a:pt x="293" y="9"/>
                      <a:pt x="293" y="9"/>
                    </a:cubicBezTo>
                    <a:cubicBezTo>
                      <a:pt x="285" y="0"/>
                      <a:pt x="276" y="0"/>
                      <a:pt x="267" y="0"/>
                    </a:cubicBezTo>
                    <a:cubicBezTo>
                      <a:pt x="267" y="0"/>
                      <a:pt x="258" y="0"/>
                      <a:pt x="249" y="9"/>
                    </a:cubicBezTo>
                    <a:cubicBezTo>
                      <a:pt x="44" y="214"/>
                      <a:pt x="44" y="214"/>
                      <a:pt x="44" y="214"/>
                    </a:cubicBezTo>
                    <a:cubicBezTo>
                      <a:pt x="35" y="214"/>
                      <a:pt x="35" y="222"/>
                      <a:pt x="35" y="222"/>
                    </a:cubicBezTo>
                    <a:cubicBezTo>
                      <a:pt x="9" y="329"/>
                      <a:pt x="9" y="329"/>
                      <a:pt x="9" y="329"/>
                    </a:cubicBezTo>
                    <a:cubicBezTo>
                      <a:pt x="0" y="338"/>
                      <a:pt x="9" y="356"/>
                      <a:pt x="9" y="356"/>
                    </a:cubicBezTo>
                    <a:cubicBezTo>
                      <a:pt x="18" y="365"/>
                      <a:pt x="27" y="365"/>
                      <a:pt x="35" y="365"/>
                    </a:cubicBezTo>
                    <a:lnTo>
                      <a:pt x="35" y="365"/>
                    </a:lnTo>
                    <a:cubicBezTo>
                      <a:pt x="151" y="347"/>
                      <a:pt x="151" y="347"/>
                      <a:pt x="151" y="347"/>
                    </a:cubicBezTo>
                    <a:cubicBezTo>
                      <a:pt x="160" y="347"/>
                      <a:pt x="160" y="338"/>
                      <a:pt x="169" y="338"/>
                    </a:cubicBezTo>
                    <a:cubicBezTo>
                      <a:pt x="374" y="134"/>
                      <a:pt x="374" y="134"/>
                      <a:pt x="374" y="134"/>
                    </a:cubicBezTo>
                    <a:cubicBezTo>
                      <a:pt x="382" y="116"/>
                      <a:pt x="382" y="98"/>
                      <a:pt x="374" y="89"/>
                    </a:cubicBezTo>
                    <a:close/>
                    <a:moveTo>
                      <a:pt x="133" y="293"/>
                    </a:moveTo>
                    <a:lnTo>
                      <a:pt x="133" y="293"/>
                    </a:lnTo>
                    <a:cubicBezTo>
                      <a:pt x="71" y="303"/>
                      <a:pt x="71" y="303"/>
                      <a:pt x="71" y="303"/>
                    </a:cubicBezTo>
                    <a:cubicBezTo>
                      <a:pt x="89" y="249"/>
                      <a:pt x="89" y="249"/>
                      <a:pt x="89" y="249"/>
                    </a:cubicBezTo>
                    <a:cubicBezTo>
                      <a:pt x="196" y="142"/>
                      <a:pt x="196" y="142"/>
                      <a:pt x="196" y="142"/>
                    </a:cubicBezTo>
                    <a:cubicBezTo>
                      <a:pt x="231" y="187"/>
                      <a:pt x="231" y="187"/>
                      <a:pt x="231" y="187"/>
                    </a:cubicBezTo>
                    <a:lnTo>
                      <a:pt x="133" y="293"/>
                    </a:lnTo>
                    <a:close/>
                    <a:moveTo>
                      <a:pt x="276" y="142"/>
                    </a:moveTo>
                    <a:lnTo>
                      <a:pt x="276" y="142"/>
                    </a:lnTo>
                    <a:cubicBezTo>
                      <a:pt x="231" y="107"/>
                      <a:pt x="231" y="107"/>
                      <a:pt x="231" y="107"/>
                    </a:cubicBezTo>
                    <a:cubicBezTo>
                      <a:pt x="267" y="62"/>
                      <a:pt x="267" y="62"/>
                      <a:pt x="267" y="62"/>
                    </a:cubicBezTo>
                    <a:cubicBezTo>
                      <a:pt x="311" y="107"/>
                      <a:pt x="311" y="107"/>
                      <a:pt x="311" y="107"/>
                    </a:cubicBezTo>
                    <a:lnTo>
                      <a:pt x="276" y="14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latin typeface="+mj-lt"/>
                  <a:ea typeface="Lato Light" panose="020F050202020403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4AB2DA4-EC68-E42D-C747-582422A05EB4}"/>
              </a:ext>
            </a:extLst>
          </p:cNvPr>
          <p:cNvGrpSpPr/>
          <p:nvPr/>
        </p:nvGrpSpPr>
        <p:grpSpPr>
          <a:xfrm>
            <a:off x="2846042" y="28012576"/>
            <a:ext cx="6810387" cy="1771692"/>
            <a:chOff x="4683604" y="14847485"/>
            <a:chExt cx="3836276" cy="1771692"/>
          </a:xfrm>
        </p:grpSpPr>
        <p:sp>
          <p:nvSpPr>
            <p:cNvPr id="1042" name="Freeform 531">
              <a:extLst>
                <a:ext uri="{FF2B5EF4-FFF2-40B4-BE49-F238E27FC236}">
                  <a16:creationId xmlns:a16="http://schemas.microsoft.com/office/drawing/2014/main" id="{F7D7BC25-289F-00C3-495A-B0B66157C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840" y="14847485"/>
              <a:ext cx="3694040" cy="1533321"/>
            </a:xfrm>
            <a:custGeom>
              <a:avLst/>
              <a:gdLst>
                <a:gd name="T0" fmla="*/ 2894 w 2895"/>
                <a:gd name="T1" fmla="*/ 531 h 532"/>
                <a:gd name="T2" fmla="*/ 0 w 2895"/>
                <a:gd name="T3" fmla="*/ 531 h 532"/>
                <a:gd name="T4" fmla="*/ 0 w 2895"/>
                <a:gd name="T5" fmla="*/ 0 h 532"/>
                <a:gd name="T6" fmla="*/ 2894 w 2895"/>
                <a:gd name="T7" fmla="*/ 0 h 532"/>
                <a:gd name="T8" fmla="*/ 2894 w 2895"/>
                <a:gd name="T9" fmla="*/ 5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5" h="532">
                  <a:moveTo>
                    <a:pt x="2894" y="531"/>
                  </a:moveTo>
                  <a:lnTo>
                    <a:pt x="0" y="531"/>
                  </a:lnTo>
                  <a:lnTo>
                    <a:pt x="0" y="0"/>
                  </a:lnTo>
                  <a:lnTo>
                    <a:pt x="2894" y="0"/>
                  </a:lnTo>
                  <a:lnTo>
                    <a:pt x="2894" y="53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76200">
              <a:noFill/>
            </a:ln>
            <a:effectLst/>
          </p:spPr>
          <p:txBody>
            <a:bodyPr wrap="none" anchor="ctr"/>
            <a:lstStyle/>
            <a:p>
              <a:endParaRPr lang="es-MX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3" name="Google Shape;658;p23">
              <a:extLst>
                <a:ext uri="{FF2B5EF4-FFF2-40B4-BE49-F238E27FC236}">
                  <a16:creationId xmlns:a16="http://schemas.microsoft.com/office/drawing/2014/main" id="{ADB30BD7-260D-7434-0E89-EDDE7014E605}"/>
                </a:ext>
              </a:extLst>
            </p:cNvPr>
            <p:cNvSpPr txBox="1"/>
            <p:nvPr/>
          </p:nvSpPr>
          <p:spPr>
            <a:xfrm>
              <a:off x="4683604" y="15345401"/>
              <a:ext cx="3836276" cy="1273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5384" tIns="325384" rIns="325384" bIns="325384" anchor="ctr" anchorCtr="0">
              <a:noAutofit/>
            </a:bodyPr>
            <a:lstStyle/>
            <a:p>
              <a:pPr algn="ctr"/>
              <a:r>
                <a:rPr lang="es-ES" sz="5000" dirty="0">
                  <a:solidFill>
                    <a:srgbClr val="FFFFFF"/>
                  </a:solidFill>
                  <a:latin typeface="+mj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rPr>
                <a:t>Fin de la sesión
</a:t>
              </a:r>
              <a:endParaRPr sz="5000" dirty="0">
                <a:solidFill>
                  <a:srgbClr val="FFFFFF"/>
                </a:solidFill>
                <a:latin typeface="+mj-lt"/>
                <a:ea typeface="Lato Light" panose="020F0502020204030203" pitchFamily="34" charset="0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19DE225A-0F50-FD9B-D863-E237788C79E2}"/>
              </a:ext>
            </a:extLst>
          </p:cNvPr>
          <p:cNvGrpSpPr/>
          <p:nvPr/>
        </p:nvGrpSpPr>
        <p:grpSpPr>
          <a:xfrm>
            <a:off x="12559156" y="23295513"/>
            <a:ext cx="10206000" cy="1593466"/>
            <a:chOff x="13384591" y="2799536"/>
            <a:chExt cx="10164004" cy="1593466"/>
          </a:xfrm>
        </p:grpSpPr>
        <p:sp>
          <p:nvSpPr>
            <p:cNvPr id="1065" name="Freeform 181">
              <a:extLst>
                <a:ext uri="{FF2B5EF4-FFF2-40B4-BE49-F238E27FC236}">
                  <a16:creationId xmlns:a16="http://schemas.microsoft.com/office/drawing/2014/main" id="{F2356E3D-FBF7-BA63-1423-85058B17B0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384591" y="2799536"/>
              <a:ext cx="10164004" cy="1250642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6" name="Google Shape;658;p23">
              <a:extLst>
                <a:ext uri="{FF2B5EF4-FFF2-40B4-BE49-F238E27FC236}">
                  <a16:creationId xmlns:a16="http://schemas.microsoft.com/office/drawing/2014/main" id="{97F5E34F-F2B5-4AE2-4A24-C21473D18CBD}"/>
                </a:ext>
              </a:extLst>
            </p:cNvPr>
            <p:cNvSpPr txBox="1"/>
            <p:nvPr/>
          </p:nvSpPr>
          <p:spPr>
            <a:xfrm>
              <a:off x="13468122" y="3045435"/>
              <a:ext cx="9662585" cy="1347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5384" tIns="325384" rIns="325384" bIns="325384" anchor="ctr" anchorCtr="0">
              <a:noAutofit/>
            </a:bodyPr>
            <a:lstStyle/>
            <a:p>
              <a:pPr lvl="2" algn="ctr"/>
              <a:r>
                <a:rPr lang="es-ES" sz="4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rPr>
                <a:t>Masaje miofascial
</a:t>
              </a:r>
              <a:endParaRPr lang="en" sz="40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0770AE9C-5B36-F481-52BA-C49A325E26F7}"/>
              </a:ext>
            </a:extLst>
          </p:cNvPr>
          <p:cNvGrpSpPr/>
          <p:nvPr/>
        </p:nvGrpSpPr>
        <p:grpSpPr>
          <a:xfrm>
            <a:off x="1590807" y="15573565"/>
            <a:ext cx="8225618" cy="2077240"/>
            <a:chOff x="942830" y="15267556"/>
            <a:chExt cx="9261694" cy="207724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41E9A8-CE0A-93A9-CAC6-33850C0CE2FC}"/>
                </a:ext>
              </a:extLst>
            </p:cNvPr>
            <p:cNvGrpSpPr/>
            <p:nvPr/>
          </p:nvGrpSpPr>
          <p:grpSpPr>
            <a:xfrm>
              <a:off x="942830" y="15428244"/>
              <a:ext cx="3058666" cy="1577206"/>
              <a:chOff x="1132491" y="14801347"/>
              <a:chExt cx="3058666" cy="1577206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0820785-99CF-C34F-CF3E-AF0BEEB8E502}"/>
                  </a:ext>
                </a:extLst>
              </p:cNvPr>
              <p:cNvGrpSpPr/>
              <p:nvPr/>
            </p:nvGrpSpPr>
            <p:grpSpPr>
              <a:xfrm>
                <a:off x="2996510" y="15050411"/>
                <a:ext cx="1194647" cy="1079079"/>
                <a:chOff x="3452052" y="15052664"/>
                <a:chExt cx="1194647" cy="1079079"/>
              </a:xfrm>
            </p:grpSpPr>
            <p:sp>
              <p:nvSpPr>
                <p:cNvPr id="43" name="Google Shape;1137;p27">
                  <a:extLst>
                    <a:ext uri="{FF2B5EF4-FFF2-40B4-BE49-F238E27FC236}">
                      <a16:creationId xmlns:a16="http://schemas.microsoft.com/office/drawing/2014/main" id="{692B416E-3C57-6032-02BC-8A215C091CDC}"/>
                    </a:ext>
                  </a:extLst>
                </p:cNvPr>
                <p:cNvSpPr/>
                <p:nvPr/>
              </p:nvSpPr>
              <p:spPr>
                <a:xfrm>
                  <a:off x="3452052" y="15052664"/>
                  <a:ext cx="1194647" cy="107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48" h="12360" extrusionOk="0">
                      <a:moveTo>
                        <a:pt x="6168" y="894"/>
                      </a:moveTo>
                      <a:cubicBezTo>
                        <a:pt x="9085" y="894"/>
                        <a:pt x="11466" y="3263"/>
                        <a:pt x="11466" y="6180"/>
                      </a:cubicBezTo>
                      <a:cubicBezTo>
                        <a:pt x="11466" y="9097"/>
                        <a:pt x="9085" y="11466"/>
                        <a:pt x="6168" y="11466"/>
                      </a:cubicBezTo>
                      <a:cubicBezTo>
                        <a:pt x="3263" y="11466"/>
                        <a:pt x="882" y="9097"/>
                        <a:pt x="882" y="6180"/>
                      </a:cubicBezTo>
                      <a:cubicBezTo>
                        <a:pt x="882" y="3263"/>
                        <a:pt x="3263" y="894"/>
                        <a:pt x="6168" y="894"/>
                      </a:cubicBezTo>
                      <a:close/>
                      <a:moveTo>
                        <a:pt x="6168" y="1"/>
                      </a:moveTo>
                      <a:cubicBezTo>
                        <a:pt x="2763" y="1"/>
                        <a:pt x="1" y="2775"/>
                        <a:pt x="1" y="6180"/>
                      </a:cubicBezTo>
                      <a:cubicBezTo>
                        <a:pt x="1" y="9585"/>
                        <a:pt x="2763" y="12359"/>
                        <a:pt x="6168" y="12359"/>
                      </a:cubicBezTo>
                      <a:cubicBezTo>
                        <a:pt x="9585" y="12359"/>
                        <a:pt x="12348" y="9585"/>
                        <a:pt x="12348" y="6180"/>
                      </a:cubicBezTo>
                      <a:cubicBezTo>
                        <a:pt x="12348" y="2775"/>
                        <a:pt x="9585" y="1"/>
                        <a:pt x="6168" y="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endParaRPr sz="22685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Google Shape;1136;p27">
                  <a:extLst>
                    <a:ext uri="{FF2B5EF4-FFF2-40B4-BE49-F238E27FC236}">
                      <a16:creationId xmlns:a16="http://schemas.microsoft.com/office/drawing/2014/main" id="{559B646C-589A-E53C-1A32-BC65DE630C9D}"/>
                    </a:ext>
                  </a:extLst>
                </p:cNvPr>
                <p:cNvSpPr/>
                <p:nvPr/>
              </p:nvSpPr>
              <p:spPr>
                <a:xfrm>
                  <a:off x="4000407" y="15151169"/>
                  <a:ext cx="399763" cy="739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8467" extrusionOk="0">
                      <a:moveTo>
                        <a:pt x="453" y="1"/>
                      </a:moveTo>
                      <a:cubicBezTo>
                        <a:pt x="203" y="1"/>
                        <a:pt x="0" y="191"/>
                        <a:pt x="0" y="441"/>
                      </a:cubicBezTo>
                      <a:lnTo>
                        <a:pt x="0" y="4811"/>
                      </a:lnTo>
                      <a:cubicBezTo>
                        <a:pt x="0" y="4870"/>
                        <a:pt x="0" y="4930"/>
                        <a:pt x="24" y="4978"/>
                      </a:cubicBezTo>
                      <a:cubicBezTo>
                        <a:pt x="48" y="5037"/>
                        <a:pt x="60" y="5085"/>
                        <a:pt x="108" y="5132"/>
                      </a:cubicBezTo>
                      <a:lnTo>
                        <a:pt x="3310" y="8335"/>
                      </a:lnTo>
                      <a:cubicBezTo>
                        <a:pt x="3394" y="8419"/>
                        <a:pt x="3501" y="8466"/>
                        <a:pt x="3620" y="8466"/>
                      </a:cubicBezTo>
                      <a:cubicBezTo>
                        <a:pt x="3727" y="8466"/>
                        <a:pt x="3846" y="8419"/>
                        <a:pt x="3929" y="8335"/>
                      </a:cubicBezTo>
                      <a:cubicBezTo>
                        <a:pt x="4108" y="8157"/>
                        <a:pt x="4132" y="7883"/>
                        <a:pt x="3953" y="7704"/>
                      </a:cubicBezTo>
                      <a:lnTo>
                        <a:pt x="893" y="4632"/>
                      </a:lnTo>
                      <a:lnTo>
                        <a:pt x="893" y="441"/>
                      </a:lnTo>
                      <a:cubicBezTo>
                        <a:pt x="893" y="191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endParaRPr sz="22685" dirty="0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Google Shape;658;p23">
                <a:extLst>
                  <a:ext uri="{FF2B5EF4-FFF2-40B4-BE49-F238E27FC236}">
                    <a16:creationId xmlns:a16="http://schemas.microsoft.com/office/drawing/2014/main" id="{A1C01D3C-B1E4-0809-ADD2-E33783919D6D}"/>
                  </a:ext>
                </a:extLst>
              </p:cNvPr>
              <p:cNvSpPr txBox="1"/>
              <p:nvPr/>
            </p:nvSpPr>
            <p:spPr>
              <a:xfrm>
                <a:off x="1132491" y="14801347"/>
                <a:ext cx="1898464" cy="1577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25384" tIns="325384" rIns="325384" bIns="325384" anchor="ctr" anchorCtr="0">
                <a:noAutofit/>
              </a:bodyPr>
              <a:lstStyle/>
              <a:p>
                <a:pPr algn="ctr"/>
                <a:r>
                  <a:rPr lang="en" sz="5339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  <a:sym typeface="Fira Sans Extra Condensed Medium"/>
                  </a:rPr>
                  <a:t>45’</a:t>
                </a:r>
                <a:endParaRPr sz="5339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endParaRPr>
              </a:p>
            </p:txBody>
          </p:sp>
        </p:grpSp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9AFDDD86-06A8-86B4-BAF9-3DA0D6CDD298}"/>
                </a:ext>
              </a:extLst>
            </p:cNvPr>
            <p:cNvGrpSpPr/>
            <p:nvPr/>
          </p:nvGrpSpPr>
          <p:grpSpPr>
            <a:xfrm>
              <a:off x="3735352" y="15267556"/>
              <a:ext cx="6469172" cy="2077240"/>
              <a:chOff x="4680830" y="15166935"/>
              <a:chExt cx="6469172" cy="2077240"/>
            </a:xfrm>
          </p:grpSpPr>
          <p:grpSp>
            <p:nvGrpSpPr>
              <p:cNvPr id="1074" name="Group 1073">
                <a:extLst>
                  <a:ext uri="{FF2B5EF4-FFF2-40B4-BE49-F238E27FC236}">
                    <a16:creationId xmlns:a16="http://schemas.microsoft.com/office/drawing/2014/main" id="{2697351B-906A-8578-57AE-BEDB93F794F1}"/>
                  </a:ext>
                </a:extLst>
              </p:cNvPr>
              <p:cNvGrpSpPr/>
              <p:nvPr/>
            </p:nvGrpSpPr>
            <p:grpSpPr>
              <a:xfrm>
                <a:off x="5303461" y="15166935"/>
                <a:ext cx="5538515" cy="1968950"/>
                <a:chOff x="4421909" y="6849235"/>
                <a:chExt cx="4675652" cy="1046235"/>
              </a:xfrm>
            </p:grpSpPr>
            <p:sp>
              <p:nvSpPr>
                <p:cNvPr id="1075" name="Isosceles Triangle 20">
                  <a:extLst>
                    <a:ext uri="{FF2B5EF4-FFF2-40B4-BE49-F238E27FC236}">
                      <a16:creationId xmlns:a16="http://schemas.microsoft.com/office/drawing/2014/main" id="{8E81DF54-1552-58F9-D863-47284C17E77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8048975" y="6846885"/>
                  <a:ext cx="1046235" cy="1050936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latin typeface="+mj-lt"/>
                  </a:endParaRPr>
                </a:p>
              </p:txBody>
            </p:sp>
            <p:sp>
              <p:nvSpPr>
                <p:cNvPr id="1076" name="Freeform 531">
                  <a:extLst>
                    <a:ext uri="{FF2B5EF4-FFF2-40B4-BE49-F238E27FC236}">
                      <a16:creationId xmlns:a16="http://schemas.microsoft.com/office/drawing/2014/main" id="{8082466B-FE2F-1A19-F6ED-7685F66827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1909" y="6969319"/>
                  <a:ext cx="3852947" cy="814756"/>
                </a:xfrm>
                <a:custGeom>
                  <a:avLst/>
                  <a:gdLst>
                    <a:gd name="T0" fmla="*/ 2894 w 2895"/>
                    <a:gd name="T1" fmla="*/ 531 h 532"/>
                    <a:gd name="T2" fmla="*/ 0 w 2895"/>
                    <a:gd name="T3" fmla="*/ 531 h 532"/>
                    <a:gd name="T4" fmla="*/ 0 w 2895"/>
                    <a:gd name="T5" fmla="*/ 0 h 532"/>
                    <a:gd name="T6" fmla="*/ 2894 w 2895"/>
                    <a:gd name="T7" fmla="*/ 0 h 532"/>
                    <a:gd name="T8" fmla="*/ 2894 w 2895"/>
                    <a:gd name="T9" fmla="*/ 531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95" h="532">
                      <a:moveTo>
                        <a:pt x="2894" y="531"/>
                      </a:moveTo>
                      <a:lnTo>
                        <a:pt x="0" y="531"/>
                      </a:lnTo>
                      <a:lnTo>
                        <a:pt x="0" y="0"/>
                      </a:lnTo>
                      <a:lnTo>
                        <a:pt x="2894" y="0"/>
                      </a:lnTo>
                      <a:lnTo>
                        <a:pt x="2894" y="53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>
                    <a:latin typeface="+mj-lt"/>
                  </a:endParaRPr>
                </a:p>
              </p:txBody>
            </p:sp>
          </p:grpSp>
          <p:sp>
            <p:nvSpPr>
              <p:cNvPr id="1077" name="Google Shape;658;p23">
                <a:extLst>
                  <a:ext uri="{FF2B5EF4-FFF2-40B4-BE49-F238E27FC236}">
                    <a16:creationId xmlns:a16="http://schemas.microsoft.com/office/drawing/2014/main" id="{EB02AD43-0544-7A11-7DD6-2190437EF65E}"/>
                  </a:ext>
                </a:extLst>
              </p:cNvPr>
              <p:cNvSpPr txBox="1"/>
              <p:nvPr/>
            </p:nvSpPr>
            <p:spPr>
              <a:xfrm>
                <a:off x="4680830" y="15740972"/>
                <a:ext cx="6469172" cy="1503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25384" tIns="325384" rIns="325384" bIns="325384" anchor="ctr" anchorCtr="0">
                <a:noAutofit/>
              </a:bodyPr>
              <a:lstStyle/>
              <a:p>
                <a:pPr algn="ctr"/>
                <a:r>
                  <a:rPr lang="es-ES" sz="5339" dirty="0">
                    <a:solidFill>
                      <a:srgbClr val="FFFFFF"/>
                    </a:solidFill>
                    <a:latin typeface="+mj-lt"/>
                    <a:ea typeface="Fira Sans Extra Condensed Medium"/>
                    <a:cs typeface="Arial" panose="020B0604020202020204" pitchFamily="34" charset="0"/>
                    <a:sym typeface="Fira Sans Extra Condensed Medium"/>
                  </a:rPr>
                  <a:t>Parte principal
</a:t>
                </a:r>
                <a:endParaRPr sz="5339" dirty="0">
                  <a:solidFill>
                    <a:srgbClr val="FFFFFF"/>
                  </a:solidFill>
                  <a:latin typeface="+mj-lt"/>
                  <a:ea typeface="Fira Sans Extra Condensed Medium"/>
                  <a:cs typeface="Arial" panose="020B0604020202020204" pitchFamily="34" charset="0"/>
                  <a:sym typeface="Fira Sans Extra Condensed Medium"/>
                </a:endParaRPr>
              </a:p>
            </p:txBody>
          </p:sp>
        </p:grp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C1C758B0-193A-742E-9663-D3BBCE2C86E6}"/>
              </a:ext>
            </a:extLst>
          </p:cNvPr>
          <p:cNvGrpSpPr/>
          <p:nvPr/>
        </p:nvGrpSpPr>
        <p:grpSpPr>
          <a:xfrm>
            <a:off x="1590807" y="7017768"/>
            <a:ext cx="8030969" cy="1989507"/>
            <a:chOff x="942830" y="15267556"/>
            <a:chExt cx="9042528" cy="1989507"/>
          </a:xfrm>
        </p:grpSpPr>
        <p:grpSp>
          <p:nvGrpSpPr>
            <p:cNvPr id="1086" name="Group 1085">
              <a:extLst>
                <a:ext uri="{FF2B5EF4-FFF2-40B4-BE49-F238E27FC236}">
                  <a16:creationId xmlns:a16="http://schemas.microsoft.com/office/drawing/2014/main" id="{5C0C44B9-8AAA-8C3B-853A-C567EE2A1C7D}"/>
                </a:ext>
              </a:extLst>
            </p:cNvPr>
            <p:cNvGrpSpPr/>
            <p:nvPr/>
          </p:nvGrpSpPr>
          <p:grpSpPr>
            <a:xfrm>
              <a:off x="942830" y="15428244"/>
              <a:ext cx="3058666" cy="1577206"/>
              <a:chOff x="1132491" y="14801347"/>
              <a:chExt cx="3058666" cy="1577206"/>
            </a:xfrm>
          </p:grpSpPr>
          <p:grpSp>
            <p:nvGrpSpPr>
              <p:cNvPr id="1092" name="Group 1091">
                <a:extLst>
                  <a:ext uri="{FF2B5EF4-FFF2-40B4-BE49-F238E27FC236}">
                    <a16:creationId xmlns:a16="http://schemas.microsoft.com/office/drawing/2014/main" id="{2BAE89BF-9A24-57B2-AB95-D788179AB8CC}"/>
                  </a:ext>
                </a:extLst>
              </p:cNvPr>
              <p:cNvGrpSpPr/>
              <p:nvPr/>
            </p:nvGrpSpPr>
            <p:grpSpPr>
              <a:xfrm>
                <a:off x="2996510" y="15050411"/>
                <a:ext cx="1194647" cy="1079079"/>
                <a:chOff x="3452052" y="15052664"/>
                <a:chExt cx="1194647" cy="1079079"/>
              </a:xfrm>
            </p:grpSpPr>
            <p:sp>
              <p:nvSpPr>
                <p:cNvPr id="1094" name="Google Shape;1137;p27">
                  <a:extLst>
                    <a:ext uri="{FF2B5EF4-FFF2-40B4-BE49-F238E27FC236}">
                      <a16:creationId xmlns:a16="http://schemas.microsoft.com/office/drawing/2014/main" id="{F9339533-067F-33BA-ADFC-295174D67184}"/>
                    </a:ext>
                  </a:extLst>
                </p:cNvPr>
                <p:cNvSpPr/>
                <p:nvPr/>
              </p:nvSpPr>
              <p:spPr>
                <a:xfrm>
                  <a:off x="3452052" y="15052664"/>
                  <a:ext cx="1194647" cy="107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48" h="12360" extrusionOk="0">
                      <a:moveTo>
                        <a:pt x="6168" y="894"/>
                      </a:moveTo>
                      <a:cubicBezTo>
                        <a:pt x="9085" y="894"/>
                        <a:pt x="11466" y="3263"/>
                        <a:pt x="11466" y="6180"/>
                      </a:cubicBezTo>
                      <a:cubicBezTo>
                        <a:pt x="11466" y="9097"/>
                        <a:pt x="9085" y="11466"/>
                        <a:pt x="6168" y="11466"/>
                      </a:cubicBezTo>
                      <a:cubicBezTo>
                        <a:pt x="3263" y="11466"/>
                        <a:pt x="882" y="9097"/>
                        <a:pt x="882" y="6180"/>
                      </a:cubicBezTo>
                      <a:cubicBezTo>
                        <a:pt x="882" y="3263"/>
                        <a:pt x="3263" y="894"/>
                        <a:pt x="6168" y="894"/>
                      </a:cubicBezTo>
                      <a:close/>
                      <a:moveTo>
                        <a:pt x="6168" y="1"/>
                      </a:moveTo>
                      <a:cubicBezTo>
                        <a:pt x="2763" y="1"/>
                        <a:pt x="1" y="2775"/>
                        <a:pt x="1" y="6180"/>
                      </a:cubicBezTo>
                      <a:cubicBezTo>
                        <a:pt x="1" y="9585"/>
                        <a:pt x="2763" y="12359"/>
                        <a:pt x="6168" y="12359"/>
                      </a:cubicBezTo>
                      <a:cubicBezTo>
                        <a:pt x="9585" y="12359"/>
                        <a:pt x="12348" y="9585"/>
                        <a:pt x="12348" y="6180"/>
                      </a:cubicBezTo>
                      <a:cubicBezTo>
                        <a:pt x="12348" y="2775"/>
                        <a:pt x="9585" y="1"/>
                        <a:pt x="6168" y="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endParaRPr sz="22685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5" name="Google Shape;1136;p27">
                  <a:extLst>
                    <a:ext uri="{FF2B5EF4-FFF2-40B4-BE49-F238E27FC236}">
                      <a16:creationId xmlns:a16="http://schemas.microsoft.com/office/drawing/2014/main" id="{9FC95215-8F7A-5CEA-B8A5-7C3C4332F800}"/>
                    </a:ext>
                  </a:extLst>
                </p:cNvPr>
                <p:cNvSpPr/>
                <p:nvPr/>
              </p:nvSpPr>
              <p:spPr>
                <a:xfrm>
                  <a:off x="4000407" y="15151169"/>
                  <a:ext cx="399763" cy="739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8467" extrusionOk="0">
                      <a:moveTo>
                        <a:pt x="453" y="1"/>
                      </a:moveTo>
                      <a:cubicBezTo>
                        <a:pt x="203" y="1"/>
                        <a:pt x="0" y="191"/>
                        <a:pt x="0" y="441"/>
                      </a:cubicBezTo>
                      <a:lnTo>
                        <a:pt x="0" y="4811"/>
                      </a:lnTo>
                      <a:cubicBezTo>
                        <a:pt x="0" y="4870"/>
                        <a:pt x="0" y="4930"/>
                        <a:pt x="24" y="4978"/>
                      </a:cubicBezTo>
                      <a:cubicBezTo>
                        <a:pt x="48" y="5037"/>
                        <a:pt x="60" y="5085"/>
                        <a:pt x="108" y="5132"/>
                      </a:cubicBezTo>
                      <a:lnTo>
                        <a:pt x="3310" y="8335"/>
                      </a:lnTo>
                      <a:cubicBezTo>
                        <a:pt x="3394" y="8419"/>
                        <a:pt x="3501" y="8466"/>
                        <a:pt x="3620" y="8466"/>
                      </a:cubicBezTo>
                      <a:cubicBezTo>
                        <a:pt x="3727" y="8466"/>
                        <a:pt x="3846" y="8419"/>
                        <a:pt x="3929" y="8335"/>
                      </a:cubicBezTo>
                      <a:cubicBezTo>
                        <a:pt x="4108" y="8157"/>
                        <a:pt x="4132" y="7883"/>
                        <a:pt x="3953" y="7704"/>
                      </a:cubicBezTo>
                      <a:lnTo>
                        <a:pt x="893" y="4632"/>
                      </a:lnTo>
                      <a:lnTo>
                        <a:pt x="893" y="441"/>
                      </a:lnTo>
                      <a:cubicBezTo>
                        <a:pt x="893" y="191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endParaRPr sz="22685" dirty="0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93" name="Google Shape;658;p23">
                <a:extLst>
                  <a:ext uri="{FF2B5EF4-FFF2-40B4-BE49-F238E27FC236}">
                    <a16:creationId xmlns:a16="http://schemas.microsoft.com/office/drawing/2014/main" id="{D1F67DD0-CD30-D066-2839-490D44F8013B}"/>
                  </a:ext>
                </a:extLst>
              </p:cNvPr>
              <p:cNvSpPr txBox="1"/>
              <p:nvPr/>
            </p:nvSpPr>
            <p:spPr>
              <a:xfrm>
                <a:off x="1132491" y="14801347"/>
                <a:ext cx="1898464" cy="1577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25384" tIns="325384" rIns="325384" bIns="325384" anchor="ctr" anchorCtr="0">
                <a:noAutofit/>
              </a:bodyPr>
              <a:lstStyle/>
              <a:p>
                <a:pPr algn="ctr"/>
                <a:r>
                  <a:rPr lang="en" sz="5339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  <a:sym typeface="Fira Sans Extra Condensed Medium"/>
                  </a:rPr>
                  <a:t>8’</a:t>
                </a:r>
                <a:endParaRPr sz="5339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endParaRPr>
              </a:p>
            </p:txBody>
          </p:sp>
        </p:grpSp>
        <p:grpSp>
          <p:nvGrpSpPr>
            <p:cNvPr id="1087" name="Group 1086">
              <a:extLst>
                <a:ext uri="{FF2B5EF4-FFF2-40B4-BE49-F238E27FC236}">
                  <a16:creationId xmlns:a16="http://schemas.microsoft.com/office/drawing/2014/main" id="{3244F7D3-2CD6-FE7B-EA32-5AB9BA69BE7A}"/>
                </a:ext>
              </a:extLst>
            </p:cNvPr>
            <p:cNvGrpSpPr/>
            <p:nvPr/>
          </p:nvGrpSpPr>
          <p:grpSpPr>
            <a:xfrm>
              <a:off x="3853043" y="15267556"/>
              <a:ext cx="6132315" cy="1989507"/>
              <a:chOff x="4798521" y="15166935"/>
              <a:chExt cx="6132315" cy="1989507"/>
            </a:xfrm>
          </p:grpSpPr>
          <p:grpSp>
            <p:nvGrpSpPr>
              <p:cNvPr id="1088" name="Group 1087">
                <a:extLst>
                  <a:ext uri="{FF2B5EF4-FFF2-40B4-BE49-F238E27FC236}">
                    <a16:creationId xmlns:a16="http://schemas.microsoft.com/office/drawing/2014/main" id="{1AD29CE4-AE2E-49A4-86AA-ADB0928AD924}"/>
                  </a:ext>
                </a:extLst>
              </p:cNvPr>
              <p:cNvGrpSpPr/>
              <p:nvPr/>
            </p:nvGrpSpPr>
            <p:grpSpPr>
              <a:xfrm>
                <a:off x="5214354" y="15166935"/>
                <a:ext cx="5627624" cy="1968950"/>
                <a:chOff x="4346683" y="6849235"/>
                <a:chExt cx="4750878" cy="1046235"/>
              </a:xfrm>
            </p:grpSpPr>
            <p:sp>
              <p:nvSpPr>
                <p:cNvPr id="1090" name="Isosceles Triangle 20">
                  <a:extLst>
                    <a:ext uri="{FF2B5EF4-FFF2-40B4-BE49-F238E27FC236}">
                      <a16:creationId xmlns:a16="http://schemas.microsoft.com/office/drawing/2014/main" id="{27562A9C-FD82-98E4-A94D-475062AFD7D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8048975" y="6846885"/>
                  <a:ext cx="1046235" cy="1050936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latin typeface="+mj-lt"/>
                  </a:endParaRPr>
                </a:p>
              </p:txBody>
            </p:sp>
            <p:sp>
              <p:nvSpPr>
                <p:cNvPr id="1091" name="Freeform 531">
                  <a:extLst>
                    <a:ext uri="{FF2B5EF4-FFF2-40B4-BE49-F238E27FC236}">
                      <a16:creationId xmlns:a16="http://schemas.microsoft.com/office/drawing/2014/main" id="{7A4CD744-334A-4D3F-9B7A-45A82B5C6D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683" y="6968015"/>
                  <a:ext cx="3753666" cy="814756"/>
                </a:xfrm>
                <a:custGeom>
                  <a:avLst/>
                  <a:gdLst>
                    <a:gd name="T0" fmla="*/ 2894 w 2895"/>
                    <a:gd name="T1" fmla="*/ 531 h 532"/>
                    <a:gd name="T2" fmla="*/ 0 w 2895"/>
                    <a:gd name="T3" fmla="*/ 531 h 532"/>
                    <a:gd name="T4" fmla="*/ 0 w 2895"/>
                    <a:gd name="T5" fmla="*/ 0 h 532"/>
                    <a:gd name="T6" fmla="*/ 2894 w 2895"/>
                    <a:gd name="T7" fmla="*/ 0 h 532"/>
                    <a:gd name="T8" fmla="*/ 2894 w 2895"/>
                    <a:gd name="T9" fmla="*/ 531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95" h="532">
                      <a:moveTo>
                        <a:pt x="2894" y="531"/>
                      </a:moveTo>
                      <a:lnTo>
                        <a:pt x="0" y="531"/>
                      </a:lnTo>
                      <a:lnTo>
                        <a:pt x="0" y="0"/>
                      </a:lnTo>
                      <a:lnTo>
                        <a:pt x="2894" y="0"/>
                      </a:lnTo>
                      <a:lnTo>
                        <a:pt x="2894" y="53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>
                    <a:latin typeface="+mj-lt"/>
                  </a:endParaRPr>
                </a:p>
              </p:txBody>
            </p:sp>
          </p:grpSp>
          <p:sp>
            <p:nvSpPr>
              <p:cNvPr id="1089" name="Google Shape;658;p23">
                <a:extLst>
                  <a:ext uri="{FF2B5EF4-FFF2-40B4-BE49-F238E27FC236}">
                    <a16:creationId xmlns:a16="http://schemas.microsoft.com/office/drawing/2014/main" id="{AA73FEB2-0B6E-EB1C-6ED7-8B457C58ED46}"/>
                  </a:ext>
                </a:extLst>
              </p:cNvPr>
              <p:cNvSpPr txBox="1"/>
              <p:nvPr/>
            </p:nvSpPr>
            <p:spPr>
              <a:xfrm>
                <a:off x="4798521" y="16034666"/>
                <a:ext cx="6132315" cy="1121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25384" tIns="325384" rIns="325384" bIns="325384" anchor="ctr" anchorCtr="0">
                <a:noAutofit/>
              </a:bodyPr>
              <a:lstStyle/>
              <a:p>
                <a:pPr algn="ctr"/>
                <a:r>
                  <a:rPr lang="es-ES" sz="5339" dirty="0">
                    <a:solidFill>
                      <a:srgbClr val="FFFFFF"/>
                    </a:solidFill>
                    <a:latin typeface="+mj-lt"/>
                    <a:ea typeface="Fira Sans Extra Condensed Medium"/>
                    <a:cs typeface="Arial" panose="020B0604020202020204" pitchFamily="34" charset="0"/>
                    <a:sym typeface="Fira Sans Extra Condensed Medium"/>
                  </a:rPr>
                  <a:t>Calentamiento
</a:t>
                </a:r>
                <a:endParaRPr sz="5339" dirty="0">
                  <a:solidFill>
                    <a:srgbClr val="FFFFFF"/>
                  </a:solidFill>
                  <a:latin typeface="+mj-lt"/>
                  <a:ea typeface="Fira Sans Extra Condensed Medium"/>
                  <a:cs typeface="Arial" panose="020B0604020202020204" pitchFamily="34" charset="0"/>
                  <a:sym typeface="Fira Sans Extra Condensed Medium"/>
                </a:endParaRPr>
              </a:p>
            </p:txBody>
          </p:sp>
        </p:grp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E7B19D7D-7A57-17AE-6D07-0C3BD55191EB}"/>
              </a:ext>
            </a:extLst>
          </p:cNvPr>
          <p:cNvGrpSpPr/>
          <p:nvPr/>
        </p:nvGrpSpPr>
        <p:grpSpPr>
          <a:xfrm>
            <a:off x="1448567" y="457202"/>
            <a:ext cx="30136928" cy="30723839"/>
            <a:chOff x="1279714" y="191380"/>
            <a:chExt cx="30136928" cy="3089527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9E3B909-382A-E59C-485A-9C129DD87A7D}"/>
                </a:ext>
              </a:extLst>
            </p:cNvPr>
            <p:cNvSpPr/>
            <p:nvPr/>
          </p:nvSpPr>
          <p:spPr>
            <a:xfrm>
              <a:off x="1311378" y="191380"/>
              <a:ext cx="30073600" cy="30895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31404E47-BCEA-BF07-3348-8E5B1192200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714" y="26156253"/>
              <a:ext cx="3010526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69DC3065-892A-0FB4-F86A-B9E5029820C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546" y="10451433"/>
              <a:ext cx="3010526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43C8D70C-49B7-5128-F66E-BBA30EBB23C3}"/>
                </a:ext>
              </a:extLst>
            </p:cNvPr>
            <p:cNvCxnSpPr>
              <a:cxnSpLocks/>
            </p:cNvCxnSpPr>
            <p:nvPr/>
          </p:nvCxnSpPr>
          <p:spPr>
            <a:xfrm>
              <a:off x="1311378" y="5292698"/>
              <a:ext cx="3010526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A20448F2-F6C5-F936-76E8-701DF24E34CE}"/>
              </a:ext>
            </a:extLst>
          </p:cNvPr>
          <p:cNvCxnSpPr>
            <a:cxnSpLocks/>
          </p:cNvCxnSpPr>
          <p:nvPr/>
        </p:nvCxnSpPr>
        <p:spPr>
          <a:xfrm>
            <a:off x="1480231" y="22906501"/>
            <a:ext cx="300736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658;p23">
            <a:extLst>
              <a:ext uri="{FF2B5EF4-FFF2-40B4-BE49-F238E27FC236}">
                <a16:creationId xmlns:a16="http://schemas.microsoft.com/office/drawing/2014/main" id="{9197765D-950E-2FB0-39EA-9CB1DAD62E73}"/>
              </a:ext>
            </a:extLst>
          </p:cNvPr>
          <p:cNvSpPr txBox="1"/>
          <p:nvPr/>
        </p:nvSpPr>
        <p:spPr>
          <a:xfrm>
            <a:off x="13143217" y="29189819"/>
            <a:ext cx="9037876" cy="125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5384" tIns="325384" rIns="325384" bIns="325384" anchor="ctr" anchorCtr="0">
            <a:noAutofit/>
          </a:bodyPr>
          <a:lstStyle/>
          <a:p>
            <a:pPr lvl="2" algn="ctr"/>
            <a:r>
              <a:rPr lang="es-ES" sz="40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Arial" panose="020B0604020202020204" pitchFamily="34" charset="0"/>
                <a:sym typeface="Fira Sans Extra Condensed Medium"/>
              </a:rPr>
              <a:t>Retirada de banda pectoral </a:t>
            </a:r>
          </a:p>
          <a:p>
            <a:pPr lvl="2" algn="ctr"/>
            <a:r>
              <a:rPr lang="es-ES" sz="40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Arial" panose="020B0604020202020204" pitchFamily="34" charset="0"/>
                <a:sym typeface="Fira Sans Extra Condensed Medium"/>
              </a:rPr>
              <a:t>(Polar H10)
</a:t>
            </a:r>
            <a:endParaRPr lang="en" sz="4000" dirty="0">
              <a:solidFill>
                <a:schemeClr val="tx1"/>
              </a:solidFill>
              <a:latin typeface="+mj-lt"/>
              <a:ea typeface="Lato Light" panose="020F0502020204030203" pitchFamily="34" charset="0"/>
              <a:cs typeface="Arial" panose="020B0604020202020204" pitchFamily="34" charset="0"/>
              <a:sym typeface="Fira Sans Extra Condensed Medium"/>
            </a:endParaRPr>
          </a:p>
        </p:txBody>
      </p:sp>
      <p:sp>
        <p:nvSpPr>
          <p:cNvPr id="53" name="Google Shape;658;p23">
            <a:extLst>
              <a:ext uri="{FF2B5EF4-FFF2-40B4-BE49-F238E27FC236}">
                <a16:creationId xmlns:a16="http://schemas.microsoft.com/office/drawing/2014/main" id="{0873CAC2-F99E-9BD5-EB2F-F3BACA6DBF44}"/>
              </a:ext>
            </a:extLst>
          </p:cNvPr>
          <p:cNvSpPr txBox="1"/>
          <p:nvPr/>
        </p:nvSpPr>
        <p:spPr>
          <a:xfrm>
            <a:off x="24714698" y="29069998"/>
            <a:ext cx="5579977" cy="128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5384" tIns="325384" rIns="325384" bIns="325384" anchor="ctr" anchorCtr="0">
            <a:noAutofit/>
          </a:bodyPr>
          <a:lstStyle/>
          <a:p>
            <a:pPr lvl="2" algn="ctr"/>
            <a:r>
              <a:rPr lang="en" sz="40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Arial" panose="020B0604020202020204" pitchFamily="34" charset="0"/>
                <a:sym typeface="Fira Sans Extra Condensed Medium"/>
              </a:rPr>
              <a:t>RPE Total</a:t>
            </a:r>
          </a:p>
        </p:txBody>
      </p:sp>
      <p:sp>
        <p:nvSpPr>
          <p:cNvPr id="54" name="Google Shape;658;p23">
            <a:extLst>
              <a:ext uri="{FF2B5EF4-FFF2-40B4-BE49-F238E27FC236}">
                <a16:creationId xmlns:a16="http://schemas.microsoft.com/office/drawing/2014/main" id="{F6514CB8-A20C-580D-ADB3-443792C846B6}"/>
              </a:ext>
            </a:extLst>
          </p:cNvPr>
          <p:cNvSpPr txBox="1"/>
          <p:nvPr/>
        </p:nvSpPr>
        <p:spPr>
          <a:xfrm>
            <a:off x="14640832" y="27722422"/>
            <a:ext cx="5379987" cy="125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5384" tIns="325384" rIns="325384" bIns="325384" anchor="ctr" anchorCtr="0">
            <a:noAutofit/>
          </a:bodyPr>
          <a:lstStyle/>
          <a:p>
            <a:pPr lvl="2" algn="ctr"/>
            <a:r>
              <a:rPr lang="es-ES" sz="40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Arial" panose="020B0604020202020204" pitchFamily="34" charset="0"/>
                <a:sym typeface="Fira Sans Extra Condensed Medium"/>
              </a:rPr>
              <a:t>Preguntas
</a:t>
            </a:r>
            <a:endParaRPr lang="en" sz="4000" dirty="0">
              <a:solidFill>
                <a:schemeClr val="tx1"/>
              </a:solidFill>
              <a:latin typeface="+mj-lt"/>
              <a:ea typeface="Lato Light" panose="020F0502020204030203" pitchFamily="34" charset="0"/>
              <a:cs typeface="Arial" panose="020B0604020202020204" pitchFamily="34" charset="0"/>
              <a:sym typeface="Fira Sans Extra Condensed Medium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566369-62C9-AF70-60DB-88B75ED1E19B}"/>
              </a:ext>
            </a:extLst>
          </p:cNvPr>
          <p:cNvGrpSpPr/>
          <p:nvPr/>
        </p:nvGrpSpPr>
        <p:grpSpPr>
          <a:xfrm>
            <a:off x="12465646" y="27402861"/>
            <a:ext cx="10206000" cy="2752750"/>
            <a:chOff x="12497186" y="27365466"/>
            <a:chExt cx="10206000" cy="2752750"/>
          </a:xfrm>
        </p:grpSpPr>
        <p:sp>
          <p:nvSpPr>
            <p:cNvPr id="55" name="Freeform 181">
              <a:extLst>
                <a:ext uri="{FF2B5EF4-FFF2-40B4-BE49-F238E27FC236}">
                  <a16:creationId xmlns:a16="http://schemas.microsoft.com/office/drawing/2014/main" id="{4C2FE5B4-C978-1655-C517-AB35A2D0F6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2497186" y="27365466"/>
              <a:ext cx="10206000" cy="1250642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81">
              <a:extLst>
                <a:ext uri="{FF2B5EF4-FFF2-40B4-BE49-F238E27FC236}">
                  <a16:creationId xmlns:a16="http://schemas.microsoft.com/office/drawing/2014/main" id="{0CA9B630-7DB8-1F3A-BBB3-F6C81ACEB7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2497186" y="28867574"/>
              <a:ext cx="10206000" cy="1250642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CF187A-5AD4-478F-C45F-F808567455F7}"/>
              </a:ext>
            </a:extLst>
          </p:cNvPr>
          <p:cNvGrpSpPr/>
          <p:nvPr/>
        </p:nvGrpSpPr>
        <p:grpSpPr>
          <a:xfrm>
            <a:off x="1590182" y="23533846"/>
            <a:ext cx="9387242" cy="1968950"/>
            <a:chOff x="942830" y="15267556"/>
            <a:chExt cx="10569633" cy="196895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377C244-9026-6E7B-BD39-437F3D4543B8}"/>
                </a:ext>
              </a:extLst>
            </p:cNvPr>
            <p:cNvGrpSpPr/>
            <p:nvPr/>
          </p:nvGrpSpPr>
          <p:grpSpPr>
            <a:xfrm>
              <a:off x="942830" y="15428244"/>
              <a:ext cx="3058666" cy="1577206"/>
              <a:chOff x="1132491" y="14801347"/>
              <a:chExt cx="3058666" cy="1577206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469FB62-334B-B73D-6417-1EC78AB3CFFA}"/>
                  </a:ext>
                </a:extLst>
              </p:cNvPr>
              <p:cNvGrpSpPr/>
              <p:nvPr/>
            </p:nvGrpSpPr>
            <p:grpSpPr>
              <a:xfrm>
                <a:off x="2996510" y="15050411"/>
                <a:ext cx="1194647" cy="1079079"/>
                <a:chOff x="3452052" y="15052664"/>
                <a:chExt cx="1194647" cy="1079079"/>
              </a:xfrm>
            </p:grpSpPr>
            <p:sp>
              <p:nvSpPr>
                <p:cNvPr id="74" name="Google Shape;1137;p27">
                  <a:extLst>
                    <a:ext uri="{FF2B5EF4-FFF2-40B4-BE49-F238E27FC236}">
                      <a16:creationId xmlns:a16="http://schemas.microsoft.com/office/drawing/2014/main" id="{1FB34EDE-E7F5-3773-2E3F-0107C58B1EF0}"/>
                    </a:ext>
                  </a:extLst>
                </p:cNvPr>
                <p:cNvSpPr/>
                <p:nvPr/>
              </p:nvSpPr>
              <p:spPr>
                <a:xfrm>
                  <a:off x="3452052" y="15052664"/>
                  <a:ext cx="1194647" cy="107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48" h="12360" extrusionOk="0">
                      <a:moveTo>
                        <a:pt x="6168" y="894"/>
                      </a:moveTo>
                      <a:cubicBezTo>
                        <a:pt x="9085" y="894"/>
                        <a:pt x="11466" y="3263"/>
                        <a:pt x="11466" y="6180"/>
                      </a:cubicBezTo>
                      <a:cubicBezTo>
                        <a:pt x="11466" y="9097"/>
                        <a:pt x="9085" y="11466"/>
                        <a:pt x="6168" y="11466"/>
                      </a:cubicBezTo>
                      <a:cubicBezTo>
                        <a:pt x="3263" y="11466"/>
                        <a:pt x="882" y="9097"/>
                        <a:pt x="882" y="6180"/>
                      </a:cubicBezTo>
                      <a:cubicBezTo>
                        <a:pt x="882" y="3263"/>
                        <a:pt x="3263" y="894"/>
                        <a:pt x="6168" y="894"/>
                      </a:cubicBezTo>
                      <a:close/>
                      <a:moveTo>
                        <a:pt x="6168" y="1"/>
                      </a:moveTo>
                      <a:cubicBezTo>
                        <a:pt x="2763" y="1"/>
                        <a:pt x="1" y="2775"/>
                        <a:pt x="1" y="6180"/>
                      </a:cubicBezTo>
                      <a:cubicBezTo>
                        <a:pt x="1" y="9585"/>
                        <a:pt x="2763" y="12359"/>
                        <a:pt x="6168" y="12359"/>
                      </a:cubicBezTo>
                      <a:cubicBezTo>
                        <a:pt x="9585" y="12359"/>
                        <a:pt x="12348" y="9585"/>
                        <a:pt x="12348" y="6180"/>
                      </a:cubicBezTo>
                      <a:cubicBezTo>
                        <a:pt x="12348" y="2775"/>
                        <a:pt x="9585" y="1"/>
                        <a:pt x="6168" y="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endParaRPr sz="22685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Google Shape;1136;p27">
                  <a:extLst>
                    <a:ext uri="{FF2B5EF4-FFF2-40B4-BE49-F238E27FC236}">
                      <a16:creationId xmlns:a16="http://schemas.microsoft.com/office/drawing/2014/main" id="{404C74B9-57C0-A982-C43A-AE7181F443D0}"/>
                    </a:ext>
                  </a:extLst>
                </p:cNvPr>
                <p:cNvSpPr/>
                <p:nvPr/>
              </p:nvSpPr>
              <p:spPr>
                <a:xfrm>
                  <a:off x="4000407" y="15151169"/>
                  <a:ext cx="399763" cy="739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8467" extrusionOk="0">
                      <a:moveTo>
                        <a:pt x="453" y="1"/>
                      </a:moveTo>
                      <a:cubicBezTo>
                        <a:pt x="203" y="1"/>
                        <a:pt x="0" y="191"/>
                        <a:pt x="0" y="441"/>
                      </a:cubicBezTo>
                      <a:lnTo>
                        <a:pt x="0" y="4811"/>
                      </a:lnTo>
                      <a:cubicBezTo>
                        <a:pt x="0" y="4870"/>
                        <a:pt x="0" y="4930"/>
                        <a:pt x="24" y="4978"/>
                      </a:cubicBezTo>
                      <a:cubicBezTo>
                        <a:pt x="48" y="5037"/>
                        <a:pt x="60" y="5085"/>
                        <a:pt x="108" y="5132"/>
                      </a:cubicBezTo>
                      <a:lnTo>
                        <a:pt x="3310" y="8335"/>
                      </a:lnTo>
                      <a:cubicBezTo>
                        <a:pt x="3394" y="8419"/>
                        <a:pt x="3501" y="8466"/>
                        <a:pt x="3620" y="8466"/>
                      </a:cubicBezTo>
                      <a:cubicBezTo>
                        <a:pt x="3727" y="8466"/>
                        <a:pt x="3846" y="8419"/>
                        <a:pt x="3929" y="8335"/>
                      </a:cubicBezTo>
                      <a:cubicBezTo>
                        <a:pt x="4108" y="8157"/>
                        <a:pt x="4132" y="7883"/>
                        <a:pt x="3953" y="7704"/>
                      </a:cubicBezTo>
                      <a:lnTo>
                        <a:pt x="893" y="4632"/>
                      </a:lnTo>
                      <a:lnTo>
                        <a:pt x="893" y="441"/>
                      </a:lnTo>
                      <a:cubicBezTo>
                        <a:pt x="893" y="191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endParaRPr sz="22685" dirty="0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2" name="Google Shape;658;p23">
                <a:extLst>
                  <a:ext uri="{FF2B5EF4-FFF2-40B4-BE49-F238E27FC236}">
                    <a16:creationId xmlns:a16="http://schemas.microsoft.com/office/drawing/2014/main" id="{4D22E3D7-BB9C-BA77-15C7-596F6E7F8F23}"/>
                  </a:ext>
                </a:extLst>
              </p:cNvPr>
              <p:cNvSpPr txBox="1"/>
              <p:nvPr/>
            </p:nvSpPr>
            <p:spPr>
              <a:xfrm>
                <a:off x="1132491" y="14801347"/>
                <a:ext cx="1898464" cy="1577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25384" tIns="325384" rIns="325384" bIns="325384" anchor="ctr" anchorCtr="0">
                <a:noAutofit/>
              </a:bodyPr>
              <a:lstStyle/>
              <a:p>
                <a:pPr algn="ctr"/>
                <a:r>
                  <a:rPr lang="en" sz="5339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  <a:sym typeface="Fira Sans Extra Condensed Medium"/>
                  </a:rPr>
                  <a:t>7’</a:t>
                </a:r>
                <a:endParaRPr sz="5339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F40AC80-335B-19A6-8685-A9FC61960581}"/>
                </a:ext>
              </a:extLst>
            </p:cNvPr>
            <p:cNvGrpSpPr/>
            <p:nvPr/>
          </p:nvGrpSpPr>
          <p:grpSpPr>
            <a:xfrm>
              <a:off x="1895777" y="15267556"/>
              <a:ext cx="9616686" cy="1968950"/>
              <a:chOff x="2841255" y="15166935"/>
              <a:chExt cx="9616686" cy="196895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5B9C2FE-0B62-88EF-A257-85E72779C85C}"/>
                  </a:ext>
                </a:extLst>
              </p:cNvPr>
              <p:cNvGrpSpPr/>
              <p:nvPr/>
            </p:nvGrpSpPr>
            <p:grpSpPr>
              <a:xfrm>
                <a:off x="5044086" y="15166935"/>
                <a:ext cx="5797891" cy="1968950"/>
                <a:chOff x="4202942" y="6849235"/>
                <a:chExt cx="4894619" cy="1046235"/>
              </a:xfrm>
            </p:grpSpPr>
            <p:sp>
              <p:nvSpPr>
                <p:cNvPr id="69" name="Isosceles Triangle 20">
                  <a:extLst>
                    <a:ext uri="{FF2B5EF4-FFF2-40B4-BE49-F238E27FC236}">
                      <a16:creationId xmlns:a16="http://schemas.microsoft.com/office/drawing/2014/main" id="{CBA31546-09E0-AD83-6968-31A3CC792C3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8048975" y="6846885"/>
                  <a:ext cx="1046235" cy="1050936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latin typeface="+mj-lt"/>
                  </a:endParaRPr>
                </a:p>
              </p:txBody>
            </p:sp>
            <p:sp>
              <p:nvSpPr>
                <p:cNvPr id="70" name="Freeform 531">
                  <a:extLst>
                    <a:ext uri="{FF2B5EF4-FFF2-40B4-BE49-F238E27FC236}">
                      <a16:creationId xmlns:a16="http://schemas.microsoft.com/office/drawing/2014/main" id="{55CDDB1B-AF93-C2F2-BC10-3A6B8C4A5F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2942" y="6968015"/>
                  <a:ext cx="3897407" cy="814756"/>
                </a:xfrm>
                <a:custGeom>
                  <a:avLst/>
                  <a:gdLst>
                    <a:gd name="T0" fmla="*/ 2894 w 2895"/>
                    <a:gd name="T1" fmla="*/ 531 h 532"/>
                    <a:gd name="T2" fmla="*/ 0 w 2895"/>
                    <a:gd name="T3" fmla="*/ 531 h 532"/>
                    <a:gd name="T4" fmla="*/ 0 w 2895"/>
                    <a:gd name="T5" fmla="*/ 0 h 532"/>
                    <a:gd name="T6" fmla="*/ 2894 w 2895"/>
                    <a:gd name="T7" fmla="*/ 0 h 532"/>
                    <a:gd name="T8" fmla="*/ 2894 w 2895"/>
                    <a:gd name="T9" fmla="*/ 531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95" h="532">
                      <a:moveTo>
                        <a:pt x="2894" y="531"/>
                      </a:moveTo>
                      <a:lnTo>
                        <a:pt x="0" y="531"/>
                      </a:lnTo>
                      <a:lnTo>
                        <a:pt x="0" y="0"/>
                      </a:lnTo>
                      <a:lnTo>
                        <a:pt x="2894" y="0"/>
                      </a:lnTo>
                      <a:lnTo>
                        <a:pt x="2894" y="53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>
                    <a:latin typeface="+mj-lt"/>
                  </a:endParaRPr>
                </a:p>
              </p:txBody>
            </p:sp>
          </p:grpSp>
          <p:sp>
            <p:nvSpPr>
              <p:cNvPr id="68" name="Google Shape;658;p23">
                <a:extLst>
                  <a:ext uri="{FF2B5EF4-FFF2-40B4-BE49-F238E27FC236}">
                    <a16:creationId xmlns:a16="http://schemas.microsoft.com/office/drawing/2014/main" id="{E9E9EB67-0357-A40F-957C-270A117B46F1}"/>
                  </a:ext>
                </a:extLst>
              </p:cNvPr>
              <p:cNvSpPr txBox="1"/>
              <p:nvPr/>
            </p:nvSpPr>
            <p:spPr>
              <a:xfrm>
                <a:off x="2841255" y="16027879"/>
                <a:ext cx="9616686" cy="1079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25384" tIns="325384" rIns="325384" bIns="325384" anchor="ctr" anchorCtr="0">
                <a:noAutofit/>
              </a:bodyPr>
              <a:lstStyle/>
              <a:p>
                <a:pPr algn="ctr"/>
                <a:r>
                  <a:rPr lang="es-ES" sz="5339" dirty="0">
                    <a:solidFill>
                      <a:srgbClr val="FFFFFF"/>
                    </a:solidFill>
                    <a:latin typeface="+mj-lt"/>
                    <a:ea typeface="Fira Sans Extra Condensed Medium"/>
                    <a:cs typeface="Arial" panose="020B0604020202020204" pitchFamily="34" charset="0"/>
                    <a:sym typeface="Fira Sans Extra Condensed Medium"/>
                  </a:rPr>
                  <a:t>Vuelta a la </a:t>
                </a:r>
              </a:p>
              <a:p>
                <a:pPr algn="ctr"/>
                <a:r>
                  <a:rPr lang="es-ES" sz="5339" dirty="0">
                    <a:solidFill>
                      <a:srgbClr val="FFFFFF"/>
                    </a:solidFill>
                    <a:latin typeface="+mj-lt"/>
                    <a:ea typeface="Fira Sans Extra Condensed Medium"/>
                    <a:cs typeface="Arial" panose="020B0604020202020204" pitchFamily="34" charset="0"/>
                    <a:sym typeface="Fira Sans Extra Condensed Medium"/>
                  </a:rPr>
                  <a:t>calma
</a:t>
                </a:r>
                <a:endParaRPr sz="5339" dirty="0">
                  <a:solidFill>
                    <a:srgbClr val="FFFFFF"/>
                  </a:solidFill>
                  <a:latin typeface="+mj-lt"/>
                  <a:ea typeface="Fira Sans Extra Condensed Medium"/>
                  <a:cs typeface="Arial" panose="020B0604020202020204" pitchFamily="34" charset="0"/>
                  <a:sym typeface="Fira Sans Extra Condensed Medium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3D9C010-9205-623A-BCAE-389855C08F4F}"/>
              </a:ext>
            </a:extLst>
          </p:cNvPr>
          <p:cNvGrpSpPr/>
          <p:nvPr/>
        </p:nvGrpSpPr>
        <p:grpSpPr>
          <a:xfrm>
            <a:off x="2698354" y="987236"/>
            <a:ext cx="27817019" cy="4246324"/>
            <a:chOff x="2802904" y="2360016"/>
            <a:chExt cx="27817019" cy="4246324"/>
          </a:xfrm>
        </p:grpSpPr>
        <p:sp>
          <p:nvSpPr>
            <p:cNvPr id="6" name="Google Shape;658;p23">
              <a:extLst>
                <a:ext uri="{FF2B5EF4-FFF2-40B4-BE49-F238E27FC236}">
                  <a16:creationId xmlns:a16="http://schemas.microsoft.com/office/drawing/2014/main" id="{C26D4620-7601-BDCE-5401-65EE9D707EDD}"/>
                </a:ext>
              </a:extLst>
            </p:cNvPr>
            <p:cNvSpPr txBox="1"/>
            <p:nvPr/>
          </p:nvSpPr>
          <p:spPr>
            <a:xfrm>
              <a:off x="15090460" y="3737015"/>
              <a:ext cx="5379987" cy="1254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5384" tIns="325384" rIns="325384" bIns="325384" anchor="ctr" anchorCtr="0">
              <a:noAutofit/>
            </a:bodyPr>
            <a:lstStyle/>
            <a:p>
              <a:pPr lvl="2" algn="ctr"/>
              <a:r>
                <a:rPr lang="es-ES" sz="4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rPr>
                <a:t>Preguntas</a:t>
              </a:r>
              <a:endParaRPr lang="en" sz="40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Arial" panose="020B0604020202020204" pitchFamily="34" charset="0"/>
                <a:sym typeface="Fira Sans Extra Condensed Medium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C350A0E-3B13-0BBE-4097-5E872B4919E9}"/>
                </a:ext>
              </a:extLst>
            </p:cNvPr>
            <p:cNvGrpSpPr/>
            <p:nvPr/>
          </p:nvGrpSpPr>
          <p:grpSpPr>
            <a:xfrm>
              <a:off x="2802904" y="2360016"/>
              <a:ext cx="27817019" cy="4246324"/>
              <a:chOff x="2667868" y="2361412"/>
              <a:chExt cx="27817019" cy="424632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62EE01F-015A-7849-BCE2-F051CA560C81}"/>
                  </a:ext>
                </a:extLst>
              </p:cNvPr>
              <p:cNvGrpSpPr/>
              <p:nvPr/>
            </p:nvGrpSpPr>
            <p:grpSpPr>
              <a:xfrm>
                <a:off x="2667868" y="2361412"/>
                <a:ext cx="27787025" cy="4246324"/>
                <a:chOff x="2667868" y="2361412"/>
                <a:chExt cx="27787025" cy="4246324"/>
              </a:xfrm>
            </p:grpSpPr>
            <p:sp>
              <p:nvSpPr>
                <p:cNvPr id="48" name="Google Shape;658;p23">
                  <a:extLst>
                    <a:ext uri="{FF2B5EF4-FFF2-40B4-BE49-F238E27FC236}">
                      <a16:creationId xmlns:a16="http://schemas.microsoft.com/office/drawing/2014/main" id="{7B458F83-3693-66D3-F7B3-0F1FB0CBDD1F}"/>
                    </a:ext>
                  </a:extLst>
                </p:cNvPr>
                <p:cNvSpPr txBox="1"/>
                <p:nvPr/>
              </p:nvSpPr>
              <p:spPr>
                <a:xfrm>
                  <a:off x="4315278" y="3201189"/>
                  <a:ext cx="4480328" cy="14035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algn="ctr"/>
                  <a:r>
                    <a:rPr lang="en" sz="5339" dirty="0">
                      <a:solidFill>
                        <a:srgbClr val="FFFFFF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Pre session</a:t>
                  </a:r>
                  <a:endParaRPr sz="5339" dirty="0">
                    <a:solidFill>
                      <a:srgbClr val="FFFFFF"/>
                    </a:solidFill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  <a:sym typeface="Fira Sans Extra Condensed Medium"/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D7F485B-90D3-00A4-0188-2039882BEE93}"/>
                    </a:ext>
                  </a:extLst>
                </p:cNvPr>
                <p:cNvGrpSpPr/>
                <p:nvPr/>
              </p:nvGrpSpPr>
              <p:grpSpPr>
                <a:xfrm>
                  <a:off x="9900492" y="2702699"/>
                  <a:ext cx="2311655" cy="2010063"/>
                  <a:chOff x="9895062" y="2922394"/>
                  <a:chExt cx="2311655" cy="2010063"/>
                </a:xfrm>
              </p:grpSpPr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B255EAD1-E4EC-395E-DA81-F2CCD07E79E9}"/>
                      </a:ext>
                    </a:extLst>
                  </p:cNvPr>
                  <p:cNvSpPr/>
                  <p:nvPr/>
                </p:nvSpPr>
                <p:spPr>
                  <a:xfrm>
                    <a:off x="9895062" y="2922394"/>
                    <a:ext cx="2311655" cy="20100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6CBB90F1-55E3-642A-C227-D96CED0F843E}"/>
                      </a:ext>
                    </a:extLst>
                  </p:cNvPr>
                  <p:cNvGrpSpPr/>
                  <p:nvPr/>
                </p:nvGrpSpPr>
                <p:grpSpPr>
                  <a:xfrm>
                    <a:off x="10346864" y="3295188"/>
                    <a:ext cx="1568672" cy="1338374"/>
                    <a:chOff x="8914923" y="2685588"/>
                    <a:chExt cx="1568672" cy="1338374"/>
                  </a:xfrm>
                </p:grpSpPr>
                <p:sp>
                  <p:nvSpPr>
                    <p:cNvPr id="103" name="Freeform 513">
                      <a:extLst>
                        <a:ext uri="{FF2B5EF4-FFF2-40B4-BE49-F238E27FC236}">
                          <a16:creationId xmlns:a16="http://schemas.microsoft.com/office/drawing/2014/main" id="{9B5C32FE-3748-DA44-2FB9-E53ECD87FF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914923" y="2685588"/>
                      <a:ext cx="1508263" cy="1338374"/>
                    </a:xfrm>
                    <a:custGeom>
                      <a:avLst/>
                      <a:gdLst>
                        <a:gd name="T0" fmla="*/ 650 w 677"/>
                        <a:gd name="T1" fmla="*/ 312 h 677"/>
                        <a:gd name="T2" fmla="*/ 650 w 677"/>
                        <a:gd name="T3" fmla="*/ 312 h 677"/>
                        <a:gd name="T4" fmla="*/ 623 w 677"/>
                        <a:gd name="T5" fmla="*/ 338 h 677"/>
                        <a:gd name="T6" fmla="*/ 623 w 677"/>
                        <a:gd name="T7" fmla="*/ 614 h 677"/>
                        <a:gd name="T8" fmla="*/ 62 w 677"/>
                        <a:gd name="T9" fmla="*/ 614 h 677"/>
                        <a:gd name="T10" fmla="*/ 62 w 677"/>
                        <a:gd name="T11" fmla="*/ 63 h 677"/>
                        <a:gd name="T12" fmla="*/ 338 w 677"/>
                        <a:gd name="T13" fmla="*/ 63 h 677"/>
                        <a:gd name="T14" fmla="*/ 365 w 677"/>
                        <a:gd name="T15" fmla="*/ 27 h 677"/>
                        <a:gd name="T16" fmla="*/ 338 w 677"/>
                        <a:gd name="T17" fmla="*/ 0 h 677"/>
                        <a:gd name="T18" fmla="*/ 45 w 677"/>
                        <a:gd name="T19" fmla="*/ 0 h 677"/>
                        <a:gd name="T20" fmla="*/ 0 w 677"/>
                        <a:gd name="T21" fmla="*/ 45 h 677"/>
                        <a:gd name="T22" fmla="*/ 0 w 677"/>
                        <a:gd name="T23" fmla="*/ 632 h 677"/>
                        <a:gd name="T24" fmla="*/ 45 w 677"/>
                        <a:gd name="T25" fmla="*/ 676 h 677"/>
                        <a:gd name="T26" fmla="*/ 641 w 677"/>
                        <a:gd name="T27" fmla="*/ 676 h 677"/>
                        <a:gd name="T28" fmla="*/ 676 w 677"/>
                        <a:gd name="T29" fmla="*/ 632 h 677"/>
                        <a:gd name="T30" fmla="*/ 676 w 677"/>
                        <a:gd name="T31" fmla="*/ 338 h 677"/>
                        <a:gd name="T32" fmla="*/ 650 w 677"/>
                        <a:gd name="T33" fmla="*/ 312 h 6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677" h="677">
                          <a:moveTo>
                            <a:pt x="650" y="312"/>
                          </a:moveTo>
                          <a:lnTo>
                            <a:pt x="650" y="312"/>
                          </a:lnTo>
                          <a:cubicBezTo>
                            <a:pt x="632" y="312"/>
                            <a:pt x="623" y="320"/>
                            <a:pt x="623" y="338"/>
                          </a:cubicBezTo>
                          <a:cubicBezTo>
                            <a:pt x="623" y="614"/>
                            <a:pt x="623" y="614"/>
                            <a:pt x="623" y="614"/>
                          </a:cubicBezTo>
                          <a:cubicBezTo>
                            <a:pt x="62" y="614"/>
                            <a:pt x="62" y="614"/>
                            <a:pt x="62" y="614"/>
                          </a:cubicBezTo>
                          <a:cubicBezTo>
                            <a:pt x="62" y="63"/>
                            <a:pt x="62" y="63"/>
                            <a:pt x="62" y="63"/>
                          </a:cubicBezTo>
                          <a:cubicBezTo>
                            <a:pt x="338" y="63"/>
                            <a:pt x="338" y="63"/>
                            <a:pt x="338" y="63"/>
                          </a:cubicBezTo>
                          <a:cubicBezTo>
                            <a:pt x="356" y="63"/>
                            <a:pt x="365" y="45"/>
                            <a:pt x="365" y="27"/>
                          </a:cubicBezTo>
                          <a:cubicBezTo>
                            <a:pt x="365" y="18"/>
                            <a:pt x="356" y="0"/>
                            <a:pt x="338" y="0"/>
                          </a:cubicBezTo>
                          <a:cubicBezTo>
                            <a:pt x="45" y="0"/>
                            <a:pt x="45" y="0"/>
                            <a:pt x="45" y="0"/>
                          </a:cubicBezTo>
                          <a:cubicBezTo>
                            <a:pt x="18" y="0"/>
                            <a:pt x="0" y="18"/>
                            <a:pt x="0" y="45"/>
                          </a:cubicBezTo>
                          <a:cubicBezTo>
                            <a:pt x="0" y="632"/>
                            <a:pt x="0" y="632"/>
                            <a:pt x="0" y="632"/>
                          </a:cubicBezTo>
                          <a:cubicBezTo>
                            <a:pt x="0" y="659"/>
                            <a:pt x="18" y="676"/>
                            <a:pt x="45" y="676"/>
                          </a:cubicBezTo>
                          <a:cubicBezTo>
                            <a:pt x="641" y="676"/>
                            <a:pt x="641" y="676"/>
                            <a:pt x="641" y="676"/>
                          </a:cubicBezTo>
                          <a:cubicBezTo>
                            <a:pt x="659" y="676"/>
                            <a:pt x="676" y="659"/>
                            <a:pt x="676" y="632"/>
                          </a:cubicBezTo>
                          <a:cubicBezTo>
                            <a:pt x="676" y="338"/>
                            <a:pt x="676" y="338"/>
                            <a:pt x="676" y="338"/>
                          </a:cubicBezTo>
                          <a:cubicBezTo>
                            <a:pt x="676" y="320"/>
                            <a:pt x="667" y="312"/>
                            <a:pt x="650" y="312"/>
                          </a:cubicBezTo>
                        </a:path>
                      </a:pathLst>
                    </a:cu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MX">
                        <a:latin typeface="+mj-lt"/>
                        <a:ea typeface="Lato Light" panose="020F0502020204030203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4" name="Freeform 514">
                      <a:extLst>
                        <a:ext uri="{FF2B5EF4-FFF2-40B4-BE49-F238E27FC236}">
                          <a16:creationId xmlns:a16="http://schemas.microsoft.com/office/drawing/2014/main" id="{97189374-3C31-F8A1-2D43-D876116FF1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413634" y="2687809"/>
                      <a:ext cx="1069961" cy="866889"/>
                    </a:xfrm>
                    <a:custGeom>
                      <a:avLst/>
                      <a:gdLst>
                        <a:gd name="T0" fmla="*/ 374 w 383"/>
                        <a:gd name="T1" fmla="*/ 89 h 366"/>
                        <a:gd name="T2" fmla="*/ 374 w 383"/>
                        <a:gd name="T3" fmla="*/ 89 h 366"/>
                        <a:gd name="T4" fmla="*/ 293 w 383"/>
                        <a:gd name="T5" fmla="*/ 9 h 366"/>
                        <a:gd name="T6" fmla="*/ 267 w 383"/>
                        <a:gd name="T7" fmla="*/ 0 h 366"/>
                        <a:gd name="T8" fmla="*/ 249 w 383"/>
                        <a:gd name="T9" fmla="*/ 9 h 366"/>
                        <a:gd name="T10" fmla="*/ 44 w 383"/>
                        <a:gd name="T11" fmla="*/ 214 h 366"/>
                        <a:gd name="T12" fmla="*/ 35 w 383"/>
                        <a:gd name="T13" fmla="*/ 222 h 366"/>
                        <a:gd name="T14" fmla="*/ 9 w 383"/>
                        <a:gd name="T15" fmla="*/ 329 h 366"/>
                        <a:gd name="T16" fmla="*/ 9 w 383"/>
                        <a:gd name="T17" fmla="*/ 356 h 366"/>
                        <a:gd name="T18" fmla="*/ 35 w 383"/>
                        <a:gd name="T19" fmla="*/ 365 h 366"/>
                        <a:gd name="T20" fmla="*/ 35 w 383"/>
                        <a:gd name="T21" fmla="*/ 365 h 366"/>
                        <a:gd name="T22" fmla="*/ 151 w 383"/>
                        <a:gd name="T23" fmla="*/ 347 h 366"/>
                        <a:gd name="T24" fmla="*/ 169 w 383"/>
                        <a:gd name="T25" fmla="*/ 338 h 366"/>
                        <a:gd name="T26" fmla="*/ 374 w 383"/>
                        <a:gd name="T27" fmla="*/ 134 h 366"/>
                        <a:gd name="T28" fmla="*/ 374 w 383"/>
                        <a:gd name="T29" fmla="*/ 89 h 366"/>
                        <a:gd name="T30" fmla="*/ 133 w 383"/>
                        <a:gd name="T31" fmla="*/ 293 h 366"/>
                        <a:gd name="T32" fmla="*/ 133 w 383"/>
                        <a:gd name="T33" fmla="*/ 293 h 366"/>
                        <a:gd name="T34" fmla="*/ 71 w 383"/>
                        <a:gd name="T35" fmla="*/ 303 h 366"/>
                        <a:gd name="T36" fmla="*/ 89 w 383"/>
                        <a:gd name="T37" fmla="*/ 249 h 366"/>
                        <a:gd name="T38" fmla="*/ 196 w 383"/>
                        <a:gd name="T39" fmla="*/ 142 h 366"/>
                        <a:gd name="T40" fmla="*/ 231 w 383"/>
                        <a:gd name="T41" fmla="*/ 187 h 366"/>
                        <a:gd name="T42" fmla="*/ 133 w 383"/>
                        <a:gd name="T43" fmla="*/ 293 h 366"/>
                        <a:gd name="T44" fmla="*/ 276 w 383"/>
                        <a:gd name="T45" fmla="*/ 142 h 366"/>
                        <a:gd name="T46" fmla="*/ 276 w 383"/>
                        <a:gd name="T47" fmla="*/ 142 h 366"/>
                        <a:gd name="T48" fmla="*/ 231 w 383"/>
                        <a:gd name="T49" fmla="*/ 107 h 366"/>
                        <a:gd name="T50" fmla="*/ 267 w 383"/>
                        <a:gd name="T51" fmla="*/ 62 h 366"/>
                        <a:gd name="T52" fmla="*/ 311 w 383"/>
                        <a:gd name="T53" fmla="*/ 107 h 366"/>
                        <a:gd name="T54" fmla="*/ 276 w 383"/>
                        <a:gd name="T55" fmla="*/ 142 h 3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383" h="366">
                          <a:moveTo>
                            <a:pt x="374" y="89"/>
                          </a:moveTo>
                          <a:lnTo>
                            <a:pt x="374" y="89"/>
                          </a:lnTo>
                          <a:cubicBezTo>
                            <a:pt x="293" y="9"/>
                            <a:pt x="293" y="9"/>
                            <a:pt x="293" y="9"/>
                          </a:cubicBezTo>
                          <a:cubicBezTo>
                            <a:pt x="285" y="0"/>
                            <a:pt x="276" y="0"/>
                            <a:pt x="267" y="0"/>
                          </a:cubicBezTo>
                          <a:cubicBezTo>
                            <a:pt x="267" y="0"/>
                            <a:pt x="258" y="0"/>
                            <a:pt x="249" y="9"/>
                          </a:cubicBezTo>
                          <a:cubicBezTo>
                            <a:pt x="44" y="214"/>
                            <a:pt x="44" y="214"/>
                            <a:pt x="44" y="214"/>
                          </a:cubicBezTo>
                          <a:cubicBezTo>
                            <a:pt x="35" y="214"/>
                            <a:pt x="35" y="222"/>
                            <a:pt x="35" y="222"/>
                          </a:cubicBezTo>
                          <a:cubicBezTo>
                            <a:pt x="9" y="329"/>
                            <a:pt x="9" y="329"/>
                            <a:pt x="9" y="329"/>
                          </a:cubicBezTo>
                          <a:cubicBezTo>
                            <a:pt x="0" y="338"/>
                            <a:pt x="9" y="356"/>
                            <a:pt x="9" y="356"/>
                          </a:cubicBezTo>
                          <a:cubicBezTo>
                            <a:pt x="18" y="365"/>
                            <a:pt x="27" y="365"/>
                            <a:pt x="35" y="365"/>
                          </a:cubicBezTo>
                          <a:lnTo>
                            <a:pt x="35" y="365"/>
                          </a:lnTo>
                          <a:cubicBezTo>
                            <a:pt x="151" y="347"/>
                            <a:pt x="151" y="347"/>
                            <a:pt x="151" y="347"/>
                          </a:cubicBezTo>
                          <a:cubicBezTo>
                            <a:pt x="160" y="347"/>
                            <a:pt x="160" y="338"/>
                            <a:pt x="169" y="338"/>
                          </a:cubicBezTo>
                          <a:cubicBezTo>
                            <a:pt x="374" y="134"/>
                            <a:pt x="374" y="134"/>
                            <a:pt x="374" y="134"/>
                          </a:cubicBezTo>
                          <a:cubicBezTo>
                            <a:pt x="382" y="116"/>
                            <a:pt x="382" y="98"/>
                            <a:pt x="374" y="89"/>
                          </a:cubicBezTo>
                          <a:close/>
                          <a:moveTo>
                            <a:pt x="133" y="293"/>
                          </a:moveTo>
                          <a:lnTo>
                            <a:pt x="133" y="293"/>
                          </a:lnTo>
                          <a:cubicBezTo>
                            <a:pt x="71" y="303"/>
                            <a:pt x="71" y="303"/>
                            <a:pt x="71" y="303"/>
                          </a:cubicBezTo>
                          <a:cubicBezTo>
                            <a:pt x="89" y="249"/>
                            <a:pt x="89" y="249"/>
                            <a:pt x="89" y="249"/>
                          </a:cubicBezTo>
                          <a:cubicBezTo>
                            <a:pt x="196" y="142"/>
                            <a:pt x="196" y="142"/>
                            <a:pt x="196" y="142"/>
                          </a:cubicBezTo>
                          <a:cubicBezTo>
                            <a:pt x="231" y="187"/>
                            <a:pt x="231" y="187"/>
                            <a:pt x="231" y="187"/>
                          </a:cubicBezTo>
                          <a:lnTo>
                            <a:pt x="133" y="293"/>
                          </a:lnTo>
                          <a:close/>
                          <a:moveTo>
                            <a:pt x="276" y="142"/>
                          </a:moveTo>
                          <a:lnTo>
                            <a:pt x="276" y="142"/>
                          </a:lnTo>
                          <a:cubicBezTo>
                            <a:pt x="231" y="107"/>
                            <a:pt x="231" y="107"/>
                            <a:pt x="231" y="107"/>
                          </a:cubicBezTo>
                          <a:cubicBezTo>
                            <a:pt x="267" y="62"/>
                            <a:pt x="267" y="62"/>
                            <a:pt x="267" y="62"/>
                          </a:cubicBezTo>
                          <a:cubicBezTo>
                            <a:pt x="311" y="107"/>
                            <a:pt x="311" y="107"/>
                            <a:pt x="311" y="107"/>
                          </a:cubicBezTo>
                          <a:lnTo>
                            <a:pt x="276" y="142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MX">
                        <a:latin typeface="+mj-lt"/>
                        <a:ea typeface="Lato Light" panose="020F0502020204030203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41" name="Google Shape;658;p23">
                  <a:extLst>
                    <a:ext uri="{FF2B5EF4-FFF2-40B4-BE49-F238E27FC236}">
                      <a16:creationId xmlns:a16="http://schemas.microsoft.com/office/drawing/2014/main" id="{4E1AB360-D180-8EB7-DB4F-52FC05CF6FE2}"/>
                    </a:ext>
                  </a:extLst>
                </p:cNvPr>
                <p:cNvSpPr txBox="1"/>
                <p:nvPr/>
              </p:nvSpPr>
              <p:spPr>
                <a:xfrm>
                  <a:off x="13035961" y="2742397"/>
                  <a:ext cx="9037876" cy="12549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s-ES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Ajuste de la banda pectoral </a:t>
                  </a:r>
                </a:p>
                <a:p>
                  <a:pPr lvl="2" algn="ctr"/>
                  <a:r>
                    <a:rPr lang="es-ES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(Polar H10)
</a:t>
                  </a:r>
                  <a:endParaRPr lang="en" sz="4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  <a:sym typeface="Fira Sans Extra Condensed Medium"/>
                  </a:endParaRP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FA9B8678-9AD0-9534-6D11-BC1198AD216A}"/>
                    </a:ext>
                  </a:extLst>
                </p:cNvPr>
                <p:cNvGrpSpPr/>
                <p:nvPr/>
              </p:nvGrpSpPr>
              <p:grpSpPr>
                <a:xfrm>
                  <a:off x="22775015" y="2810772"/>
                  <a:ext cx="7679878" cy="3796964"/>
                  <a:chOff x="22775015" y="2810772"/>
                  <a:chExt cx="7679878" cy="3796964"/>
                </a:xfrm>
              </p:grpSpPr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E597C43D-0D89-7FCF-5FA0-3BABE4E7DD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775015" y="3872351"/>
                    <a:ext cx="1049585" cy="472391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313E8DFA-AEC1-7AF0-C2F3-7774B76DB7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75015" y="4518953"/>
                    <a:ext cx="1123899" cy="432997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B8902ECE-0A07-FCF5-BE2D-E1A5C114A51B}"/>
                      </a:ext>
                    </a:extLst>
                  </p:cNvPr>
                  <p:cNvGrpSpPr/>
                  <p:nvPr/>
                </p:nvGrpSpPr>
                <p:grpSpPr>
                  <a:xfrm>
                    <a:off x="24179857" y="2810772"/>
                    <a:ext cx="6275036" cy="3796964"/>
                    <a:chOff x="24179857" y="2810772"/>
                    <a:chExt cx="6275036" cy="3796964"/>
                  </a:xfrm>
                </p:grpSpPr>
                <p:grpSp>
                  <p:nvGrpSpPr>
                    <p:cNvPr id="1049" name="Group 1048">
                      <a:extLst>
                        <a:ext uri="{FF2B5EF4-FFF2-40B4-BE49-F238E27FC236}">
                          <a16:creationId xmlns:a16="http://schemas.microsoft.com/office/drawing/2014/main" id="{FA8F6862-BEF9-C655-2E09-51CCF4A05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179857" y="2810772"/>
                      <a:ext cx="6275036" cy="2065122"/>
                      <a:chOff x="13013166" y="3147622"/>
                      <a:chExt cx="10164004" cy="1529606"/>
                    </a:xfrm>
                  </p:grpSpPr>
                  <p:sp>
                    <p:nvSpPr>
                      <p:cNvPr id="49" name="Freeform 181">
                        <a:extLst>
                          <a:ext uri="{FF2B5EF4-FFF2-40B4-BE49-F238E27FC236}">
                            <a16:creationId xmlns:a16="http://schemas.microsoft.com/office/drawing/2014/main" id="{51685D22-51E1-CD6D-804D-64F4721B2D8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13013166" y="3147622"/>
                        <a:ext cx="10164004" cy="1250642"/>
                      </a:xfrm>
                      <a:custGeom>
                        <a:avLst/>
                        <a:gdLst>
                          <a:gd name="T0" fmla="*/ 2546 w 2661"/>
                          <a:gd name="T1" fmla="*/ 0 h 2004"/>
                          <a:gd name="T2" fmla="*/ 2546 w 2661"/>
                          <a:gd name="T3" fmla="*/ 0 h 2004"/>
                          <a:gd name="T4" fmla="*/ 106 w 2661"/>
                          <a:gd name="T5" fmla="*/ 0 h 2004"/>
                          <a:gd name="T6" fmla="*/ 0 w 2661"/>
                          <a:gd name="T7" fmla="*/ 114 h 2004"/>
                          <a:gd name="T8" fmla="*/ 0 w 2661"/>
                          <a:gd name="T9" fmla="*/ 1888 h 2004"/>
                          <a:gd name="T10" fmla="*/ 106 w 2661"/>
                          <a:gd name="T11" fmla="*/ 2003 h 2004"/>
                          <a:gd name="T12" fmla="*/ 2546 w 2661"/>
                          <a:gd name="T13" fmla="*/ 2003 h 2004"/>
                          <a:gd name="T14" fmla="*/ 2660 w 2661"/>
                          <a:gd name="T15" fmla="*/ 1888 h 2004"/>
                          <a:gd name="T16" fmla="*/ 2660 w 2661"/>
                          <a:gd name="T17" fmla="*/ 114 h 2004"/>
                          <a:gd name="T18" fmla="*/ 2546 w 2661"/>
                          <a:gd name="T19" fmla="*/ 0 h 200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2661" h="2004">
                            <a:moveTo>
                              <a:pt x="2546" y="0"/>
                            </a:moveTo>
                            <a:lnTo>
                              <a:pt x="2546" y="0"/>
                            </a:lnTo>
                            <a:cubicBezTo>
                              <a:pt x="106" y="0"/>
                              <a:pt x="106" y="0"/>
                              <a:pt x="106" y="0"/>
                            </a:cubicBezTo>
                            <a:cubicBezTo>
                              <a:pt x="45" y="0"/>
                              <a:pt x="0" y="53"/>
                              <a:pt x="0" y="114"/>
                            </a:cubicBezTo>
                            <a:cubicBezTo>
                              <a:pt x="0" y="1888"/>
                              <a:pt x="0" y="1888"/>
                              <a:pt x="0" y="1888"/>
                            </a:cubicBezTo>
                            <a:cubicBezTo>
                              <a:pt x="0" y="1949"/>
                              <a:pt x="45" y="2003"/>
                              <a:pt x="106" y="2003"/>
                            </a:cubicBezTo>
                            <a:cubicBezTo>
                              <a:pt x="2546" y="2003"/>
                              <a:pt x="2546" y="2003"/>
                              <a:pt x="2546" y="2003"/>
                            </a:cubicBezTo>
                            <a:cubicBezTo>
                              <a:pt x="2607" y="2003"/>
                              <a:pt x="2660" y="1949"/>
                              <a:pt x="2660" y="1888"/>
                            </a:cubicBezTo>
                            <a:cubicBezTo>
                              <a:pt x="2660" y="114"/>
                              <a:pt x="2660" y="114"/>
                              <a:pt x="2660" y="114"/>
                            </a:cubicBezTo>
                            <a:cubicBezTo>
                              <a:pt x="2660" y="53"/>
                              <a:pt x="2607" y="0"/>
                              <a:pt x="2546" y="0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s-MX">
                          <a:latin typeface="+mj-lt"/>
                          <a:ea typeface="Lato Light" panose="020F0502020204030203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0" name="Google Shape;658;p23">
                        <a:extLst>
                          <a:ext uri="{FF2B5EF4-FFF2-40B4-BE49-F238E27FC236}">
                            <a16:creationId xmlns:a16="http://schemas.microsoft.com/office/drawing/2014/main" id="{D714798A-DC5D-F02D-1E86-DD53427843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206618" y="3256621"/>
                        <a:ext cx="9777099" cy="1420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325384" tIns="325384" rIns="325384" bIns="325384" anchor="ctr" anchorCtr="0">
                        <a:noAutofit/>
                      </a:bodyPr>
                      <a:lstStyle/>
                      <a:p>
                        <a:pPr lvl="2" algn="ctr"/>
                        <a:r>
                          <a:rPr lang="es-ES" sz="4000" dirty="0">
                            <a:solidFill>
                              <a:schemeClr val="tx1"/>
                            </a:solidFill>
                            <a:latin typeface="+mj-lt"/>
                            <a:ea typeface="Lato Light" panose="020F0502020204030203" pitchFamily="34" charset="0"/>
                            <a:cs typeface="Arial" panose="020B0604020202020204" pitchFamily="34" charset="0"/>
                            <a:sym typeface="Fira Sans Extra Condensed Medium"/>
                          </a:rPr>
                          <a:t>¿Cómo te sientes antes de la sesión?
</a:t>
                        </a:r>
                        <a:endParaRPr lang="en" sz="4000" dirty="0">
                          <a:solidFill>
                            <a:schemeClr val="tx1"/>
                          </a:solidFill>
                          <a:latin typeface="+mj-lt"/>
                          <a:ea typeface="Lato Light" panose="020F0502020204030203" pitchFamily="34" charset="0"/>
                          <a:cs typeface="Arial" panose="020B0604020202020204" pitchFamily="34" charset="0"/>
                          <a:sym typeface="Fira Sans Extra Condensed Medium"/>
                        </a:endParaRPr>
                      </a:p>
                    </p:txBody>
                  </p:sp>
                </p:grpSp>
                <p:sp>
                  <p:nvSpPr>
                    <p:cNvPr id="1052" name="Google Shape;658;p23">
                      <a:extLst>
                        <a:ext uri="{FF2B5EF4-FFF2-40B4-BE49-F238E27FC236}">
                          <a16:creationId xmlns:a16="http://schemas.microsoft.com/office/drawing/2014/main" id="{9FEA6743-C892-DCA9-6F6F-24E541ED69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304920" y="4808241"/>
                      <a:ext cx="5959269" cy="1799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325384" tIns="325384" rIns="325384" bIns="325384" anchor="ctr" anchorCtr="0">
                      <a:noAutofit/>
                    </a:bodyPr>
                    <a:lstStyle/>
                    <a:p>
                      <a:pPr lvl="2" algn="ctr"/>
                      <a:r>
                        <a:rPr lang="es-ES" sz="4000" dirty="0">
                          <a:solidFill>
                            <a:schemeClr val="tx1"/>
                          </a:solidFill>
                          <a:latin typeface="+mj-lt"/>
                          <a:ea typeface="Lato Light" panose="020F0502020204030203" pitchFamily="34" charset="0"/>
                          <a:cs typeface="Arial" panose="020B0604020202020204" pitchFamily="34" charset="0"/>
                          <a:sym typeface="Fira Sans Extra Condensed Medium"/>
                        </a:rPr>
                        <a:t>¿Cómo dormiste anoche?
</a:t>
                      </a:r>
                      <a:endParaRPr lang="en" sz="4000" dirty="0">
                        <a:solidFill>
                          <a:schemeClr val="tx1"/>
                        </a:solidFill>
                        <a:latin typeface="+mj-lt"/>
                        <a:ea typeface="Lato Light" panose="020F0502020204030203" pitchFamily="34" charset="0"/>
                        <a:cs typeface="Arial" panose="020B0604020202020204" pitchFamily="34" charset="0"/>
                        <a:sym typeface="Fira Sans Extra Condensed Medium"/>
                      </a:endParaRPr>
                    </a:p>
                  </p:txBody>
                </p:sp>
              </p:grpSp>
            </p:grpSp>
            <p:grpSp>
              <p:nvGrpSpPr>
                <p:cNvPr id="1067" name="Group 1066">
                  <a:extLst>
                    <a:ext uri="{FF2B5EF4-FFF2-40B4-BE49-F238E27FC236}">
                      <a16:creationId xmlns:a16="http://schemas.microsoft.com/office/drawing/2014/main" id="{CB109434-08FB-8A3A-D471-88F952C1C140}"/>
                    </a:ext>
                  </a:extLst>
                </p:cNvPr>
                <p:cNvGrpSpPr/>
                <p:nvPr/>
              </p:nvGrpSpPr>
              <p:grpSpPr>
                <a:xfrm>
                  <a:off x="2667868" y="2941070"/>
                  <a:ext cx="6810387" cy="1678155"/>
                  <a:chOff x="4661721" y="14847485"/>
                  <a:chExt cx="3836276" cy="1678155"/>
                </a:xfrm>
              </p:grpSpPr>
              <p:sp>
                <p:nvSpPr>
                  <p:cNvPr id="1068" name="Freeform 531">
                    <a:extLst>
                      <a:ext uri="{FF2B5EF4-FFF2-40B4-BE49-F238E27FC236}">
                        <a16:creationId xmlns:a16="http://schemas.microsoft.com/office/drawing/2014/main" id="{EC8C52E0-8833-6D07-939C-986B4201CD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2840" y="14847485"/>
                    <a:ext cx="3694040" cy="1533321"/>
                  </a:xfrm>
                  <a:custGeom>
                    <a:avLst/>
                    <a:gdLst>
                      <a:gd name="T0" fmla="*/ 2894 w 2895"/>
                      <a:gd name="T1" fmla="*/ 531 h 532"/>
                      <a:gd name="T2" fmla="*/ 0 w 2895"/>
                      <a:gd name="T3" fmla="*/ 531 h 532"/>
                      <a:gd name="T4" fmla="*/ 0 w 2895"/>
                      <a:gd name="T5" fmla="*/ 0 h 532"/>
                      <a:gd name="T6" fmla="*/ 2894 w 2895"/>
                      <a:gd name="T7" fmla="*/ 0 h 532"/>
                      <a:gd name="T8" fmla="*/ 2894 w 2895"/>
                      <a:gd name="T9" fmla="*/ 531 h 5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95" h="532">
                        <a:moveTo>
                          <a:pt x="2894" y="531"/>
                        </a:moveTo>
                        <a:lnTo>
                          <a:pt x="0" y="531"/>
                        </a:lnTo>
                        <a:lnTo>
                          <a:pt x="0" y="0"/>
                        </a:lnTo>
                        <a:lnTo>
                          <a:pt x="2894" y="0"/>
                        </a:lnTo>
                        <a:lnTo>
                          <a:pt x="2894" y="531"/>
                        </a:lnTo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9" name="Google Shape;658;p23">
                    <a:extLst>
                      <a:ext uri="{FF2B5EF4-FFF2-40B4-BE49-F238E27FC236}">
                        <a16:creationId xmlns:a16="http://schemas.microsoft.com/office/drawing/2014/main" id="{6135B9C8-7837-86F6-8608-7CB3B8E09500}"/>
                      </a:ext>
                    </a:extLst>
                  </p:cNvPr>
                  <p:cNvSpPr txBox="1"/>
                  <p:nvPr/>
                </p:nvSpPr>
                <p:spPr>
                  <a:xfrm>
                    <a:off x="4661721" y="15251864"/>
                    <a:ext cx="3836276" cy="12737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325384" tIns="325384" rIns="325384" bIns="325384" anchor="ctr" anchorCtr="0">
                    <a:noAutofit/>
                  </a:bodyPr>
                  <a:lstStyle/>
                  <a:p>
                    <a:pPr algn="ctr"/>
                    <a:r>
                      <a:rPr lang="es-ES" sz="5000" dirty="0">
                        <a:solidFill>
                          <a:srgbClr val="FFFFFF"/>
                        </a:solidFill>
                        <a:latin typeface="+mj-lt"/>
                        <a:ea typeface="Lato Light" panose="020F0502020204030203" pitchFamily="34" charset="0"/>
                        <a:cs typeface="Arial" panose="020B0604020202020204" pitchFamily="34" charset="0"/>
                        <a:sym typeface="Fira Sans Extra Condensed Medium"/>
                      </a:rPr>
                      <a:t>Inicio de la sesión
</a:t>
                    </a:r>
                    <a:endParaRPr sz="5000" dirty="0">
                      <a:solidFill>
                        <a:srgbClr val="FFFFFF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endParaRPr>
                  </a:p>
                </p:txBody>
              </p: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59517263-3D29-F0EB-11C8-557F582D0382}"/>
                    </a:ext>
                  </a:extLst>
                </p:cNvPr>
                <p:cNvGrpSpPr/>
                <p:nvPr/>
              </p:nvGrpSpPr>
              <p:grpSpPr>
                <a:xfrm>
                  <a:off x="12571501" y="2361412"/>
                  <a:ext cx="10206000" cy="2692637"/>
                  <a:chOff x="12571501" y="2542571"/>
                  <a:chExt cx="10206000" cy="2692637"/>
                </a:xfrm>
              </p:grpSpPr>
              <p:sp>
                <p:nvSpPr>
                  <p:cNvPr id="21" name="Freeform 181">
                    <a:extLst>
                      <a:ext uri="{FF2B5EF4-FFF2-40B4-BE49-F238E27FC236}">
                        <a16:creationId xmlns:a16="http://schemas.microsoft.com/office/drawing/2014/main" id="{100FAEEE-E1EE-019A-1622-BB84AFF246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2571501" y="2542571"/>
                    <a:ext cx="10206000" cy="1250642"/>
                  </a:xfrm>
                  <a:custGeom>
                    <a:avLst/>
                    <a:gdLst>
                      <a:gd name="T0" fmla="*/ 2546 w 2661"/>
                      <a:gd name="T1" fmla="*/ 0 h 2004"/>
                      <a:gd name="T2" fmla="*/ 2546 w 2661"/>
                      <a:gd name="T3" fmla="*/ 0 h 2004"/>
                      <a:gd name="T4" fmla="*/ 106 w 2661"/>
                      <a:gd name="T5" fmla="*/ 0 h 2004"/>
                      <a:gd name="T6" fmla="*/ 0 w 2661"/>
                      <a:gd name="T7" fmla="*/ 114 h 2004"/>
                      <a:gd name="T8" fmla="*/ 0 w 2661"/>
                      <a:gd name="T9" fmla="*/ 1888 h 2004"/>
                      <a:gd name="T10" fmla="*/ 106 w 2661"/>
                      <a:gd name="T11" fmla="*/ 2003 h 2004"/>
                      <a:gd name="T12" fmla="*/ 2546 w 2661"/>
                      <a:gd name="T13" fmla="*/ 2003 h 2004"/>
                      <a:gd name="T14" fmla="*/ 2660 w 2661"/>
                      <a:gd name="T15" fmla="*/ 1888 h 2004"/>
                      <a:gd name="T16" fmla="*/ 2660 w 2661"/>
                      <a:gd name="T17" fmla="*/ 114 h 2004"/>
                      <a:gd name="T18" fmla="*/ 2546 w 2661"/>
                      <a:gd name="T19" fmla="*/ 0 h 20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661" h="2004">
                        <a:moveTo>
                          <a:pt x="2546" y="0"/>
                        </a:moveTo>
                        <a:lnTo>
                          <a:pt x="2546" y="0"/>
                        </a:lnTo>
                        <a:cubicBezTo>
                          <a:pt x="106" y="0"/>
                          <a:pt x="106" y="0"/>
                          <a:pt x="106" y="0"/>
                        </a:cubicBezTo>
                        <a:cubicBezTo>
                          <a:pt x="45" y="0"/>
                          <a:pt x="0" y="53"/>
                          <a:pt x="0" y="114"/>
                        </a:cubicBezTo>
                        <a:cubicBezTo>
                          <a:pt x="0" y="1888"/>
                          <a:pt x="0" y="1888"/>
                          <a:pt x="0" y="1888"/>
                        </a:cubicBezTo>
                        <a:cubicBezTo>
                          <a:pt x="0" y="1949"/>
                          <a:pt x="45" y="2003"/>
                          <a:pt x="106" y="2003"/>
                        </a:cubicBezTo>
                        <a:cubicBezTo>
                          <a:pt x="2546" y="2003"/>
                          <a:pt x="2546" y="2003"/>
                          <a:pt x="2546" y="2003"/>
                        </a:cubicBezTo>
                        <a:cubicBezTo>
                          <a:pt x="2607" y="2003"/>
                          <a:pt x="2660" y="1949"/>
                          <a:pt x="2660" y="1888"/>
                        </a:cubicBezTo>
                        <a:cubicBezTo>
                          <a:pt x="2660" y="114"/>
                          <a:pt x="2660" y="114"/>
                          <a:pt x="2660" y="114"/>
                        </a:cubicBezTo>
                        <a:cubicBezTo>
                          <a:pt x="2660" y="53"/>
                          <a:pt x="2607" y="0"/>
                          <a:pt x="2546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s-MX"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2" name="Freeform 181">
                    <a:extLst>
                      <a:ext uri="{FF2B5EF4-FFF2-40B4-BE49-F238E27FC236}">
                        <a16:creationId xmlns:a16="http://schemas.microsoft.com/office/drawing/2014/main" id="{2E348580-FDE6-1F56-E5A7-BB9375F766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2571501" y="3984566"/>
                    <a:ext cx="10206000" cy="1250642"/>
                  </a:xfrm>
                  <a:custGeom>
                    <a:avLst/>
                    <a:gdLst>
                      <a:gd name="T0" fmla="*/ 2546 w 2661"/>
                      <a:gd name="T1" fmla="*/ 0 h 2004"/>
                      <a:gd name="T2" fmla="*/ 2546 w 2661"/>
                      <a:gd name="T3" fmla="*/ 0 h 2004"/>
                      <a:gd name="T4" fmla="*/ 106 w 2661"/>
                      <a:gd name="T5" fmla="*/ 0 h 2004"/>
                      <a:gd name="T6" fmla="*/ 0 w 2661"/>
                      <a:gd name="T7" fmla="*/ 114 h 2004"/>
                      <a:gd name="T8" fmla="*/ 0 w 2661"/>
                      <a:gd name="T9" fmla="*/ 1888 h 2004"/>
                      <a:gd name="T10" fmla="*/ 106 w 2661"/>
                      <a:gd name="T11" fmla="*/ 2003 h 2004"/>
                      <a:gd name="T12" fmla="*/ 2546 w 2661"/>
                      <a:gd name="T13" fmla="*/ 2003 h 2004"/>
                      <a:gd name="T14" fmla="*/ 2660 w 2661"/>
                      <a:gd name="T15" fmla="*/ 1888 h 2004"/>
                      <a:gd name="T16" fmla="*/ 2660 w 2661"/>
                      <a:gd name="T17" fmla="*/ 114 h 2004"/>
                      <a:gd name="T18" fmla="*/ 2546 w 2661"/>
                      <a:gd name="T19" fmla="*/ 0 h 20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661" h="2004">
                        <a:moveTo>
                          <a:pt x="2546" y="0"/>
                        </a:moveTo>
                        <a:lnTo>
                          <a:pt x="2546" y="0"/>
                        </a:lnTo>
                        <a:cubicBezTo>
                          <a:pt x="106" y="0"/>
                          <a:pt x="106" y="0"/>
                          <a:pt x="106" y="0"/>
                        </a:cubicBezTo>
                        <a:cubicBezTo>
                          <a:pt x="45" y="0"/>
                          <a:pt x="0" y="53"/>
                          <a:pt x="0" y="114"/>
                        </a:cubicBezTo>
                        <a:cubicBezTo>
                          <a:pt x="0" y="1888"/>
                          <a:pt x="0" y="1888"/>
                          <a:pt x="0" y="1888"/>
                        </a:cubicBezTo>
                        <a:cubicBezTo>
                          <a:pt x="0" y="1949"/>
                          <a:pt x="45" y="2003"/>
                          <a:pt x="106" y="2003"/>
                        </a:cubicBezTo>
                        <a:cubicBezTo>
                          <a:pt x="2546" y="2003"/>
                          <a:pt x="2546" y="2003"/>
                          <a:pt x="2546" y="2003"/>
                        </a:cubicBezTo>
                        <a:cubicBezTo>
                          <a:pt x="2607" y="2003"/>
                          <a:pt x="2660" y="1949"/>
                          <a:pt x="2660" y="1888"/>
                        </a:cubicBezTo>
                        <a:cubicBezTo>
                          <a:pt x="2660" y="114"/>
                          <a:pt x="2660" y="114"/>
                          <a:pt x="2660" y="114"/>
                        </a:cubicBezTo>
                        <a:cubicBezTo>
                          <a:pt x="2660" y="53"/>
                          <a:pt x="2607" y="0"/>
                          <a:pt x="2546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s-MX"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0" name="Freeform 181">
                <a:extLst>
                  <a:ext uri="{FF2B5EF4-FFF2-40B4-BE49-F238E27FC236}">
                    <a16:creationId xmlns:a16="http://schemas.microsoft.com/office/drawing/2014/main" id="{A362BB17-370C-68A7-360A-5E06DD57F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4209851" y="4666217"/>
                <a:ext cx="6275036" cy="1688492"/>
              </a:xfrm>
              <a:custGeom>
                <a:avLst/>
                <a:gdLst>
                  <a:gd name="T0" fmla="*/ 2546 w 2661"/>
                  <a:gd name="T1" fmla="*/ 0 h 2004"/>
                  <a:gd name="T2" fmla="*/ 2546 w 2661"/>
                  <a:gd name="T3" fmla="*/ 0 h 2004"/>
                  <a:gd name="T4" fmla="*/ 106 w 2661"/>
                  <a:gd name="T5" fmla="*/ 0 h 2004"/>
                  <a:gd name="T6" fmla="*/ 0 w 2661"/>
                  <a:gd name="T7" fmla="*/ 114 h 2004"/>
                  <a:gd name="T8" fmla="*/ 0 w 2661"/>
                  <a:gd name="T9" fmla="*/ 1888 h 2004"/>
                  <a:gd name="T10" fmla="*/ 106 w 2661"/>
                  <a:gd name="T11" fmla="*/ 2003 h 2004"/>
                  <a:gd name="T12" fmla="*/ 2546 w 2661"/>
                  <a:gd name="T13" fmla="*/ 2003 h 2004"/>
                  <a:gd name="T14" fmla="*/ 2660 w 2661"/>
                  <a:gd name="T15" fmla="*/ 1888 h 2004"/>
                  <a:gd name="T16" fmla="*/ 2660 w 2661"/>
                  <a:gd name="T17" fmla="*/ 114 h 2004"/>
                  <a:gd name="T18" fmla="*/ 2546 w 2661"/>
                  <a:gd name="T19" fmla="*/ 0 h 2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61" h="2004">
                    <a:moveTo>
                      <a:pt x="2546" y="0"/>
                    </a:moveTo>
                    <a:lnTo>
                      <a:pt x="2546" y="0"/>
                    </a:lnTo>
                    <a:cubicBezTo>
                      <a:pt x="106" y="0"/>
                      <a:pt x="106" y="0"/>
                      <a:pt x="106" y="0"/>
                    </a:cubicBezTo>
                    <a:cubicBezTo>
                      <a:pt x="45" y="0"/>
                      <a:pt x="0" y="53"/>
                      <a:pt x="0" y="114"/>
                    </a:cubicBezTo>
                    <a:cubicBezTo>
                      <a:pt x="0" y="1888"/>
                      <a:pt x="0" y="1888"/>
                      <a:pt x="0" y="1888"/>
                    </a:cubicBezTo>
                    <a:cubicBezTo>
                      <a:pt x="0" y="1949"/>
                      <a:pt x="45" y="2003"/>
                      <a:pt x="106" y="2003"/>
                    </a:cubicBezTo>
                    <a:cubicBezTo>
                      <a:pt x="2546" y="2003"/>
                      <a:pt x="2546" y="2003"/>
                      <a:pt x="2546" y="2003"/>
                    </a:cubicBezTo>
                    <a:cubicBezTo>
                      <a:pt x="2607" y="2003"/>
                      <a:pt x="2660" y="1949"/>
                      <a:pt x="2660" y="1888"/>
                    </a:cubicBezTo>
                    <a:cubicBezTo>
                      <a:pt x="2660" y="114"/>
                      <a:pt x="2660" y="114"/>
                      <a:pt x="2660" y="114"/>
                    </a:cubicBezTo>
                    <a:cubicBezTo>
                      <a:pt x="2660" y="53"/>
                      <a:pt x="2607" y="0"/>
                      <a:pt x="254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txBody>
              <a:bodyPr wrap="none" anchor="ctr"/>
              <a:lstStyle/>
              <a:p>
                <a:endParaRPr lang="es-MX">
                  <a:latin typeface="+mj-lt"/>
                  <a:ea typeface="Lato Light" panose="020F0502020204030203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F7CAA11-0A41-286B-824A-95713FDC547A}"/>
              </a:ext>
            </a:extLst>
          </p:cNvPr>
          <p:cNvCxnSpPr>
            <a:cxnSpLocks/>
          </p:cNvCxnSpPr>
          <p:nvPr/>
        </p:nvCxnSpPr>
        <p:spPr>
          <a:xfrm flipV="1">
            <a:off x="22700982" y="27723412"/>
            <a:ext cx="1079280" cy="299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46D7386-418D-6674-7BFA-90ECAFF45CC7}"/>
              </a:ext>
            </a:extLst>
          </p:cNvPr>
          <p:cNvCxnSpPr>
            <a:cxnSpLocks/>
          </p:cNvCxnSpPr>
          <p:nvPr/>
        </p:nvCxnSpPr>
        <p:spPr>
          <a:xfrm>
            <a:off x="22700982" y="28180042"/>
            <a:ext cx="1079280" cy="5677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2159102-85C5-FFED-C9AE-133F7C792E54}"/>
              </a:ext>
            </a:extLst>
          </p:cNvPr>
          <p:cNvGrpSpPr/>
          <p:nvPr/>
        </p:nvGrpSpPr>
        <p:grpSpPr>
          <a:xfrm>
            <a:off x="24314893" y="26891764"/>
            <a:ext cx="6275036" cy="2103432"/>
            <a:chOff x="13013166" y="3147622"/>
            <a:chExt cx="10164004" cy="1557982"/>
          </a:xfrm>
        </p:grpSpPr>
        <p:sp>
          <p:nvSpPr>
            <p:cNvPr id="105" name="Freeform 181">
              <a:extLst>
                <a:ext uri="{FF2B5EF4-FFF2-40B4-BE49-F238E27FC236}">
                  <a16:creationId xmlns:a16="http://schemas.microsoft.com/office/drawing/2014/main" id="{33105B3D-8A83-CD80-A326-D680D93B8D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013166" y="3147622"/>
              <a:ext cx="10164004" cy="1250642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Google Shape;658;p23">
              <a:extLst>
                <a:ext uri="{FF2B5EF4-FFF2-40B4-BE49-F238E27FC236}">
                  <a16:creationId xmlns:a16="http://schemas.microsoft.com/office/drawing/2014/main" id="{54FC5C25-54EB-63FB-338D-49CA279E341C}"/>
                </a:ext>
              </a:extLst>
            </p:cNvPr>
            <p:cNvSpPr txBox="1"/>
            <p:nvPr/>
          </p:nvSpPr>
          <p:spPr>
            <a:xfrm>
              <a:off x="13357867" y="3284997"/>
              <a:ext cx="9777099" cy="14206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5384" tIns="325384" rIns="325384" bIns="325384" anchor="ctr" anchorCtr="0">
              <a:noAutofit/>
            </a:bodyPr>
            <a:lstStyle/>
            <a:p>
              <a:pPr lvl="2" algn="ctr"/>
              <a:r>
                <a:rPr lang="es-ES" sz="4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rPr>
                <a:t>¿Cómo te sientes después de la sesión?
</a:t>
              </a:r>
              <a:endParaRPr lang="en" sz="40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sp>
        <p:nvSpPr>
          <p:cNvPr id="116" name="Freeform 181">
            <a:extLst>
              <a:ext uri="{FF2B5EF4-FFF2-40B4-BE49-F238E27FC236}">
                <a16:creationId xmlns:a16="http://schemas.microsoft.com/office/drawing/2014/main" id="{B02A3495-019D-7B16-77A6-2C95557E4B2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4367169" y="28747771"/>
            <a:ext cx="6275036" cy="1688492"/>
          </a:xfrm>
          <a:custGeom>
            <a:avLst/>
            <a:gdLst>
              <a:gd name="T0" fmla="*/ 2546 w 2661"/>
              <a:gd name="T1" fmla="*/ 0 h 2004"/>
              <a:gd name="T2" fmla="*/ 2546 w 2661"/>
              <a:gd name="T3" fmla="*/ 0 h 2004"/>
              <a:gd name="T4" fmla="*/ 106 w 2661"/>
              <a:gd name="T5" fmla="*/ 0 h 2004"/>
              <a:gd name="T6" fmla="*/ 0 w 2661"/>
              <a:gd name="T7" fmla="*/ 114 h 2004"/>
              <a:gd name="T8" fmla="*/ 0 w 2661"/>
              <a:gd name="T9" fmla="*/ 1888 h 2004"/>
              <a:gd name="T10" fmla="*/ 106 w 2661"/>
              <a:gd name="T11" fmla="*/ 2003 h 2004"/>
              <a:gd name="T12" fmla="*/ 2546 w 2661"/>
              <a:gd name="T13" fmla="*/ 2003 h 2004"/>
              <a:gd name="T14" fmla="*/ 2660 w 2661"/>
              <a:gd name="T15" fmla="*/ 1888 h 2004"/>
              <a:gd name="T16" fmla="*/ 2660 w 2661"/>
              <a:gd name="T17" fmla="*/ 114 h 2004"/>
              <a:gd name="T18" fmla="*/ 2546 w 2661"/>
              <a:gd name="T19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1" h="2004">
                <a:moveTo>
                  <a:pt x="2546" y="0"/>
                </a:moveTo>
                <a:lnTo>
                  <a:pt x="2546" y="0"/>
                </a:lnTo>
                <a:cubicBezTo>
                  <a:pt x="106" y="0"/>
                  <a:pt x="106" y="0"/>
                  <a:pt x="106" y="0"/>
                </a:cubicBezTo>
                <a:cubicBezTo>
                  <a:pt x="45" y="0"/>
                  <a:pt x="0" y="53"/>
                  <a:pt x="0" y="114"/>
                </a:cubicBezTo>
                <a:cubicBezTo>
                  <a:pt x="0" y="1888"/>
                  <a:pt x="0" y="1888"/>
                  <a:pt x="0" y="1888"/>
                </a:cubicBezTo>
                <a:cubicBezTo>
                  <a:pt x="0" y="1949"/>
                  <a:pt x="45" y="2003"/>
                  <a:pt x="106" y="2003"/>
                </a:cubicBezTo>
                <a:cubicBezTo>
                  <a:pt x="2546" y="2003"/>
                  <a:pt x="2546" y="2003"/>
                  <a:pt x="2546" y="2003"/>
                </a:cubicBezTo>
                <a:cubicBezTo>
                  <a:pt x="2607" y="2003"/>
                  <a:pt x="2660" y="1949"/>
                  <a:pt x="2660" y="1888"/>
                </a:cubicBezTo>
                <a:cubicBezTo>
                  <a:pt x="2660" y="114"/>
                  <a:pt x="2660" y="114"/>
                  <a:pt x="2660" y="114"/>
                </a:cubicBezTo>
                <a:cubicBezTo>
                  <a:pt x="2660" y="53"/>
                  <a:pt x="2607" y="0"/>
                  <a:pt x="2546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es-MX">
              <a:latin typeface="+mj-lt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EA84E395-4208-FD67-39A9-BE7D11E6F3DD}"/>
              </a:ext>
            </a:extLst>
          </p:cNvPr>
          <p:cNvGrpSpPr/>
          <p:nvPr/>
        </p:nvGrpSpPr>
        <p:grpSpPr>
          <a:xfrm>
            <a:off x="20426950" y="11125699"/>
            <a:ext cx="5627343" cy="1253862"/>
            <a:chOff x="20426950" y="10975858"/>
            <a:chExt cx="5627343" cy="1253862"/>
          </a:xfrm>
        </p:grpSpPr>
        <p:sp>
          <p:nvSpPr>
            <p:cNvPr id="1036" name="Freeform 181">
              <a:extLst>
                <a:ext uri="{FF2B5EF4-FFF2-40B4-BE49-F238E27FC236}">
                  <a16:creationId xmlns:a16="http://schemas.microsoft.com/office/drawing/2014/main" id="{8358D5FA-98FB-7A2B-6839-581D274481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1625066" y="10991360"/>
              <a:ext cx="2104488" cy="1238360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noFill/>
            </a:ln>
            <a:effectLst/>
          </p:spPr>
          <p:txBody>
            <a:bodyPr wrap="none" anchor="ctr"/>
            <a:lstStyle/>
            <a:p>
              <a:endParaRPr lang="es-MX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22" name="Group 1121">
              <a:extLst>
                <a:ext uri="{FF2B5EF4-FFF2-40B4-BE49-F238E27FC236}">
                  <a16:creationId xmlns:a16="http://schemas.microsoft.com/office/drawing/2014/main" id="{8C65D13F-44C9-6E49-83CE-245BA0DD289B}"/>
                </a:ext>
              </a:extLst>
            </p:cNvPr>
            <p:cNvGrpSpPr/>
            <p:nvPr/>
          </p:nvGrpSpPr>
          <p:grpSpPr>
            <a:xfrm>
              <a:off x="20426950" y="10975858"/>
              <a:ext cx="5627343" cy="1253862"/>
              <a:chOff x="20426950" y="10975858"/>
              <a:chExt cx="5627343" cy="1253862"/>
            </a:xfrm>
          </p:grpSpPr>
          <p:cxnSp>
            <p:nvCxnSpPr>
              <p:cNvPr id="1030" name="Straight Arrow Connector 1029">
                <a:extLst>
                  <a:ext uri="{FF2B5EF4-FFF2-40B4-BE49-F238E27FC236}">
                    <a16:creationId xmlns:a16="http://schemas.microsoft.com/office/drawing/2014/main" id="{073402D9-EDFB-2A13-C256-2C5C9E3A6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6950" y="11583319"/>
                <a:ext cx="8039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3B4E190E-ADE3-C237-5015-0CFFE73A1121}"/>
                  </a:ext>
                </a:extLst>
              </p:cNvPr>
              <p:cNvGrpSpPr/>
              <p:nvPr/>
            </p:nvGrpSpPr>
            <p:grpSpPr>
              <a:xfrm>
                <a:off x="21397294" y="10975858"/>
                <a:ext cx="4656999" cy="1253862"/>
                <a:chOff x="21357448" y="11091305"/>
                <a:chExt cx="4656999" cy="1253862"/>
              </a:xfrm>
            </p:grpSpPr>
            <p:sp>
              <p:nvSpPr>
                <p:cNvPr id="1037" name="Google Shape;658;p23">
                  <a:extLst>
                    <a:ext uri="{FF2B5EF4-FFF2-40B4-BE49-F238E27FC236}">
                      <a16:creationId xmlns:a16="http://schemas.microsoft.com/office/drawing/2014/main" id="{E7354939-2F76-1767-3A17-88779D0B5ED0}"/>
                    </a:ext>
                  </a:extLst>
                </p:cNvPr>
                <p:cNvSpPr txBox="1"/>
                <p:nvPr/>
              </p:nvSpPr>
              <p:spPr>
                <a:xfrm>
                  <a:off x="21357448" y="11091305"/>
                  <a:ext cx="2915114" cy="12156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Rep/Serie</a:t>
                  </a:r>
                </a:p>
              </p:txBody>
            </p:sp>
            <p:sp>
              <p:nvSpPr>
                <p:cNvPr id="1039" name="Google Shape;658;p23">
                  <a:extLst>
                    <a:ext uri="{FF2B5EF4-FFF2-40B4-BE49-F238E27FC236}">
                      <a16:creationId xmlns:a16="http://schemas.microsoft.com/office/drawing/2014/main" id="{466B28F3-052C-97CF-A5E5-AC402D494B79}"/>
                    </a:ext>
                  </a:extLst>
                </p:cNvPr>
                <p:cNvSpPr txBox="1"/>
                <p:nvPr/>
              </p:nvSpPr>
              <p:spPr>
                <a:xfrm>
                  <a:off x="23856093" y="11116002"/>
                  <a:ext cx="2142726" cy="11330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RPE</a:t>
                  </a:r>
                </a:p>
              </p:txBody>
            </p:sp>
            <p:sp>
              <p:nvSpPr>
                <p:cNvPr id="1044" name="Freeform 181">
                  <a:extLst>
                    <a:ext uri="{FF2B5EF4-FFF2-40B4-BE49-F238E27FC236}">
                      <a16:creationId xmlns:a16="http://schemas.microsoft.com/office/drawing/2014/main" id="{F7DC600B-96D5-F0A8-957A-E229CB0462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3909959" y="11106807"/>
                  <a:ext cx="2104488" cy="1238360"/>
                </a:xfrm>
                <a:custGeom>
                  <a:avLst/>
                  <a:gdLst>
                    <a:gd name="T0" fmla="*/ 2546 w 2661"/>
                    <a:gd name="T1" fmla="*/ 0 h 2004"/>
                    <a:gd name="T2" fmla="*/ 2546 w 2661"/>
                    <a:gd name="T3" fmla="*/ 0 h 2004"/>
                    <a:gd name="T4" fmla="*/ 106 w 2661"/>
                    <a:gd name="T5" fmla="*/ 0 h 2004"/>
                    <a:gd name="T6" fmla="*/ 0 w 2661"/>
                    <a:gd name="T7" fmla="*/ 114 h 2004"/>
                    <a:gd name="T8" fmla="*/ 0 w 2661"/>
                    <a:gd name="T9" fmla="*/ 1888 h 2004"/>
                    <a:gd name="T10" fmla="*/ 106 w 2661"/>
                    <a:gd name="T11" fmla="*/ 2003 h 2004"/>
                    <a:gd name="T12" fmla="*/ 2546 w 2661"/>
                    <a:gd name="T13" fmla="*/ 2003 h 2004"/>
                    <a:gd name="T14" fmla="*/ 2660 w 2661"/>
                    <a:gd name="T15" fmla="*/ 1888 h 2004"/>
                    <a:gd name="T16" fmla="*/ 2660 w 2661"/>
                    <a:gd name="T17" fmla="*/ 114 h 2004"/>
                    <a:gd name="T18" fmla="*/ 2546 w 2661"/>
                    <a:gd name="T19" fmla="*/ 0 h 2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61" h="2004">
                      <a:moveTo>
                        <a:pt x="2546" y="0"/>
                      </a:moveTo>
                      <a:lnTo>
                        <a:pt x="2546" y="0"/>
                      </a:ln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45" y="0"/>
                        <a:pt x="0" y="53"/>
                        <a:pt x="0" y="114"/>
                      </a:cubicBezTo>
                      <a:cubicBezTo>
                        <a:pt x="0" y="1888"/>
                        <a:pt x="0" y="1888"/>
                        <a:pt x="0" y="1888"/>
                      </a:cubicBezTo>
                      <a:cubicBezTo>
                        <a:pt x="0" y="1949"/>
                        <a:pt x="45" y="2003"/>
                        <a:pt x="106" y="2003"/>
                      </a:cubicBezTo>
                      <a:cubicBezTo>
                        <a:pt x="2546" y="2003"/>
                        <a:pt x="2546" y="2003"/>
                        <a:pt x="2546" y="2003"/>
                      </a:cubicBezTo>
                      <a:cubicBezTo>
                        <a:pt x="2607" y="2003"/>
                        <a:pt x="2660" y="1949"/>
                        <a:pt x="2660" y="1888"/>
                      </a:cubicBezTo>
                      <a:cubicBezTo>
                        <a:pt x="2660" y="114"/>
                        <a:pt x="2660" y="114"/>
                        <a:pt x="2660" y="114"/>
                      </a:cubicBezTo>
                      <a:cubicBezTo>
                        <a:pt x="2660" y="53"/>
                        <a:pt x="2607" y="0"/>
                        <a:pt x="2546" y="0"/>
                      </a:cubicBezTo>
                    </a:path>
                  </a:pathLst>
                </a:custGeom>
                <a:noFill/>
                <a:ln w="19050"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2" name="Picture 4" descr="Light, resistance, band, shoulder squeeze, exercise, workout, gym icon -  Download on Iconfinder">
            <a:extLst>
              <a:ext uri="{FF2B5EF4-FFF2-40B4-BE49-F238E27FC236}">
                <a16:creationId xmlns:a16="http://schemas.microsoft.com/office/drawing/2014/main" id="{08C56F40-34A0-6E18-F70B-8076BA170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615" y="15737289"/>
            <a:ext cx="227427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2860972-8BF4-39B0-BFA8-DD3995A9DF77}"/>
              </a:ext>
            </a:extLst>
          </p:cNvPr>
          <p:cNvGrpSpPr/>
          <p:nvPr/>
        </p:nvGrpSpPr>
        <p:grpSpPr>
          <a:xfrm>
            <a:off x="12465646" y="5852785"/>
            <a:ext cx="10254512" cy="4298917"/>
            <a:chOff x="12465646" y="5852785"/>
            <a:chExt cx="10254512" cy="4298917"/>
          </a:xfrm>
        </p:grpSpPr>
        <p:sp>
          <p:nvSpPr>
            <p:cNvPr id="56" name="Freeform 181">
              <a:extLst>
                <a:ext uri="{FF2B5EF4-FFF2-40B4-BE49-F238E27FC236}">
                  <a16:creationId xmlns:a16="http://schemas.microsoft.com/office/drawing/2014/main" id="{E81FA25F-8280-1C22-C6CF-5205FA879F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2514158" y="7355397"/>
              <a:ext cx="10206000" cy="1249200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658;p23">
              <a:extLst>
                <a:ext uri="{FF2B5EF4-FFF2-40B4-BE49-F238E27FC236}">
                  <a16:creationId xmlns:a16="http://schemas.microsoft.com/office/drawing/2014/main" id="{1D576063-0F23-78B8-3E94-59F2DA02F7AC}"/>
                </a:ext>
              </a:extLst>
            </p:cNvPr>
            <p:cNvSpPr txBox="1"/>
            <p:nvPr/>
          </p:nvSpPr>
          <p:spPr>
            <a:xfrm>
              <a:off x="13079898" y="7588391"/>
              <a:ext cx="8894233" cy="861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5384" tIns="325384" rIns="325384" bIns="325384" anchor="ctr" anchorCtr="0">
              <a:noAutofit/>
            </a:bodyPr>
            <a:lstStyle/>
            <a:p>
              <a:pPr algn="ctr"/>
              <a:endParaRPr lang="es-ES" sz="40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Arial" panose="020B0604020202020204" pitchFamily="34" charset="0"/>
                <a:sym typeface="Fira Sans Extra Condensed Medium"/>
              </a:endParaRPr>
            </a:p>
            <a:p>
              <a:pPr algn="ctr"/>
              <a:r>
                <a:rPr lang="es-ES" sz="4000" dirty="0">
                  <a:solidFill>
                    <a:schemeClr val="tx1"/>
                  </a:solidFill>
                  <a:latin typeface="+mn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rPr>
                <a:t>Movilidad torácica, hombros, rodillas y cadera
</a:t>
              </a:r>
            </a:p>
          </p:txBody>
        </p:sp>
        <p:sp>
          <p:nvSpPr>
            <p:cNvPr id="57" name="Freeform 181">
              <a:extLst>
                <a:ext uri="{FF2B5EF4-FFF2-40B4-BE49-F238E27FC236}">
                  <a16:creationId xmlns:a16="http://schemas.microsoft.com/office/drawing/2014/main" id="{5D5A4C2A-1902-56A3-5D2A-7542E3143B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2465646" y="8884257"/>
              <a:ext cx="10206000" cy="1250642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Google Shape;658;p23">
              <a:extLst>
                <a:ext uri="{FF2B5EF4-FFF2-40B4-BE49-F238E27FC236}">
                  <a16:creationId xmlns:a16="http://schemas.microsoft.com/office/drawing/2014/main" id="{72E37C72-B019-DFAB-7807-AFD53B2D2F95}"/>
                </a:ext>
              </a:extLst>
            </p:cNvPr>
            <p:cNvSpPr txBox="1"/>
            <p:nvPr/>
          </p:nvSpPr>
          <p:spPr>
            <a:xfrm>
              <a:off x="14026993" y="8856062"/>
              <a:ext cx="7083307" cy="1295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5384" tIns="325384" rIns="325384" bIns="325384" anchor="ctr" anchorCtr="0">
              <a:noAutofit/>
            </a:bodyPr>
            <a:lstStyle/>
            <a:p>
              <a:pPr algn="ctr"/>
              <a:r>
                <a:rPr lang="es-ES" sz="4000" dirty="0">
                  <a:solidFill>
                    <a:schemeClr val="tx1"/>
                  </a:solidFill>
                  <a:latin typeface="+mn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rPr>
                <a:t>Juego cardiovascular
</a:t>
              </a:r>
              <a:endParaRPr sz="40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Arial" panose="020B0604020202020204" pitchFamily="34" charset="0"/>
                <a:sym typeface="Fira Sans Extra Condensed Medium"/>
              </a:endParaRPr>
            </a:p>
          </p:txBody>
        </p:sp>
        <p:sp>
          <p:nvSpPr>
            <p:cNvPr id="109" name="Freeform 181">
              <a:extLst>
                <a:ext uri="{FF2B5EF4-FFF2-40B4-BE49-F238E27FC236}">
                  <a16:creationId xmlns:a16="http://schemas.microsoft.com/office/drawing/2014/main" id="{84696ECE-161D-B9B4-E486-A9E7E4AE4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2465646" y="5929847"/>
              <a:ext cx="10206000" cy="1249200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</p:spPr>
          <p:txBody>
            <a:bodyPr wrap="none" anchor="ctr"/>
            <a:lstStyle/>
            <a:p>
              <a:endParaRPr lang="es-MX" dirty="0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Google Shape;658;p23">
              <a:extLst>
                <a:ext uri="{FF2B5EF4-FFF2-40B4-BE49-F238E27FC236}">
                  <a16:creationId xmlns:a16="http://schemas.microsoft.com/office/drawing/2014/main" id="{167E69CC-FAF4-8C6D-26B5-E65B4FC688F1}"/>
                </a:ext>
              </a:extLst>
            </p:cNvPr>
            <p:cNvSpPr txBox="1"/>
            <p:nvPr/>
          </p:nvSpPr>
          <p:spPr>
            <a:xfrm>
              <a:off x="14094622" y="5852785"/>
              <a:ext cx="6948049" cy="1418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5384" tIns="325384" rIns="325384" bIns="325384" anchor="ctr" anchorCtr="0">
              <a:noAutofit/>
            </a:bodyPr>
            <a:lstStyle/>
            <a:p>
              <a:pPr algn="ctr"/>
              <a:endParaRPr lang="es-ES" sz="40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Arial" panose="020B0604020202020204" pitchFamily="34" charset="0"/>
                <a:sym typeface="Fira Sans Extra Condensed Medium"/>
              </a:endParaRPr>
            </a:p>
            <a:p>
              <a:pPr algn="ctr"/>
              <a:r>
                <a:rPr lang="es-ES" sz="4000" dirty="0">
                  <a:solidFill>
                    <a:schemeClr val="tx1"/>
                  </a:solidFill>
                  <a:latin typeface="+mn-lt"/>
                  <a:ea typeface="Lato Light" panose="020F0502020204030203" pitchFamily="34" charset="0"/>
                  <a:cs typeface="Arial" panose="020B0604020202020204" pitchFamily="34" charset="0"/>
                  <a:sym typeface="Fira Sans Extra Condensed Medium"/>
                </a:rPr>
                <a:t>Masaje miofascial
</a:t>
              </a:r>
              <a:endParaRPr sz="40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sp>
        <p:nvSpPr>
          <p:cNvPr id="87" name="Google Shape;658;p23">
            <a:extLst>
              <a:ext uri="{FF2B5EF4-FFF2-40B4-BE49-F238E27FC236}">
                <a16:creationId xmlns:a16="http://schemas.microsoft.com/office/drawing/2014/main" id="{10F140DE-FBB0-5B9C-3E33-A8AEA4541FED}"/>
              </a:ext>
            </a:extLst>
          </p:cNvPr>
          <p:cNvSpPr txBox="1"/>
          <p:nvPr/>
        </p:nvSpPr>
        <p:spPr>
          <a:xfrm>
            <a:off x="13831802" y="24736716"/>
            <a:ext cx="7914097" cy="164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5384" tIns="325384" rIns="325384" bIns="325384" anchor="ctr" anchorCtr="0">
            <a:noAutofit/>
          </a:bodyPr>
          <a:lstStyle/>
          <a:p>
            <a:pPr lvl="2" algn="ctr"/>
            <a:r>
              <a:rPr lang="es-ES" sz="40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Arial" panose="020B0604020202020204" pitchFamily="34" charset="0"/>
                <a:sym typeface="Fira Sans Extra Condensed Medium"/>
              </a:rPr>
              <a:t>Estiramiento dinámico
</a:t>
            </a:r>
            <a:endParaRPr lang="en" sz="4000" dirty="0">
              <a:solidFill>
                <a:schemeClr val="tx1"/>
              </a:solidFill>
              <a:latin typeface="+mj-lt"/>
              <a:ea typeface="Lato Light" panose="020F0502020204030203" pitchFamily="34" charset="0"/>
              <a:cs typeface="Arial" panose="020B0604020202020204" pitchFamily="34" charset="0"/>
              <a:sym typeface="Fira Sans Extra Condensed Medium"/>
            </a:endParaRPr>
          </a:p>
        </p:txBody>
      </p:sp>
      <p:sp>
        <p:nvSpPr>
          <p:cNvPr id="92" name="Freeform 181">
            <a:extLst>
              <a:ext uri="{FF2B5EF4-FFF2-40B4-BE49-F238E27FC236}">
                <a16:creationId xmlns:a16="http://schemas.microsoft.com/office/drawing/2014/main" id="{E7B4A0D0-6D4A-489D-8F4C-09C4380EFF9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514158" y="24770972"/>
            <a:ext cx="10206000" cy="1250642"/>
          </a:xfrm>
          <a:custGeom>
            <a:avLst/>
            <a:gdLst>
              <a:gd name="T0" fmla="*/ 2546 w 2661"/>
              <a:gd name="T1" fmla="*/ 0 h 2004"/>
              <a:gd name="T2" fmla="*/ 2546 w 2661"/>
              <a:gd name="T3" fmla="*/ 0 h 2004"/>
              <a:gd name="T4" fmla="*/ 106 w 2661"/>
              <a:gd name="T5" fmla="*/ 0 h 2004"/>
              <a:gd name="T6" fmla="*/ 0 w 2661"/>
              <a:gd name="T7" fmla="*/ 114 h 2004"/>
              <a:gd name="T8" fmla="*/ 0 w 2661"/>
              <a:gd name="T9" fmla="*/ 1888 h 2004"/>
              <a:gd name="T10" fmla="*/ 106 w 2661"/>
              <a:gd name="T11" fmla="*/ 2003 h 2004"/>
              <a:gd name="T12" fmla="*/ 2546 w 2661"/>
              <a:gd name="T13" fmla="*/ 2003 h 2004"/>
              <a:gd name="T14" fmla="*/ 2660 w 2661"/>
              <a:gd name="T15" fmla="*/ 1888 h 2004"/>
              <a:gd name="T16" fmla="*/ 2660 w 2661"/>
              <a:gd name="T17" fmla="*/ 114 h 2004"/>
              <a:gd name="T18" fmla="*/ 2546 w 2661"/>
              <a:gd name="T19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1" h="2004">
                <a:moveTo>
                  <a:pt x="2546" y="0"/>
                </a:moveTo>
                <a:lnTo>
                  <a:pt x="2546" y="0"/>
                </a:lnTo>
                <a:cubicBezTo>
                  <a:pt x="106" y="0"/>
                  <a:pt x="106" y="0"/>
                  <a:pt x="106" y="0"/>
                </a:cubicBezTo>
                <a:cubicBezTo>
                  <a:pt x="45" y="0"/>
                  <a:pt x="0" y="53"/>
                  <a:pt x="0" y="114"/>
                </a:cubicBezTo>
                <a:cubicBezTo>
                  <a:pt x="0" y="1888"/>
                  <a:pt x="0" y="1888"/>
                  <a:pt x="0" y="1888"/>
                </a:cubicBezTo>
                <a:cubicBezTo>
                  <a:pt x="0" y="1949"/>
                  <a:pt x="45" y="2003"/>
                  <a:pt x="106" y="2003"/>
                </a:cubicBezTo>
                <a:cubicBezTo>
                  <a:pt x="2546" y="2003"/>
                  <a:pt x="2546" y="2003"/>
                  <a:pt x="2546" y="2003"/>
                </a:cubicBezTo>
                <a:cubicBezTo>
                  <a:pt x="2607" y="2003"/>
                  <a:pt x="2660" y="1949"/>
                  <a:pt x="2660" y="1888"/>
                </a:cubicBezTo>
                <a:cubicBezTo>
                  <a:pt x="2660" y="114"/>
                  <a:pt x="2660" y="114"/>
                  <a:pt x="2660" y="114"/>
                </a:cubicBezTo>
                <a:cubicBezTo>
                  <a:pt x="2660" y="53"/>
                  <a:pt x="2607" y="0"/>
                  <a:pt x="2546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es-MX" dirty="0">
              <a:latin typeface="+mj-lt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7224AB3-1221-80F2-F307-023C3DAA116C}"/>
              </a:ext>
            </a:extLst>
          </p:cNvPr>
          <p:cNvGrpSpPr/>
          <p:nvPr/>
        </p:nvGrpSpPr>
        <p:grpSpPr>
          <a:xfrm>
            <a:off x="20426950" y="12648774"/>
            <a:ext cx="5627343" cy="1253862"/>
            <a:chOff x="20426950" y="10975858"/>
            <a:chExt cx="5627343" cy="1253862"/>
          </a:xfrm>
        </p:grpSpPr>
        <p:sp>
          <p:nvSpPr>
            <p:cNvPr id="89" name="Freeform 181">
              <a:extLst>
                <a:ext uri="{FF2B5EF4-FFF2-40B4-BE49-F238E27FC236}">
                  <a16:creationId xmlns:a16="http://schemas.microsoft.com/office/drawing/2014/main" id="{F7611571-45EC-B515-CD6B-EFB85D9A26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1625066" y="10991360"/>
              <a:ext cx="2104488" cy="1238360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noFill/>
            </a:ln>
            <a:effectLst/>
          </p:spPr>
          <p:txBody>
            <a:bodyPr wrap="none" anchor="ctr"/>
            <a:lstStyle/>
            <a:p>
              <a:endParaRPr lang="es-MX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59584FD-B876-7241-9BCE-C80D9E396B60}"/>
                </a:ext>
              </a:extLst>
            </p:cNvPr>
            <p:cNvGrpSpPr/>
            <p:nvPr/>
          </p:nvGrpSpPr>
          <p:grpSpPr>
            <a:xfrm>
              <a:off x="20426950" y="10975858"/>
              <a:ext cx="5627343" cy="1253862"/>
              <a:chOff x="20426950" y="10975858"/>
              <a:chExt cx="5627343" cy="1253862"/>
            </a:xfrm>
          </p:grpSpPr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4B3F5525-F383-09FD-D244-823697498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6950" y="11583319"/>
                <a:ext cx="8039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29EAB01-2E24-D386-54B1-45BF5521967E}"/>
                  </a:ext>
                </a:extLst>
              </p:cNvPr>
              <p:cNvGrpSpPr/>
              <p:nvPr/>
            </p:nvGrpSpPr>
            <p:grpSpPr>
              <a:xfrm>
                <a:off x="21397294" y="10975858"/>
                <a:ext cx="4656999" cy="1253862"/>
                <a:chOff x="21357448" y="11091305"/>
                <a:chExt cx="4656999" cy="1253862"/>
              </a:xfrm>
            </p:grpSpPr>
            <p:sp>
              <p:nvSpPr>
                <p:cNvPr id="114" name="Google Shape;658;p23">
                  <a:extLst>
                    <a:ext uri="{FF2B5EF4-FFF2-40B4-BE49-F238E27FC236}">
                      <a16:creationId xmlns:a16="http://schemas.microsoft.com/office/drawing/2014/main" id="{AA4B76D8-641C-0C68-9762-FC5C550C7F94}"/>
                    </a:ext>
                  </a:extLst>
                </p:cNvPr>
                <p:cNvSpPr txBox="1"/>
                <p:nvPr/>
              </p:nvSpPr>
              <p:spPr>
                <a:xfrm>
                  <a:off x="21357448" y="11091305"/>
                  <a:ext cx="2915114" cy="12156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Rep/Serie</a:t>
                  </a:r>
                </a:p>
              </p:txBody>
            </p:sp>
            <p:sp>
              <p:nvSpPr>
                <p:cNvPr id="115" name="Google Shape;658;p23">
                  <a:extLst>
                    <a:ext uri="{FF2B5EF4-FFF2-40B4-BE49-F238E27FC236}">
                      <a16:creationId xmlns:a16="http://schemas.microsoft.com/office/drawing/2014/main" id="{6F320AD7-AC7E-0C8D-3489-40CF594CB770}"/>
                    </a:ext>
                  </a:extLst>
                </p:cNvPr>
                <p:cNvSpPr txBox="1"/>
                <p:nvPr/>
              </p:nvSpPr>
              <p:spPr>
                <a:xfrm>
                  <a:off x="23856093" y="11116002"/>
                  <a:ext cx="2142726" cy="11330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RPE</a:t>
                  </a:r>
                </a:p>
              </p:txBody>
            </p:sp>
            <p:sp>
              <p:nvSpPr>
                <p:cNvPr id="118" name="Freeform 181">
                  <a:extLst>
                    <a:ext uri="{FF2B5EF4-FFF2-40B4-BE49-F238E27FC236}">
                      <a16:creationId xmlns:a16="http://schemas.microsoft.com/office/drawing/2014/main" id="{CB7F9FFF-4801-4E5C-89F3-0F02127A47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3909959" y="11106807"/>
                  <a:ext cx="2104488" cy="1238360"/>
                </a:xfrm>
                <a:custGeom>
                  <a:avLst/>
                  <a:gdLst>
                    <a:gd name="T0" fmla="*/ 2546 w 2661"/>
                    <a:gd name="T1" fmla="*/ 0 h 2004"/>
                    <a:gd name="T2" fmla="*/ 2546 w 2661"/>
                    <a:gd name="T3" fmla="*/ 0 h 2004"/>
                    <a:gd name="T4" fmla="*/ 106 w 2661"/>
                    <a:gd name="T5" fmla="*/ 0 h 2004"/>
                    <a:gd name="T6" fmla="*/ 0 w 2661"/>
                    <a:gd name="T7" fmla="*/ 114 h 2004"/>
                    <a:gd name="T8" fmla="*/ 0 w 2661"/>
                    <a:gd name="T9" fmla="*/ 1888 h 2004"/>
                    <a:gd name="T10" fmla="*/ 106 w 2661"/>
                    <a:gd name="T11" fmla="*/ 2003 h 2004"/>
                    <a:gd name="T12" fmla="*/ 2546 w 2661"/>
                    <a:gd name="T13" fmla="*/ 2003 h 2004"/>
                    <a:gd name="T14" fmla="*/ 2660 w 2661"/>
                    <a:gd name="T15" fmla="*/ 1888 h 2004"/>
                    <a:gd name="T16" fmla="*/ 2660 w 2661"/>
                    <a:gd name="T17" fmla="*/ 114 h 2004"/>
                    <a:gd name="T18" fmla="*/ 2546 w 2661"/>
                    <a:gd name="T19" fmla="*/ 0 h 2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61" h="2004">
                      <a:moveTo>
                        <a:pt x="2546" y="0"/>
                      </a:moveTo>
                      <a:lnTo>
                        <a:pt x="2546" y="0"/>
                      </a:ln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45" y="0"/>
                        <a:pt x="0" y="53"/>
                        <a:pt x="0" y="114"/>
                      </a:cubicBezTo>
                      <a:cubicBezTo>
                        <a:pt x="0" y="1888"/>
                        <a:pt x="0" y="1888"/>
                        <a:pt x="0" y="1888"/>
                      </a:cubicBezTo>
                      <a:cubicBezTo>
                        <a:pt x="0" y="1949"/>
                        <a:pt x="45" y="2003"/>
                        <a:pt x="106" y="2003"/>
                      </a:cubicBezTo>
                      <a:cubicBezTo>
                        <a:pt x="2546" y="2003"/>
                        <a:pt x="2546" y="2003"/>
                        <a:pt x="2546" y="2003"/>
                      </a:cubicBezTo>
                      <a:cubicBezTo>
                        <a:pt x="2607" y="2003"/>
                        <a:pt x="2660" y="1949"/>
                        <a:pt x="2660" y="1888"/>
                      </a:cubicBezTo>
                      <a:cubicBezTo>
                        <a:pt x="2660" y="114"/>
                        <a:pt x="2660" y="114"/>
                        <a:pt x="2660" y="114"/>
                      </a:cubicBezTo>
                      <a:cubicBezTo>
                        <a:pt x="2660" y="53"/>
                        <a:pt x="2607" y="0"/>
                        <a:pt x="2546" y="0"/>
                      </a:cubicBezTo>
                    </a:path>
                  </a:pathLst>
                </a:custGeom>
                <a:noFill/>
                <a:ln w="19050"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6D70BAF-47E8-1E6B-C746-BBCF386BCB22}"/>
              </a:ext>
            </a:extLst>
          </p:cNvPr>
          <p:cNvGrpSpPr/>
          <p:nvPr/>
        </p:nvGrpSpPr>
        <p:grpSpPr>
          <a:xfrm>
            <a:off x="20426950" y="14035711"/>
            <a:ext cx="5627343" cy="1253862"/>
            <a:chOff x="20426950" y="10975858"/>
            <a:chExt cx="5627343" cy="1253862"/>
          </a:xfrm>
        </p:grpSpPr>
        <p:sp>
          <p:nvSpPr>
            <p:cNvPr id="121" name="Freeform 181">
              <a:extLst>
                <a:ext uri="{FF2B5EF4-FFF2-40B4-BE49-F238E27FC236}">
                  <a16:creationId xmlns:a16="http://schemas.microsoft.com/office/drawing/2014/main" id="{67CA0821-C81C-A241-F2FB-A4BBC63811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1625066" y="10991360"/>
              <a:ext cx="2104488" cy="1238360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noFill/>
            </a:ln>
            <a:effectLst/>
          </p:spPr>
          <p:txBody>
            <a:bodyPr wrap="none" anchor="ctr"/>
            <a:lstStyle/>
            <a:p>
              <a:endParaRPr lang="es-MX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A76E7D7-C8D3-B6A2-3F77-8ED3021ACD06}"/>
                </a:ext>
              </a:extLst>
            </p:cNvPr>
            <p:cNvGrpSpPr/>
            <p:nvPr/>
          </p:nvGrpSpPr>
          <p:grpSpPr>
            <a:xfrm>
              <a:off x="20426950" y="10975858"/>
              <a:ext cx="5627343" cy="1253862"/>
              <a:chOff x="20426950" y="10975858"/>
              <a:chExt cx="5627343" cy="1253862"/>
            </a:xfrm>
          </p:grpSpPr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89E60FEB-8B23-59D4-B995-69F31C28A5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6950" y="11583319"/>
                <a:ext cx="8039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1236E408-BD56-82EB-C93C-E4339DEACE5D}"/>
                  </a:ext>
                </a:extLst>
              </p:cNvPr>
              <p:cNvGrpSpPr/>
              <p:nvPr/>
            </p:nvGrpSpPr>
            <p:grpSpPr>
              <a:xfrm>
                <a:off x="21397294" y="10975858"/>
                <a:ext cx="4656999" cy="1253862"/>
                <a:chOff x="21357448" y="11091305"/>
                <a:chExt cx="4656999" cy="1253862"/>
              </a:xfrm>
            </p:grpSpPr>
            <p:sp>
              <p:nvSpPr>
                <p:cNvPr id="1025" name="Google Shape;658;p23">
                  <a:extLst>
                    <a:ext uri="{FF2B5EF4-FFF2-40B4-BE49-F238E27FC236}">
                      <a16:creationId xmlns:a16="http://schemas.microsoft.com/office/drawing/2014/main" id="{B2B1A92A-87F4-FDF0-DC80-2B5D27B9DBA7}"/>
                    </a:ext>
                  </a:extLst>
                </p:cNvPr>
                <p:cNvSpPr txBox="1"/>
                <p:nvPr/>
              </p:nvSpPr>
              <p:spPr>
                <a:xfrm>
                  <a:off x="21357448" y="11091305"/>
                  <a:ext cx="2915114" cy="12156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Rep/Serie</a:t>
                  </a:r>
                </a:p>
              </p:txBody>
            </p:sp>
            <p:sp>
              <p:nvSpPr>
                <p:cNvPr id="1026" name="Google Shape;658;p23">
                  <a:extLst>
                    <a:ext uri="{FF2B5EF4-FFF2-40B4-BE49-F238E27FC236}">
                      <a16:creationId xmlns:a16="http://schemas.microsoft.com/office/drawing/2014/main" id="{A8156443-FAC7-7583-8F30-63026E6C5966}"/>
                    </a:ext>
                  </a:extLst>
                </p:cNvPr>
                <p:cNvSpPr txBox="1"/>
                <p:nvPr/>
              </p:nvSpPr>
              <p:spPr>
                <a:xfrm>
                  <a:off x="23856093" y="11116002"/>
                  <a:ext cx="2142726" cy="11330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RPE</a:t>
                  </a:r>
                </a:p>
              </p:txBody>
            </p:sp>
            <p:sp>
              <p:nvSpPr>
                <p:cNvPr id="1029" name="Freeform 181">
                  <a:extLst>
                    <a:ext uri="{FF2B5EF4-FFF2-40B4-BE49-F238E27FC236}">
                      <a16:creationId xmlns:a16="http://schemas.microsoft.com/office/drawing/2014/main" id="{2D322053-D6DE-3DBC-C31E-E2B2FB55C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3909959" y="11106807"/>
                  <a:ext cx="2104488" cy="1238360"/>
                </a:xfrm>
                <a:custGeom>
                  <a:avLst/>
                  <a:gdLst>
                    <a:gd name="T0" fmla="*/ 2546 w 2661"/>
                    <a:gd name="T1" fmla="*/ 0 h 2004"/>
                    <a:gd name="T2" fmla="*/ 2546 w 2661"/>
                    <a:gd name="T3" fmla="*/ 0 h 2004"/>
                    <a:gd name="T4" fmla="*/ 106 w 2661"/>
                    <a:gd name="T5" fmla="*/ 0 h 2004"/>
                    <a:gd name="T6" fmla="*/ 0 w 2661"/>
                    <a:gd name="T7" fmla="*/ 114 h 2004"/>
                    <a:gd name="T8" fmla="*/ 0 w 2661"/>
                    <a:gd name="T9" fmla="*/ 1888 h 2004"/>
                    <a:gd name="T10" fmla="*/ 106 w 2661"/>
                    <a:gd name="T11" fmla="*/ 2003 h 2004"/>
                    <a:gd name="T12" fmla="*/ 2546 w 2661"/>
                    <a:gd name="T13" fmla="*/ 2003 h 2004"/>
                    <a:gd name="T14" fmla="*/ 2660 w 2661"/>
                    <a:gd name="T15" fmla="*/ 1888 h 2004"/>
                    <a:gd name="T16" fmla="*/ 2660 w 2661"/>
                    <a:gd name="T17" fmla="*/ 114 h 2004"/>
                    <a:gd name="T18" fmla="*/ 2546 w 2661"/>
                    <a:gd name="T19" fmla="*/ 0 h 2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61" h="2004">
                      <a:moveTo>
                        <a:pt x="2546" y="0"/>
                      </a:moveTo>
                      <a:lnTo>
                        <a:pt x="2546" y="0"/>
                      </a:ln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45" y="0"/>
                        <a:pt x="0" y="53"/>
                        <a:pt x="0" y="114"/>
                      </a:cubicBezTo>
                      <a:cubicBezTo>
                        <a:pt x="0" y="1888"/>
                        <a:pt x="0" y="1888"/>
                        <a:pt x="0" y="1888"/>
                      </a:cubicBezTo>
                      <a:cubicBezTo>
                        <a:pt x="0" y="1949"/>
                        <a:pt x="45" y="2003"/>
                        <a:pt x="106" y="2003"/>
                      </a:cubicBezTo>
                      <a:cubicBezTo>
                        <a:pt x="2546" y="2003"/>
                        <a:pt x="2546" y="2003"/>
                        <a:pt x="2546" y="2003"/>
                      </a:cubicBezTo>
                      <a:cubicBezTo>
                        <a:pt x="2607" y="2003"/>
                        <a:pt x="2660" y="1949"/>
                        <a:pt x="2660" y="1888"/>
                      </a:cubicBezTo>
                      <a:cubicBezTo>
                        <a:pt x="2660" y="114"/>
                        <a:pt x="2660" y="114"/>
                        <a:pt x="2660" y="114"/>
                      </a:cubicBezTo>
                      <a:cubicBezTo>
                        <a:pt x="2660" y="53"/>
                        <a:pt x="2607" y="0"/>
                        <a:pt x="2546" y="0"/>
                      </a:cubicBezTo>
                    </a:path>
                  </a:pathLst>
                </a:custGeom>
                <a:noFill/>
                <a:ln w="19050"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8CD91FF1-0E99-141A-AA40-8CC38E18C740}"/>
              </a:ext>
            </a:extLst>
          </p:cNvPr>
          <p:cNvGrpSpPr/>
          <p:nvPr/>
        </p:nvGrpSpPr>
        <p:grpSpPr>
          <a:xfrm>
            <a:off x="20426950" y="15284567"/>
            <a:ext cx="5627343" cy="1253862"/>
            <a:chOff x="20426950" y="10975858"/>
            <a:chExt cx="5627343" cy="1253862"/>
          </a:xfrm>
        </p:grpSpPr>
        <p:sp>
          <p:nvSpPr>
            <p:cNvPr id="1033" name="Freeform 181">
              <a:extLst>
                <a:ext uri="{FF2B5EF4-FFF2-40B4-BE49-F238E27FC236}">
                  <a16:creationId xmlns:a16="http://schemas.microsoft.com/office/drawing/2014/main" id="{3031C716-3EDB-3C7F-09B6-E78B913879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1625066" y="10991360"/>
              <a:ext cx="2104488" cy="1238360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noFill/>
            </a:ln>
            <a:effectLst/>
          </p:spPr>
          <p:txBody>
            <a:bodyPr wrap="none" anchor="ctr"/>
            <a:lstStyle/>
            <a:p>
              <a:endParaRPr lang="es-MX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263B3A7E-765C-71B6-A657-8D1E193C32F7}"/>
                </a:ext>
              </a:extLst>
            </p:cNvPr>
            <p:cNvGrpSpPr/>
            <p:nvPr/>
          </p:nvGrpSpPr>
          <p:grpSpPr>
            <a:xfrm>
              <a:off x="20426950" y="10975858"/>
              <a:ext cx="5627343" cy="1253862"/>
              <a:chOff x="20426950" y="10975858"/>
              <a:chExt cx="5627343" cy="1253862"/>
            </a:xfrm>
          </p:grpSpPr>
          <p:cxnSp>
            <p:nvCxnSpPr>
              <p:cNvPr id="1035" name="Straight Arrow Connector 1034">
                <a:extLst>
                  <a:ext uri="{FF2B5EF4-FFF2-40B4-BE49-F238E27FC236}">
                    <a16:creationId xmlns:a16="http://schemas.microsoft.com/office/drawing/2014/main" id="{FCBA8FB2-3EFF-1827-33BC-DB27541E7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6950" y="11583319"/>
                <a:ext cx="8039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38" name="Group 1037">
                <a:extLst>
                  <a:ext uri="{FF2B5EF4-FFF2-40B4-BE49-F238E27FC236}">
                    <a16:creationId xmlns:a16="http://schemas.microsoft.com/office/drawing/2014/main" id="{337658F6-C9F2-207D-649E-F4A555F57212}"/>
                  </a:ext>
                </a:extLst>
              </p:cNvPr>
              <p:cNvGrpSpPr/>
              <p:nvPr/>
            </p:nvGrpSpPr>
            <p:grpSpPr>
              <a:xfrm>
                <a:off x="21397294" y="10975858"/>
                <a:ext cx="4656999" cy="1253862"/>
                <a:chOff x="21357448" y="11091305"/>
                <a:chExt cx="4656999" cy="1253862"/>
              </a:xfrm>
            </p:grpSpPr>
            <p:sp>
              <p:nvSpPr>
                <p:cNvPr id="1046" name="Google Shape;658;p23">
                  <a:extLst>
                    <a:ext uri="{FF2B5EF4-FFF2-40B4-BE49-F238E27FC236}">
                      <a16:creationId xmlns:a16="http://schemas.microsoft.com/office/drawing/2014/main" id="{B000739D-0C9C-50BB-9993-1043AE10E3BE}"/>
                    </a:ext>
                  </a:extLst>
                </p:cNvPr>
                <p:cNvSpPr txBox="1"/>
                <p:nvPr/>
              </p:nvSpPr>
              <p:spPr>
                <a:xfrm>
                  <a:off x="21357448" y="11091305"/>
                  <a:ext cx="2915114" cy="12156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Rep/Serie</a:t>
                  </a:r>
                </a:p>
              </p:txBody>
            </p:sp>
            <p:sp>
              <p:nvSpPr>
                <p:cNvPr id="1047" name="Google Shape;658;p23">
                  <a:extLst>
                    <a:ext uri="{FF2B5EF4-FFF2-40B4-BE49-F238E27FC236}">
                      <a16:creationId xmlns:a16="http://schemas.microsoft.com/office/drawing/2014/main" id="{81502400-9782-6D54-85B6-284FA38FC6A5}"/>
                    </a:ext>
                  </a:extLst>
                </p:cNvPr>
                <p:cNvSpPr txBox="1"/>
                <p:nvPr/>
              </p:nvSpPr>
              <p:spPr>
                <a:xfrm>
                  <a:off x="23856093" y="11116002"/>
                  <a:ext cx="2142726" cy="11330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RPE</a:t>
                  </a:r>
                </a:p>
              </p:txBody>
            </p:sp>
            <p:sp>
              <p:nvSpPr>
                <p:cNvPr id="1048" name="Freeform 181">
                  <a:extLst>
                    <a:ext uri="{FF2B5EF4-FFF2-40B4-BE49-F238E27FC236}">
                      <a16:creationId xmlns:a16="http://schemas.microsoft.com/office/drawing/2014/main" id="{7664ABB4-3FF6-F695-BED7-8FBA78CCB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3909959" y="11106807"/>
                  <a:ext cx="2104488" cy="1238360"/>
                </a:xfrm>
                <a:custGeom>
                  <a:avLst/>
                  <a:gdLst>
                    <a:gd name="T0" fmla="*/ 2546 w 2661"/>
                    <a:gd name="T1" fmla="*/ 0 h 2004"/>
                    <a:gd name="T2" fmla="*/ 2546 w 2661"/>
                    <a:gd name="T3" fmla="*/ 0 h 2004"/>
                    <a:gd name="T4" fmla="*/ 106 w 2661"/>
                    <a:gd name="T5" fmla="*/ 0 h 2004"/>
                    <a:gd name="T6" fmla="*/ 0 w 2661"/>
                    <a:gd name="T7" fmla="*/ 114 h 2004"/>
                    <a:gd name="T8" fmla="*/ 0 w 2661"/>
                    <a:gd name="T9" fmla="*/ 1888 h 2004"/>
                    <a:gd name="T10" fmla="*/ 106 w 2661"/>
                    <a:gd name="T11" fmla="*/ 2003 h 2004"/>
                    <a:gd name="T12" fmla="*/ 2546 w 2661"/>
                    <a:gd name="T13" fmla="*/ 2003 h 2004"/>
                    <a:gd name="T14" fmla="*/ 2660 w 2661"/>
                    <a:gd name="T15" fmla="*/ 1888 h 2004"/>
                    <a:gd name="T16" fmla="*/ 2660 w 2661"/>
                    <a:gd name="T17" fmla="*/ 114 h 2004"/>
                    <a:gd name="T18" fmla="*/ 2546 w 2661"/>
                    <a:gd name="T19" fmla="*/ 0 h 2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61" h="2004">
                      <a:moveTo>
                        <a:pt x="2546" y="0"/>
                      </a:moveTo>
                      <a:lnTo>
                        <a:pt x="2546" y="0"/>
                      </a:ln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45" y="0"/>
                        <a:pt x="0" y="53"/>
                        <a:pt x="0" y="114"/>
                      </a:cubicBezTo>
                      <a:cubicBezTo>
                        <a:pt x="0" y="1888"/>
                        <a:pt x="0" y="1888"/>
                        <a:pt x="0" y="1888"/>
                      </a:cubicBezTo>
                      <a:cubicBezTo>
                        <a:pt x="0" y="1949"/>
                        <a:pt x="45" y="2003"/>
                        <a:pt x="106" y="2003"/>
                      </a:cubicBezTo>
                      <a:cubicBezTo>
                        <a:pt x="2546" y="2003"/>
                        <a:pt x="2546" y="2003"/>
                        <a:pt x="2546" y="2003"/>
                      </a:cubicBezTo>
                      <a:cubicBezTo>
                        <a:pt x="2607" y="2003"/>
                        <a:pt x="2660" y="1949"/>
                        <a:pt x="2660" y="1888"/>
                      </a:cubicBezTo>
                      <a:cubicBezTo>
                        <a:pt x="2660" y="114"/>
                        <a:pt x="2660" y="114"/>
                        <a:pt x="2660" y="114"/>
                      </a:cubicBezTo>
                      <a:cubicBezTo>
                        <a:pt x="2660" y="53"/>
                        <a:pt x="2607" y="0"/>
                        <a:pt x="2546" y="0"/>
                      </a:cubicBezTo>
                    </a:path>
                  </a:pathLst>
                </a:custGeom>
                <a:noFill/>
                <a:ln w="19050"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3E00224A-ACE8-7C85-F065-6F805A063C6D}"/>
              </a:ext>
            </a:extLst>
          </p:cNvPr>
          <p:cNvGrpSpPr/>
          <p:nvPr/>
        </p:nvGrpSpPr>
        <p:grpSpPr>
          <a:xfrm>
            <a:off x="20426950" y="16672010"/>
            <a:ext cx="5627343" cy="1253862"/>
            <a:chOff x="20426950" y="10975858"/>
            <a:chExt cx="5627343" cy="1253862"/>
          </a:xfrm>
        </p:grpSpPr>
        <p:sp>
          <p:nvSpPr>
            <p:cNvPr id="1051" name="Freeform 181">
              <a:extLst>
                <a:ext uri="{FF2B5EF4-FFF2-40B4-BE49-F238E27FC236}">
                  <a16:creationId xmlns:a16="http://schemas.microsoft.com/office/drawing/2014/main" id="{10646DA4-25E6-564B-184E-95E0D637C5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1625066" y="10991360"/>
              <a:ext cx="2104488" cy="1238360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noFill/>
            </a:ln>
            <a:effectLst/>
          </p:spPr>
          <p:txBody>
            <a:bodyPr wrap="none" anchor="ctr"/>
            <a:lstStyle/>
            <a:p>
              <a:endParaRPr lang="es-MX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A4FBDA83-02BC-8C20-851B-7D209611590B}"/>
                </a:ext>
              </a:extLst>
            </p:cNvPr>
            <p:cNvGrpSpPr/>
            <p:nvPr/>
          </p:nvGrpSpPr>
          <p:grpSpPr>
            <a:xfrm>
              <a:off x="20426950" y="10975858"/>
              <a:ext cx="5627343" cy="1253862"/>
              <a:chOff x="20426950" y="10975858"/>
              <a:chExt cx="5627343" cy="1253862"/>
            </a:xfrm>
          </p:grpSpPr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0496D11A-E4D6-7E11-28BC-BEA0B2291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6950" y="11583319"/>
                <a:ext cx="8039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6" name="Group 1055">
                <a:extLst>
                  <a:ext uri="{FF2B5EF4-FFF2-40B4-BE49-F238E27FC236}">
                    <a16:creationId xmlns:a16="http://schemas.microsoft.com/office/drawing/2014/main" id="{7F959D05-19E1-9510-FA63-8111293EEC53}"/>
                  </a:ext>
                </a:extLst>
              </p:cNvPr>
              <p:cNvGrpSpPr/>
              <p:nvPr/>
            </p:nvGrpSpPr>
            <p:grpSpPr>
              <a:xfrm>
                <a:off x="21397294" y="10975858"/>
                <a:ext cx="4656999" cy="1253862"/>
                <a:chOff x="21357448" y="11091305"/>
                <a:chExt cx="4656999" cy="1253862"/>
              </a:xfrm>
            </p:grpSpPr>
            <p:sp>
              <p:nvSpPr>
                <p:cNvPr id="1057" name="Google Shape;658;p23">
                  <a:extLst>
                    <a:ext uri="{FF2B5EF4-FFF2-40B4-BE49-F238E27FC236}">
                      <a16:creationId xmlns:a16="http://schemas.microsoft.com/office/drawing/2014/main" id="{EFB7B9B8-CBBD-B4E9-EB2A-3FA682321ADF}"/>
                    </a:ext>
                  </a:extLst>
                </p:cNvPr>
                <p:cNvSpPr txBox="1"/>
                <p:nvPr/>
              </p:nvSpPr>
              <p:spPr>
                <a:xfrm>
                  <a:off x="21357448" y="11091305"/>
                  <a:ext cx="2915114" cy="12156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Rep/Serie</a:t>
                  </a:r>
                </a:p>
              </p:txBody>
            </p:sp>
            <p:sp>
              <p:nvSpPr>
                <p:cNvPr id="1058" name="Google Shape;658;p23">
                  <a:extLst>
                    <a:ext uri="{FF2B5EF4-FFF2-40B4-BE49-F238E27FC236}">
                      <a16:creationId xmlns:a16="http://schemas.microsoft.com/office/drawing/2014/main" id="{2A0AB4C3-7C85-6C16-AD75-54D896F7DD86}"/>
                    </a:ext>
                  </a:extLst>
                </p:cNvPr>
                <p:cNvSpPr txBox="1"/>
                <p:nvPr/>
              </p:nvSpPr>
              <p:spPr>
                <a:xfrm>
                  <a:off x="23856093" y="11116002"/>
                  <a:ext cx="2142726" cy="11330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RPE</a:t>
                  </a:r>
                </a:p>
              </p:txBody>
            </p:sp>
            <p:sp>
              <p:nvSpPr>
                <p:cNvPr id="1059" name="Freeform 181">
                  <a:extLst>
                    <a:ext uri="{FF2B5EF4-FFF2-40B4-BE49-F238E27FC236}">
                      <a16:creationId xmlns:a16="http://schemas.microsoft.com/office/drawing/2014/main" id="{60021EF4-3F7D-C477-DFD4-5906BC3F44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3909959" y="11106807"/>
                  <a:ext cx="2104488" cy="1238360"/>
                </a:xfrm>
                <a:custGeom>
                  <a:avLst/>
                  <a:gdLst>
                    <a:gd name="T0" fmla="*/ 2546 w 2661"/>
                    <a:gd name="T1" fmla="*/ 0 h 2004"/>
                    <a:gd name="T2" fmla="*/ 2546 w 2661"/>
                    <a:gd name="T3" fmla="*/ 0 h 2004"/>
                    <a:gd name="T4" fmla="*/ 106 w 2661"/>
                    <a:gd name="T5" fmla="*/ 0 h 2004"/>
                    <a:gd name="T6" fmla="*/ 0 w 2661"/>
                    <a:gd name="T7" fmla="*/ 114 h 2004"/>
                    <a:gd name="T8" fmla="*/ 0 w 2661"/>
                    <a:gd name="T9" fmla="*/ 1888 h 2004"/>
                    <a:gd name="T10" fmla="*/ 106 w 2661"/>
                    <a:gd name="T11" fmla="*/ 2003 h 2004"/>
                    <a:gd name="T12" fmla="*/ 2546 w 2661"/>
                    <a:gd name="T13" fmla="*/ 2003 h 2004"/>
                    <a:gd name="T14" fmla="*/ 2660 w 2661"/>
                    <a:gd name="T15" fmla="*/ 1888 h 2004"/>
                    <a:gd name="T16" fmla="*/ 2660 w 2661"/>
                    <a:gd name="T17" fmla="*/ 114 h 2004"/>
                    <a:gd name="T18" fmla="*/ 2546 w 2661"/>
                    <a:gd name="T19" fmla="*/ 0 h 2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61" h="2004">
                      <a:moveTo>
                        <a:pt x="2546" y="0"/>
                      </a:moveTo>
                      <a:lnTo>
                        <a:pt x="2546" y="0"/>
                      </a:ln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45" y="0"/>
                        <a:pt x="0" y="53"/>
                        <a:pt x="0" y="114"/>
                      </a:cubicBezTo>
                      <a:cubicBezTo>
                        <a:pt x="0" y="1888"/>
                        <a:pt x="0" y="1888"/>
                        <a:pt x="0" y="1888"/>
                      </a:cubicBezTo>
                      <a:cubicBezTo>
                        <a:pt x="0" y="1949"/>
                        <a:pt x="45" y="2003"/>
                        <a:pt x="106" y="2003"/>
                      </a:cubicBezTo>
                      <a:cubicBezTo>
                        <a:pt x="2546" y="2003"/>
                        <a:pt x="2546" y="2003"/>
                        <a:pt x="2546" y="2003"/>
                      </a:cubicBezTo>
                      <a:cubicBezTo>
                        <a:pt x="2607" y="2003"/>
                        <a:pt x="2660" y="1949"/>
                        <a:pt x="2660" y="1888"/>
                      </a:cubicBezTo>
                      <a:cubicBezTo>
                        <a:pt x="2660" y="114"/>
                        <a:pt x="2660" y="114"/>
                        <a:pt x="2660" y="114"/>
                      </a:cubicBezTo>
                      <a:cubicBezTo>
                        <a:pt x="2660" y="53"/>
                        <a:pt x="2607" y="0"/>
                        <a:pt x="2546" y="0"/>
                      </a:cubicBezTo>
                    </a:path>
                  </a:pathLst>
                </a:custGeom>
                <a:noFill/>
                <a:ln w="19050"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468305E-772C-661B-D287-75E1669CF525}"/>
              </a:ext>
            </a:extLst>
          </p:cNvPr>
          <p:cNvGrpSpPr/>
          <p:nvPr/>
        </p:nvGrpSpPr>
        <p:grpSpPr>
          <a:xfrm>
            <a:off x="20426950" y="17966964"/>
            <a:ext cx="5627343" cy="1253862"/>
            <a:chOff x="20426950" y="10975858"/>
            <a:chExt cx="5627343" cy="1253862"/>
          </a:xfrm>
        </p:grpSpPr>
        <p:sp>
          <p:nvSpPr>
            <p:cNvPr id="1061" name="Freeform 181">
              <a:extLst>
                <a:ext uri="{FF2B5EF4-FFF2-40B4-BE49-F238E27FC236}">
                  <a16:creationId xmlns:a16="http://schemas.microsoft.com/office/drawing/2014/main" id="{C2270AA5-94C8-E72E-AB0B-8DDF8A77EE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1625066" y="10991360"/>
              <a:ext cx="2104488" cy="1238360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noFill/>
            </a:ln>
            <a:effectLst/>
          </p:spPr>
          <p:txBody>
            <a:bodyPr wrap="none" anchor="ctr"/>
            <a:lstStyle/>
            <a:p>
              <a:endParaRPr lang="es-MX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82B81083-0910-D062-4401-83860BEB559D}"/>
                </a:ext>
              </a:extLst>
            </p:cNvPr>
            <p:cNvGrpSpPr/>
            <p:nvPr/>
          </p:nvGrpSpPr>
          <p:grpSpPr>
            <a:xfrm>
              <a:off x="20426950" y="10975858"/>
              <a:ext cx="5627343" cy="1253862"/>
              <a:chOff x="20426950" y="10975858"/>
              <a:chExt cx="5627343" cy="1253862"/>
            </a:xfrm>
          </p:grpSpPr>
          <p:cxnSp>
            <p:nvCxnSpPr>
              <p:cNvPr id="1070" name="Straight Arrow Connector 1069">
                <a:extLst>
                  <a:ext uri="{FF2B5EF4-FFF2-40B4-BE49-F238E27FC236}">
                    <a16:creationId xmlns:a16="http://schemas.microsoft.com/office/drawing/2014/main" id="{88D04106-10EB-57F5-CE12-3EE2D56380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6950" y="11583319"/>
                <a:ext cx="8039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8F10F483-46AB-1F95-3AAC-60F91D7D6F0C}"/>
                  </a:ext>
                </a:extLst>
              </p:cNvPr>
              <p:cNvGrpSpPr/>
              <p:nvPr/>
            </p:nvGrpSpPr>
            <p:grpSpPr>
              <a:xfrm>
                <a:off x="21397294" y="10975858"/>
                <a:ext cx="4656999" cy="1253862"/>
                <a:chOff x="21357448" y="11091305"/>
                <a:chExt cx="4656999" cy="1253862"/>
              </a:xfrm>
            </p:grpSpPr>
            <p:sp>
              <p:nvSpPr>
                <p:cNvPr id="1072" name="Google Shape;658;p23">
                  <a:extLst>
                    <a:ext uri="{FF2B5EF4-FFF2-40B4-BE49-F238E27FC236}">
                      <a16:creationId xmlns:a16="http://schemas.microsoft.com/office/drawing/2014/main" id="{1A6366C2-F15B-880E-ACB9-C8E58A1CB6E4}"/>
                    </a:ext>
                  </a:extLst>
                </p:cNvPr>
                <p:cNvSpPr txBox="1"/>
                <p:nvPr/>
              </p:nvSpPr>
              <p:spPr>
                <a:xfrm>
                  <a:off x="21357448" y="11091305"/>
                  <a:ext cx="2915114" cy="12156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Rep/Serie</a:t>
                  </a:r>
                </a:p>
              </p:txBody>
            </p:sp>
            <p:sp>
              <p:nvSpPr>
                <p:cNvPr id="1073" name="Google Shape;658;p23">
                  <a:extLst>
                    <a:ext uri="{FF2B5EF4-FFF2-40B4-BE49-F238E27FC236}">
                      <a16:creationId xmlns:a16="http://schemas.microsoft.com/office/drawing/2014/main" id="{A3EF0202-019F-247C-6FDA-0CC386F24E54}"/>
                    </a:ext>
                  </a:extLst>
                </p:cNvPr>
                <p:cNvSpPr txBox="1"/>
                <p:nvPr/>
              </p:nvSpPr>
              <p:spPr>
                <a:xfrm>
                  <a:off x="23856093" y="11116002"/>
                  <a:ext cx="2142726" cy="11330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RPE</a:t>
                  </a:r>
                </a:p>
              </p:txBody>
            </p:sp>
            <p:sp>
              <p:nvSpPr>
                <p:cNvPr id="1080" name="Freeform 181">
                  <a:extLst>
                    <a:ext uri="{FF2B5EF4-FFF2-40B4-BE49-F238E27FC236}">
                      <a16:creationId xmlns:a16="http://schemas.microsoft.com/office/drawing/2014/main" id="{BDB0FE5C-3727-A9F5-E32D-C17CB9E0FF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3909959" y="11106807"/>
                  <a:ext cx="2104488" cy="1238360"/>
                </a:xfrm>
                <a:custGeom>
                  <a:avLst/>
                  <a:gdLst>
                    <a:gd name="T0" fmla="*/ 2546 w 2661"/>
                    <a:gd name="T1" fmla="*/ 0 h 2004"/>
                    <a:gd name="T2" fmla="*/ 2546 w 2661"/>
                    <a:gd name="T3" fmla="*/ 0 h 2004"/>
                    <a:gd name="T4" fmla="*/ 106 w 2661"/>
                    <a:gd name="T5" fmla="*/ 0 h 2004"/>
                    <a:gd name="T6" fmla="*/ 0 w 2661"/>
                    <a:gd name="T7" fmla="*/ 114 h 2004"/>
                    <a:gd name="T8" fmla="*/ 0 w 2661"/>
                    <a:gd name="T9" fmla="*/ 1888 h 2004"/>
                    <a:gd name="T10" fmla="*/ 106 w 2661"/>
                    <a:gd name="T11" fmla="*/ 2003 h 2004"/>
                    <a:gd name="T12" fmla="*/ 2546 w 2661"/>
                    <a:gd name="T13" fmla="*/ 2003 h 2004"/>
                    <a:gd name="T14" fmla="*/ 2660 w 2661"/>
                    <a:gd name="T15" fmla="*/ 1888 h 2004"/>
                    <a:gd name="T16" fmla="*/ 2660 w 2661"/>
                    <a:gd name="T17" fmla="*/ 114 h 2004"/>
                    <a:gd name="T18" fmla="*/ 2546 w 2661"/>
                    <a:gd name="T19" fmla="*/ 0 h 2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61" h="2004">
                      <a:moveTo>
                        <a:pt x="2546" y="0"/>
                      </a:moveTo>
                      <a:lnTo>
                        <a:pt x="2546" y="0"/>
                      </a:ln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45" y="0"/>
                        <a:pt x="0" y="53"/>
                        <a:pt x="0" y="114"/>
                      </a:cubicBezTo>
                      <a:cubicBezTo>
                        <a:pt x="0" y="1888"/>
                        <a:pt x="0" y="1888"/>
                        <a:pt x="0" y="1888"/>
                      </a:cubicBezTo>
                      <a:cubicBezTo>
                        <a:pt x="0" y="1949"/>
                        <a:pt x="45" y="2003"/>
                        <a:pt x="106" y="2003"/>
                      </a:cubicBezTo>
                      <a:cubicBezTo>
                        <a:pt x="2546" y="2003"/>
                        <a:pt x="2546" y="2003"/>
                        <a:pt x="2546" y="2003"/>
                      </a:cubicBezTo>
                      <a:cubicBezTo>
                        <a:pt x="2607" y="2003"/>
                        <a:pt x="2660" y="1949"/>
                        <a:pt x="2660" y="1888"/>
                      </a:cubicBezTo>
                      <a:cubicBezTo>
                        <a:pt x="2660" y="114"/>
                        <a:pt x="2660" y="114"/>
                        <a:pt x="2660" y="114"/>
                      </a:cubicBezTo>
                      <a:cubicBezTo>
                        <a:pt x="2660" y="53"/>
                        <a:pt x="2607" y="0"/>
                        <a:pt x="2546" y="0"/>
                      </a:cubicBezTo>
                    </a:path>
                  </a:pathLst>
                </a:custGeom>
                <a:noFill/>
                <a:ln w="19050"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E1F120D3-7D32-1BFC-E3E1-D67289D12836}"/>
              </a:ext>
            </a:extLst>
          </p:cNvPr>
          <p:cNvGrpSpPr/>
          <p:nvPr/>
        </p:nvGrpSpPr>
        <p:grpSpPr>
          <a:xfrm>
            <a:off x="20426950" y="19445643"/>
            <a:ext cx="5627343" cy="1253862"/>
            <a:chOff x="20426950" y="10975858"/>
            <a:chExt cx="5627343" cy="1253862"/>
          </a:xfrm>
        </p:grpSpPr>
        <p:sp>
          <p:nvSpPr>
            <p:cNvPr id="1082" name="Freeform 181">
              <a:extLst>
                <a:ext uri="{FF2B5EF4-FFF2-40B4-BE49-F238E27FC236}">
                  <a16:creationId xmlns:a16="http://schemas.microsoft.com/office/drawing/2014/main" id="{FC133D93-B9F9-75BA-6CB2-D22273C9FA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1625066" y="10991360"/>
              <a:ext cx="2104488" cy="1238360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noFill/>
            </a:ln>
            <a:effectLst/>
          </p:spPr>
          <p:txBody>
            <a:bodyPr wrap="none" anchor="ctr"/>
            <a:lstStyle/>
            <a:p>
              <a:endParaRPr lang="es-MX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3" name="Group 1082">
              <a:extLst>
                <a:ext uri="{FF2B5EF4-FFF2-40B4-BE49-F238E27FC236}">
                  <a16:creationId xmlns:a16="http://schemas.microsoft.com/office/drawing/2014/main" id="{7F4D3C7A-1CE4-406F-8EFA-9219B5800C99}"/>
                </a:ext>
              </a:extLst>
            </p:cNvPr>
            <p:cNvGrpSpPr/>
            <p:nvPr/>
          </p:nvGrpSpPr>
          <p:grpSpPr>
            <a:xfrm>
              <a:off x="20426950" y="10975858"/>
              <a:ext cx="5627343" cy="1253862"/>
              <a:chOff x="20426950" y="10975858"/>
              <a:chExt cx="5627343" cy="1253862"/>
            </a:xfrm>
          </p:grpSpPr>
          <p:cxnSp>
            <p:nvCxnSpPr>
              <p:cNvPr id="1084" name="Straight Arrow Connector 1083">
                <a:extLst>
                  <a:ext uri="{FF2B5EF4-FFF2-40B4-BE49-F238E27FC236}">
                    <a16:creationId xmlns:a16="http://schemas.microsoft.com/office/drawing/2014/main" id="{4367BE2F-ACBF-6100-CC38-A1543D405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6950" y="11583319"/>
                <a:ext cx="8039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97" name="Group 1096">
                <a:extLst>
                  <a:ext uri="{FF2B5EF4-FFF2-40B4-BE49-F238E27FC236}">
                    <a16:creationId xmlns:a16="http://schemas.microsoft.com/office/drawing/2014/main" id="{5FADEE8D-4399-45B8-8808-6340DEFC4C46}"/>
                  </a:ext>
                </a:extLst>
              </p:cNvPr>
              <p:cNvGrpSpPr/>
              <p:nvPr/>
            </p:nvGrpSpPr>
            <p:grpSpPr>
              <a:xfrm>
                <a:off x="21397294" y="10975858"/>
                <a:ext cx="4656999" cy="1253862"/>
                <a:chOff x="21357448" y="11091305"/>
                <a:chExt cx="4656999" cy="1253862"/>
              </a:xfrm>
            </p:grpSpPr>
            <p:sp>
              <p:nvSpPr>
                <p:cNvPr id="1098" name="Google Shape;658;p23">
                  <a:extLst>
                    <a:ext uri="{FF2B5EF4-FFF2-40B4-BE49-F238E27FC236}">
                      <a16:creationId xmlns:a16="http://schemas.microsoft.com/office/drawing/2014/main" id="{7563AAF8-DDFF-1F85-FFED-004D62B4BF3A}"/>
                    </a:ext>
                  </a:extLst>
                </p:cNvPr>
                <p:cNvSpPr txBox="1"/>
                <p:nvPr/>
              </p:nvSpPr>
              <p:spPr>
                <a:xfrm>
                  <a:off x="21357448" y="11091305"/>
                  <a:ext cx="2915114" cy="12156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Rep/Serie</a:t>
                  </a:r>
                </a:p>
              </p:txBody>
            </p:sp>
            <p:sp>
              <p:nvSpPr>
                <p:cNvPr id="1099" name="Google Shape;658;p23">
                  <a:extLst>
                    <a:ext uri="{FF2B5EF4-FFF2-40B4-BE49-F238E27FC236}">
                      <a16:creationId xmlns:a16="http://schemas.microsoft.com/office/drawing/2014/main" id="{08F84CBA-1999-97FB-BC8D-05318EA69E2A}"/>
                    </a:ext>
                  </a:extLst>
                </p:cNvPr>
                <p:cNvSpPr txBox="1"/>
                <p:nvPr/>
              </p:nvSpPr>
              <p:spPr>
                <a:xfrm>
                  <a:off x="23856093" y="11116002"/>
                  <a:ext cx="2142726" cy="11330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RPE</a:t>
                  </a:r>
                </a:p>
              </p:txBody>
            </p:sp>
            <p:sp>
              <p:nvSpPr>
                <p:cNvPr id="1100" name="Freeform 181">
                  <a:extLst>
                    <a:ext uri="{FF2B5EF4-FFF2-40B4-BE49-F238E27FC236}">
                      <a16:creationId xmlns:a16="http://schemas.microsoft.com/office/drawing/2014/main" id="{1CF03F97-A437-113D-37CF-640C48EB9F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3909959" y="11106807"/>
                  <a:ext cx="2104488" cy="1238360"/>
                </a:xfrm>
                <a:custGeom>
                  <a:avLst/>
                  <a:gdLst>
                    <a:gd name="T0" fmla="*/ 2546 w 2661"/>
                    <a:gd name="T1" fmla="*/ 0 h 2004"/>
                    <a:gd name="T2" fmla="*/ 2546 w 2661"/>
                    <a:gd name="T3" fmla="*/ 0 h 2004"/>
                    <a:gd name="T4" fmla="*/ 106 w 2661"/>
                    <a:gd name="T5" fmla="*/ 0 h 2004"/>
                    <a:gd name="T6" fmla="*/ 0 w 2661"/>
                    <a:gd name="T7" fmla="*/ 114 h 2004"/>
                    <a:gd name="T8" fmla="*/ 0 w 2661"/>
                    <a:gd name="T9" fmla="*/ 1888 h 2004"/>
                    <a:gd name="T10" fmla="*/ 106 w 2661"/>
                    <a:gd name="T11" fmla="*/ 2003 h 2004"/>
                    <a:gd name="T12" fmla="*/ 2546 w 2661"/>
                    <a:gd name="T13" fmla="*/ 2003 h 2004"/>
                    <a:gd name="T14" fmla="*/ 2660 w 2661"/>
                    <a:gd name="T15" fmla="*/ 1888 h 2004"/>
                    <a:gd name="T16" fmla="*/ 2660 w 2661"/>
                    <a:gd name="T17" fmla="*/ 114 h 2004"/>
                    <a:gd name="T18" fmla="*/ 2546 w 2661"/>
                    <a:gd name="T19" fmla="*/ 0 h 2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61" h="2004">
                      <a:moveTo>
                        <a:pt x="2546" y="0"/>
                      </a:moveTo>
                      <a:lnTo>
                        <a:pt x="2546" y="0"/>
                      </a:ln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45" y="0"/>
                        <a:pt x="0" y="53"/>
                        <a:pt x="0" y="114"/>
                      </a:cubicBezTo>
                      <a:cubicBezTo>
                        <a:pt x="0" y="1888"/>
                        <a:pt x="0" y="1888"/>
                        <a:pt x="0" y="1888"/>
                      </a:cubicBezTo>
                      <a:cubicBezTo>
                        <a:pt x="0" y="1949"/>
                        <a:pt x="45" y="2003"/>
                        <a:pt x="106" y="2003"/>
                      </a:cubicBezTo>
                      <a:cubicBezTo>
                        <a:pt x="2546" y="2003"/>
                        <a:pt x="2546" y="2003"/>
                        <a:pt x="2546" y="2003"/>
                      </a:cubicBezTo>
                      <a:cubicBezTo>
                        <a:pt x="2607" y="2003"/>
                        <a:pt x="2660" y="1949"/>
                        <a:pt x="2660" y="1888"/>
                      </a:cubicBezTo>
                      <a:cubicBezTo>
                        <a:pt x="2660" y="114"/>
                        <a:pt x="2660" y="114"/>
                        <a:pt x="2660" y="114"/>
                      </a:cubicBezTo>
                      <a:cubicBezTo>
                        <a:pt x="2660" y="53"/>
                        <a:pt x="2607" y="0"/>
                        <a:pt x="2546" y="0"/>
                      </a:cubicBezTo>
                    </a:path>
                  </a:pathLst>
                </a:custGeom>
                <a:noFill/>
                <a:ln w="19050"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4EACBE10-7708-BE87-0997-4C7B3A3DB654}"/>
              </a:ext>
            </a:extLst>
          </p:cNvPr>
          <p:cNvGrpSpPr/>
          <p:nvPr/>
        </p:nvGrpSpPr>
        <p:grpSpPr>
          <a:xfrm>
            <a:off x="20426950" y="20832609"/>
            <a:ext cx="5627343" cy="1253862"/>
            <a:chOff x="20426950" y="10975858"/>
            <a:chExt cx="5627343" cy="1253862"/>
          </a:xfrm>
        </p:grpSpPr>
        <p:sp>
          <p:nvSpPr>
            <p:cNvPr id="1102" name="Freeform 181">
              <a:extLst>
                <a:ext uri="{FF2B5EF4-FFF2-40B4-BE49-F238E27FC236}">
                  <a16:creationId xmlns:a16="http://schemas.microsoft.com/office/drawing/2014/main" id="{E77487F7-8268-6133-7073-59A3AB949C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1625066" y="10991360"/>
              <a:ext cx="2104488" cy="1238360"/>
            </a:xfrm>
            <a:custGeom>
              <a:avLst/>
              <a:gdLst>
                <a:gd name="T0" fmla="*/ 2546 w 2661"/>
                <a:gd name="T1" fmla="*/ 0 h 2004"/>
                <a:gd name="T2" fmla="*/ 2546 w 2661"/>
                <a:gd name="T3" fmla="*/ 0 h 2004"/>
                <a:gd name="T4" fmla="*/ 106 w 2661"/>
                <a:gd name="T5" fmla="*/ 0 h 2004"/>
                <a:gd name="T6" fmla="*/ 0 w 2661"/>
                <a:gd name="T7" fmla="*/ 114 h 2004"/>
                <a:gd name="T8" fmla="*/ 0 w 2661"/>
                <a:gd name="T9" fmla="*/ 1888 h 2004"/>
                <a:gd name="T10" fmla="*/ 106 w 2661"/>
                <a:gd name="T11" fmla="*/ 2003 h 2004"/>
                <a:gd name="T12" fmla="*/ 2546 w 2661"/>
                <a:gd name="T13" fmla="*/ 2003 h 2004"/>
                <a:gd name="T14" fmla="*/ 2660 w 2661"/>
                <a:gd name="T15" fmla="*/ 1888 h 2004"/>
                <a:gd name="T16" fmla="*/ 2660 w 2661"/>
                <a:gd name="T17" fmla="*/ 114 h 2004"/>
                <a:gd name="T18" fmla="*/ 2546 w 2661"/>
                <a:gd name="T1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1" h="2004">
                  <a:moveTo>
                    <a:pt x="2546" y="0"/>
                  </a:moveTo>
                  <a:lnTo>
                    <a:pt x="254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5" y="0"/>
                    <a:pt x="0" y="53"/>
                    <a:pt x="0" y="114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49"/>
                    <a:pt x="45" y="2003"/>
                    <a:pt x="106" y="2003"/>
                  </a:cubicBezTo>
                  <a:cubicBezTo>
                    <a:pt x="2546" y="2003"/>
                    <a:pt x="2546" y="2003"/>
                    <a:pt x="2546" y="2003"/>
                  </a:cubicBezTo>
                  <a:cubicBezTo>
                    <a:pt x="2607" y="2003"/>
                    <a:pt x="2660" y="1949"/>
                    <a:pt x="2660" y="1888"/>
                  </a:cubicBezTo>
                  <a:cubicBezTo>
                    <a:pt x="2660" y="114"/>
                    <a:pt x="2660" y="114"/>
                    <a:pt x="2660" y="114"/>
                  </a:cubicBezTo>
                  <a:cubicBezTo>
                    <a:pt x="2660" y="53"/>
                    <a:pt x="2607" y="0"/>
                    <a:pt x="2546" y="0"/>
                  </a:cubicBezTo>
                </a:path>
              </a:pathLst>
            </a:custGeom>
            <a:noFill/>
            <a:ln w="19050">
              <a:noFill/>
            </a:ln>
            <a:effectLst/>
          </p:spPr>
          <p:txBody>
            <a:bodyPr wrap="none" anchor="ctr"/>
            <a:lstStyle/>
            <a:p>
              <a:endParaRPr lang="es-MX">
                <a:latin typeface="+mj-lt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59ED8D50-F784-D07F-350C-C8001DD69F25}"/>
                </a:ext>
              </a:extLst>
            </p:cNvPr>
            <p:cNvGrpSpPr/>
            <p:nvPr/>
          </p:nvGrpSpPr>
          <p:grpSpPr>
            <a:xfrm>
              <a:off x="20426950" y="10975858"/>
              <a:ext cx="5627343" cy="1253862"/>
              <a:chOff x="20426950" y="10975858"/>
              <a:chExt cx="5627343" cy="1253862"/>
            </a:xfrm>
          </p:grpSpPr>
          <p:cxnSp>
            <p:nvCxnSpPr>
              <p:cNvPr id="1132" name="Straight Arrow Connector 1131">
                <a:extLst>
                  <a:ext uri="{FF2B5EF4-FFF2-40B4-BE49-F238E27FC236}">
                    <a16:creationId xmlns:a16="http://schemas.microsoft.com/office/drawing/2014/main" id="{9E8F0ADF-E437-8B50-E522-2121F2435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6950" y="11583319"/>
                <a:ext cx="8039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41" name="Group 1140">
                <a:extLst>
                  <a:ext uri="{FF2B5EF4-FFF2-40B4-BE49-F238E27FC236}">
                    <a16:creationId xmlns:a16="http://schemas.microsoft.com/office/drawing/2014/main" id="{18CD10FF-0493-DC23-4B16-E3736219CA42}"/>
                  </a:ext>
                </a:extLst>
              </p:cNvPr>
              <p:cNvGrpSpPr/>
              <p:nvPr/>
            </p:nvGrpSpPr>
            <p:grpSpPr>
              <a:xfrm>
                <a:off x="21397294" y="10975858"/>
                <a:ext cx="4656999" cy="1253862"/>
                <a:chOff x="21357448" y="11091305"/>
                <a:chExt cx="4656999" cy="1253862"/>
              </a:xfrm>
            </p:grpSpPr>
            <p:sp>
              <p:nvSpPr>
                <p:cNvPr id="1142" name="Google Shape;658;p23">
                  <a:extLst>
                    <a:ext uri="{FF2B5EF4-FFF2-40B4-BE49-F238E27FC236}">
                      <a16:creationId xmlns:a16="http://schemas.microsoft.com/office/drawing/2014/main" id="{137AE320-71A2-B895-9253-803A0C336DEF}"/>
                    </a:ext>
                  </a:extLst>
                </p:cNvPr>
                <p:cNvSpPr txBox="1"/>
                <p:nvPr/>
              </p:nvSpPr>
              <p:spPr>
                <a:xfrm>
                  <a:off x="21357448" y="11091305"/>
                  <a:ext cx="2915114" cy="12156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Rep/Serie</a:t>
                  </a:r>
                </a:p>
              </p:txBody>
            </p:sp>
            <p:sp>
              <p:nvSpPr>
                <p:cNvPr id="1143" name="Google Shape;658;p23">
                  <a:extLst>
                    <a:ext uri="{FF2B5EF4-FFF2-40B4-BE49-F238E27FC236}">
                      <a16:creationId xmlns:a16="http://schemas.microsoft.com/office/drawing/2014/main" id="{F1E3A25C-6BFA-0661-3CB2-A958B382AAD3}"/>
                    </a:ext>
                  </a:extLst>
                </p:cNvPr>
                <p:cNvSpPr txBox="1"/>
                <p:nvPr/>
              </p:nvSpPr>
              <p:spPr>
                <a:xfrm>
                  <a:off x="23856093" y="11116002"/>
                  <a:ext cx="2142726" cy="11330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25384" tIns="325384" rIns="325384" bIns="325384" anchor="ctr" anchorCtr="0">
                  <a:noAutofit/>
                </a:bodyPr>
                <a:lstStyle/>
                <a:p>
                  <a:pPr lvl="2" algn="ctr"/>
                  <a:r>
                    <a:rPr lang="en" sz="4000" dirty="0">
                      <a:solidFill>
                        <a:schemeClr val="tx1"/>
                      </a:solidFill>
                      <a:latin typeface="+mj-lt"/>
                      <a:ea typeface="Lato Light" panose="020F0502020204030203" pitchFamily="34" charset="0"/>
                      <a:cs typeface="Arial" panose="020B0604020202020204" pitchFamily="34" charset="0"/>
                      <a:sym typeface="Fira Sans Extra Condensed Medium"/>
                    </a:rPr>
                    <a:t>RPE</a:t>
                  </a:r>
                </a:p>
              </p:txBody>
            </p:sp>
            <p:sp>
              <p:nvSpPr>
                <p:cNvPr id="1144" name="Freeform 181">
                  <a:extLst>
                    <a:ext uri="{FF2B5EF4-FFF2-40B4-BE49-F238E27FC236}">
                      <a16:creationId xmlns:a16="http://schemas.microsoft.com/office/drawing/2014/main" id="{3B0D8F82-F150-3468-1B70-4E6F18B8F9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3909959" y="11106807"/>
                  <a:ext cx="2104488" cy="1238360"/>
                </a:xfrm>
                <a:custGeom>
                  <a:avLst/>
                  <a:gdLst>
                    <a:gd name="T0" fmla="*/ 2546 w 2661"/>
                    <a:gd name="T1" fmla="*/ 0 h 2004"/>
                    <a:gd name="T2" fmla="*/ 2546 w 2661"/>
                    <a:gd name="T3" fmla="*/ 0 h 2004"/>
                    <a:gd name="T4" fmla="*/ 106 w 2661"/>
                    <a:gd name="T5" fmla="*/ 0 h 2004"/>
                    <a:gd name="T6" fmla="*/ 0 w 2661"/>
                    <a:gd name="T7" fmla="*/ 114 h 2004"/>
                    <a:gd name="T8" fmla="*/ 0 w 2661"/>
                    <a:gd name="T9" fmla="*/ 1888 h 2004"/>
                    <a:gd name="T10" fmla="*/ 106 w 2661"/>
                    <a:gd name="T11" fmla="*/ 2003 h 2004"/>
                    <a:gd name="T12" fmla="*/ 2546 w 2661"/>
                    <a:gd name="T13" fmla="*/ 2003 h 2004"/>
                    <a:gd name="T14" fmla="*/ 2660 w 2661"/>
                    <a:gd name="T15" fmla="*/ 1888 h 2004"/>
                    <a:gd name="T16" fmla="*/ 2660 w 2661"/>
                    <a:gd name="T17" fmla="*/ 114 h 2004"/>
                    <a:gd name="T18" fmla="*/ 2546 w 2661"/>
                    <a:gd name="T19" fmla="*/ 0 h 2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61" h="2004">
                      <a:moveTo>
                        <a:pt x="2546" y="0"/>
                      </a:moveTo>
                      <a:lnTo>
                        <a:pt x="2546" y="0"/>
                      </a:ln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45" y="0"/>
                        <a:pt x="0" y="53"/>
                        <a:pt x="0" y="114"/>
                      </a:cubicBezTo>
                      <a:cubicBezTo>
                        <a:pt x="0" y="1888"/>
                        <a:pt x="0" y="1888"/>
                        <a:pt x="0" y="1888"/>
                      </a:cubicBezTo>
                      <a:cubicBezTo>
                        <a:pt x="0" y="1949"/>
                        <a:pt x="45" y="2003"/>
                        <a:pt x="106" y="2003"/>
                      </a:cubicBezTo>
                      <a:cubicBezTo>
                        <a:pt x="2546" y="2003"/>
                        <a:pt x="2546" y="2003"/>
                        <a:pt x="2546" y="2003"/>
                      </a:cubicBezTo>
                      <a:cubicBezTo>
                        <a:pt x="2607" y="2003"/>
                        <a:pt x="2660" y="1949"/>
                        <a:pt x="2660" y="1888"/>
                      </a:cubicBezTo>
                      <a:cubicBezTo>
                        <a:pt x="2660" y="114"/>
                        <a:pt x="2660" y="114"/>
                        <a:pt x="2660" y="114"/>
                      </a:cubicBezTo>
                      <a:cubicBezTo>
                        <a:pt x="2660" y="53"/>
                        <a:pt x="2607" y="0"/>
                        <a:pt x="2546" y="0"/>
                      </a:cubicBezTo>
                    </a:path>
                  </a:pathLst>
                </a:custGeom>
                <a:noFill/>
                <a:ln w="19050"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>
                    <a:latin typeface="+mj-lt"/>
                    <a:ea typeface="Lato Light" panose="020F050202020403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25438396"/>
      </p:ext>
    </p:extLst>
  </p:cSld>
  <p:clrMapOvr>
    <a:masterClrMapping/>
  </p:clrMapOvr>
</p:sld>
</file>

<file path=ppt/theme/theme1.xml><?xml version="1.0" encoding="utf-8"?>
<a:theme xmlns:a="http://schemas.openxmlformats.org/drawingml/2006/main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193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</vt:lpstr>
      <vt:lpstr>Fira Sans Extra Condensed SemiBold</vt:lpstr>
      <vt:lpstr>Timeline Infographics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Fernandez Gamez</dc:creator>
  <cp:lastModifiedBy>BEATRIZ FERNANDEZ GAMEZ</cp:lastModifiedBy>
  <cp:revision>29</cp:revision>
  <dcterms:modified xsi:type="dcterms:W3CDTF">2023-02-23T08:06:42Z</dcterms:modified>
</cp:coreProperties>
</file>