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A524-B5F0-1042-AF0B-F66A7FF77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DIS HERE?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69FF2-6159-9642-94F9-C33F9A0EA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Analee</a:t>
            </a:r>
            <a:r>
              <a:rPr lang="en-US" dirty="0"/>
              <a:t> Guerra		Laure Rendon</a:t>
            </a:r>
          </a:p>
          <a:p>
            <a:r>
              <a:rPr lang="en-US" dirty="0"/>
              <a:t>Kevin Serrano		Keita Suzuki</a:t>
            </a:r>
          </a:p>
        </p:txBody>
      </p:sp>
    </p:spTree>
    <p:extLst>
      <p:ext uri="{BB962C8B-B14F-4D97-AF65-F5344CB8AC3E}">
        <p14:creationId xmlns:p14="http://schemas.microsoft.com/office/powerpoint/2010/main" val="426803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3DA3-4673-A040-AFE9-3030BEFC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7296-6B10-F545-994C-A76A459F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5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4408-7645-A840-B29C-4FC7D3F9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665A-70DB-0044-AEB7-2660CC7F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Description</a:t>
            </a:r>
          </a:p>
          <a:p>
            <a:pPr fontAlgn="base"/>
            <a:r>
              <a:rPr lang="en-US" dirty="0"/>
              <a:t>Motivation for development?</a:t>
            </a:r>
          </a:p>
          <a:p>
            <a:pPr fontAlgn="base"/>
            <a:r>
              <a:rPr lang="en-US" dirty="0"/>
              <a:t>User story: As a new developer, I want an app which can be used to help “break the ice”, so that I can get to know my fellow developers better.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6A6F-AF19-B241-9D99-5CEE2357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4C91-0E1E-A94E-ACF9-3451CA3B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Technologies used</a:t>
            </a:r>
          </a:p>
          <a:p>
            <a:pPr lvl="1" fontAlgn="base"/>
            <a:r>
              <a:rPr lang="en-US" dirty="0" err="1"/>
              <a:t>passport.js</a:t>
            </a:r>
            <a:endParaRPr lang="en-US" dirty="0"/>
          </a:p>
          <a:p>
            <a:pPr lvl="1" fontAlgn="base"/>
            <a:r>
              <a:rPr lang="en-US" dirty="0"/>
              <a:t>express</a:t>
            </a:r>
          </a:p>
          <a:p>
            <a:pPr lvl="1" fontAlgn="base"/>
            <a:r>
              <a:rPr lang="en-US" dirty="0"/>
              <a:t>handlebars</a:t>
            </a:r>
          </a:p>
          <a:p>
            <a:pPr lvl="1" fontAlgn="base"/>
            <a:r>
              <a:rPr lang="en-US" dirty="0" err="1"/>
              <a:t>Sequelize</a:t>
            </a:r>
            <a:r>
              <a:rPr lang="en-US" dirty="0"/>
              <a:t> 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Breakdown of tasks and roles</a:t>
            </a:r>
          </a:p>
          <a:p>
            <a:pPr lvl="1" fontAlgn="base"/>
            <a:r>
              <a:rPr lang="en-US" dirty="0" err="1"/>
              <a:t>Analee</a:t>
            </a:r>
            <a:r>
              <a:rPr lang="en-US" dirty="0"/>
              <a:t> – routes, </a:t>
            </a:r>
            <a:r>
              <a:rPr lang="en-US" dirty="0" err="1"/>
              <a:t>passport.js</a:t>
            </a:r>
            <a:endParaRPr lang="en-US" dirty="0"/>
          </a:p>
          <a:p>
            <a:pPr lvl="1" fontAlgn="base"/>
            <a:r>
              <a:rPr lang="en-US" dirty="0"/>
              <a:t>Keita – models, PowerPoint</a:t>
            </a:r>
          </a:p>
          <a:p>
            <a:pPr lvl="1" fontAlgn="base"/>
            <a:r>
              <a:rPr lang="en-US" dirty="0"/>
              <a:t>Kevin – routes, html, </a:t>
            </a:r>
          </a:p>
          <a:p>
            <a:pPr lvl="1" fontAlgn="base"/>
            <a:r>
              <a:rPr lang="en-US" dirty="0"/>
              <a:t>Laura – models, CSS</a:t>
            </a:r>
          </a:p>
          <a:p>
            <a:pPr fontAlgn="base"/>
            <a:r>
              <a:rPr lang="en-US" dirty="0"/>
              <a:t>Challenges</a:t>
            </a:r>
          </a:p>
          <a:p>
            <a:pPr fontAlgn="base"/>
            <a:r>
              <a:rPr lang="en-US" dirty="0"/>
              <a:t>Successes</a:t>
            </a:r>
          </a:p>
        </p:txBody>
      </p:sp>
    </p:spTree>
    <p:extLst>
      <p:ext uri="{BB962C8B-B14F-4D97-AF65-F5344CB8AC3E}">
        <p14:creationId xmlns:p14="http://schemas.microsoft.com/office/powerpoint/2010/main" val="240264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1AF3-2894-A044-8E34-0A7436DD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465F-C290-DF40-A267-E45C6A9E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video here</a:t>
            </a:r>
          </a:p>
        </p:txBody>
      </p:sp>
    </p:spTree>
    <p:extLst>
      <p:ext uri="{BB962C8B-B14F-4D97-AF65-F5344CB8AC3E}">
        <p14:creationId xmlns:p14="http://schemas.microsoft.com/office/powerpoint/2010/main" val="394720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F9CB-7A7D-EE42-AC8A-80C2AAD7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0213-830B-6849-9079-0755CCDF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user to create questions</a:t>
            </a:r>
          </a:p>
          <a:p>
            <a:r>
              <a:rPr lang="en-US" dirty="0"/>
              <a:t>Expand answer variety</a:t>
            </a:r>
          </a:p>
          <a:p>
            <a:r>
              <a:rPr lang="en-US" dirty="0"/>
              <a:t>Create a game to guess who is the developer based on the answers provided</a:t>
            </a:r>
          </a:p>
          <a:p>
            <a:r>
              <a:rPr lang="en-US" dirty="0"/>
              <a:t>Track score</a:t>
            </a:r>
          </a:p>
        </p:txBody>
      </p:sp>
    </p:spTree>
    <p:extLst>
      <p:ext uri="{BB962C8B-B14F-4D97-AF65-F5344CB8AC3E}">
        <p14:creationId xmlns:p14="http://schemas.microsoft.com/office/powerpoint/2010/main" val="218397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D873-FA42-FF43-A5FC-02388DCB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B83D-92E0-EC4C-9E36-85FCA948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Deployed</a:t>
            </a:r>
          </a:p>
          <a:p>
            <a:pPr fontAlgn="base"/>
            <a:r>
              <a:rPr lang="en-US" dirty="0"/>
              <a:t>GitHub repo</a:t>
            </a:r>
          </a:p>
        </p:txBody>
      </p:sp>
    </p:spTree>
    <p:extLst>
      <p:ext uri="{BB962C8B-B14F-4D97-AF65-F5344CB8AC3E}">
        <p14:creationId xmlns:p14="http://schemas.microsoft.com/office/powerpoint/2010/main" val="109473300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429</TotalTime>
  <Words>134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WHO DIS HERE?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DIS HERE?</dc:title>
  <dc:creator>Keita Suzuki</dc:creator>
  <cp:lastModifiedBy>Keita Suzuki</cp:lastModifiedBy>
  <cp:revision>4</cp:revision>
  <dcterms:created xsi:type="dcterms:W3CDTF">2020-11-03T00:19:04Z</dcterms:created>
  <dcterms:modified xsi:type="dcterms:W3CDTF">2020-11-03T07:28:33Z</dcterms:modified>
</cp:coreProperties>
</file>