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resentation for .NET 2.7.6.404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  <p:sldId r:id="rId16" id="266"/>
    <p:sldId r:id="rId17" id="267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tags" Target="tags/tag1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fast"/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jpeg" /><Relationship Id="rId3" Type="http://schemas.openxmlformats.org/officeDocument/2006/relationships/image" Target="../media/image2.png" /><Relationship Id="rId4" Type="http://schemas.openxmlformats.org/officeDocument/2006/relationships/hyperlink" Target="http://office.microsoft.com/powerpoint" TargetMode="Externa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/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3" name="New shape"/>
          <p:cNvSpPr/>
          <p:nvPr/>
        </p:nvSpPr>
        <p:spPr>
          <a:xfrm>
            <a:off x="2032000" y="12700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600" dirty="1">
                <a:solidFill>
                  <a:srgbClr val="000000"/>
                </a:solidFill>
              </a:rPr>
              <a:t>Microsoft PowerPoint</a:t>
            </a:r>
          </a:p>
        </p:txBody>
      </p:sp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64000" y="762000"/>
            <a:ext cx="1016000" cy="1016000"/>
          </a:xfrm>
          <a:prstGeom prst="rect"/>
          <a:ln>
            <a:noFill/>
          </a:ln>
        </p:spPr>
      </p:pic>
      <p:graphicFrame>
        <p:nvGraphicFramePr>
          <p:cNvPr id="5" name="New Table"/>
          <p:cNvGraphicFramePr>
            <a:graphicFrameLocks noGrp="1"/>
          </p:cNvGraphicFramePr>
          <p:nvPr/>
        </p:nvGraphicFramePr>
        <p:xfrm>
          <a:off x="1524000" y="1905000"/>
          <a:ext cx="6096000" cy="25603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032000"/>
                <a:gridCol w="4064000"/>
              </a:tblGrid>
              <a:tr h="190500">
                <a:tc>
                  <a:txBody>
                    <a:bodyPr/>
                    <a:lstStyle/>
                    <a:p>
                      <a:r>
                        <a:rPr dirty="1"/>
                        <a:t>Developer(s)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/>
                        <a:t>Microsoft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dirty="1"/>
                        <a:t>Stable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/>
                        <a:t>2013/10,2,2012; 2 years ago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dirty="1"/>
                        <a:t>Written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/>
                        <a:t>C++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dirty="1"/>
                        <a:t>Operation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/>
                        <a:t>Microsoft Windows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dirty="1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/>
                        <a:t>Presentation Program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dirty="1"/>
                        <a:t>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/>
                        <a:t>Trialware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dirty="1"/>
                        <a:t>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hlinkClick r:id="rId4"/>
                        </a:rPr>
                        <a:t>http://office.microsoft.com/powerpoint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New shape"/>
          <p:cNvSpPr/>
          <p:nvPr/>
        </p:nvSpPr>
        <p:spPr>
          <a:xfrm>
            <a:off x="1524000" y="4635500"/>
            <a:ext cx="6096000" cy="1651000"/>
          </a:xfrm>
          <a:prstGeom prst="rect"/>
          <a:gradFill>
            <a:gsLst>
              <a:gs pos="0">
                <a:srgbClr val="ADD8E6"/>
              </a:gs>
              <a:gs pos="100000">
                <a:srgbClr val="90EE90"/>
              </a:gs>
            </a:gsLst>
            <a:tileRect/>
          </a:gradFill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1">
                <a:solidFill>
                  <a:srgbClr val="000000"/>
                </a:solidFill>
              </a:rPr>
              <a:t>Microsoft PowerPoint is a slide show presentation program developed by Microsoft. It was officially launched on May 22, 1990, as a part of the Microsoft Office suite.</a:t>
            </a:r>
          </a:p>
          <a:p>
            <a:pPr algn="ctr"/>
            <a:r>
              <a:rPr lang="en-US" dirty="1"/>
              <a:t>
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8ADD-AA07-42DE-833A-C32A11ADA719}" type="datetimeFigureOut">
              <a:rPr lang="en-US"/>
              <a:t>07/01/2017</a:t>
            </a:fld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041E-9D86-4252-872C-3507EC0D26A3}" type="slidenum">
              <a:rPr lang="en-US"/>
              <a:t>1</a:t>
            </a:fld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C3DB-E030-4740-B1F3-267B8F41A4A3}" type="datetimeFigureOut">
              <a:rPr lang="en-US"/>
              <a:t>07/01/2017</a:t>
            </a:fld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352D-AC6D-46F2-B883-A86BEE4A4B4B}" type="slidenum">
              <a:rPr lang="en-US"/>
              <a:t>10</a:t>
            </a:fld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BDEE-2BCE-47B8-8A00-F38FBFDB1834}" type="datetimeFigureOut">
              <a:rPr lang="en-US"/>
              <a:t>07/01/2017</a:t>
            </a:fld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82DB-83B1-43C1-97D8-FB6A66B9D394}" type="slidenum">
              <a:rPr lang="en-US"/>
              <a:t>11</a:t>
            </a:fld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3F91-7362-45CF-8CD0-A261862B3AA2}" type="datetimeFigureOut">
              <a:rPr lang="en-US"/>
              <a:t>07/01/2017</a:t>
            </a:fld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A5B1-1077-47DE-8F6A-B49BAB0F7342}" type="slidenum">
              <a:rPr lang="en-US"/>
              <a:t>12</a:t>
            </a:fld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56E0-49EA-4C21-829D-DE574D3E661D}" type="datetimeFigureOut">
              <a:rPr lang="en-US"/>
              <a:t>07/01/2017</a:t>
            </a:fld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3B88-A584-41E8-8D5B-AACF034470FC}" type="slidenum">
              <a:rPr lang="en-US"/>
              <a:t>2</a:t>
            </a:fld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D56BB-BF29-4FC3-B9C5-08F10BB43C09}" type="datetimeFigureOut">
              <a:rPr lang="en-US"/>
              <a:t>07/01/2017</a:t>
            </a:fld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D30-ED70-470F-ADFE-AE9EAA7080E4}" type="slidenum">
              <a:rPr lang="en-US"/>
              <a:t>3</a:t>
            </a:fld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E87F-40CE-41B3-B185-049C4695D515}" type="datetimeFigureOut">
              <a:rPr lang="en-US"/>
              <a:t>07/01/2017</a:t>
            </a:fld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8BAD-5550-421D-8516-2E5EC1F3A5C3}" type="slidenum">
              <a:rPr lang="en-US"/>
              <a:t>4</a:t>
            </a:fld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33D8-7E5D-49B0-8554-C5D9CB4FFE60}" type="datetimeFigureOut">
              <a:rPr lang="en-US"/>
              <a:t>07/01/2017</a:t>
            </a:fld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3A2C-B852-4416-8E4E-5AA44C04153D}" type="slidenum">
              <a:rPr lang="en-US"/>
              <a:t>5</a:t>
            </a:fld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6208-7777-417C-8E68-96FC249B0FA7}" type="datetimeFigureOut">
              <a:rPr lang="en-US"/>
              <a:t>07/01/2017</a:t>
            </a:fld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85A7-FCC4-4E53-9ACB-9F9D2095B48D}" type="slidenum">
              <a:rPr lang="en-US"/>
              <a:t>6</a:t>
            </a:fld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8058-B568-4A29-A562-1BFDFEBF1AD7}" type="datetimeFigureOut">
              <a:rPr lang="en-US"/>
              <a:t>07/01/2017</a:t>
            </a:fld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E83-0F6D-4D8A-A157-4FB84606BCBD}" type="slidenum">
              <a:rPr lang="en-US"/>
              <a:t>7</a:t>
            </a:fld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48C2-DAA4-42EB-94E0-FB1150C33224}" type="datetimeFigureOut">
              <a:rPr lang="en-US"/>
              <a:t>07/01/2017</a:t>
            </a:fld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DAC6-C8B7-45F2-8CB0-E1A4FFAA35F6}" type="slidenum">
              <a:rPr lang="en-US"/>
              <a:t>8</a:t>
            </a:fld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A9AD-3F4D-46E8-A8AE-869A7E17BCDC}" type="datetimeFigureOut">
              <a:rPr lang="en-US"/>
              <a:t>07/01/2017</a:t>
            </a:fld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30D4D-1625-40B0-90C4-6937DE65E4CA}" type="slidenum">
              <a:rPr lang="en-US"/>
              <a:t>9</a:t>
            </a:fld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4.0.30319.42000"/>
  <p:tag name="AS_OS" val="Microsoft Windows NT 10.0.15063.0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Spire.Presentation for .NET 2.1.0.0</Application>
  <PresentationFormat>全屏显示(4:3)</PresentationFormat>
  <Slides>1</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2017-07-01T14:34:59Z</dcterms:created>
  <dcterms:modified xsi:type="dcterms:W3CDTF">2017-07-01T14:34:59Z</dcterms:modified>
</cp:coreProperties>
</file>