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8046" r:id="rId2"/>
    <p:sldId id="214730804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>
      <p:bgPr>
        <a:gradFill flip="none" rotWithShape="1"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Dell Technologies log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40674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025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64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41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926025D-69CA-46ED-B6D1-60EE56C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19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163DCD-94C5-4DA3-8934-227D0773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End logo slide</a:t>
            </a:r>
          </a:p>
        </p:txBody>
      </p:sp>
      <p:pic>
        <p:nvPicPr>
          <p:cNvPr id="5" name="Picture 4" descr="Dell Technologies logo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39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3083B9-B011-4088-9915-EA423CD7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chemeClr val="accent6"/>
              </a:gs>
              <a:gs pos="26000">
                <a:schemeClr val="bg1"/>
              </a:gs>
              <a:gs pos="100000">
                <a:schemeClr val="accent1"/>
              </a:gs>
            </a:gsLst>
            <a:lin ang="36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6380C4-5271-4906-B38E-E23B3CA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1568"/>
            <a:ext cx="11430000" cy="5170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94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 by 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4DEFB3-9903-4AA3-9C00-CB6B02DE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43000"/>
            <a:ext cx="12192000" cy="1600200"/>
            <a:chOff x="0" y="804862"/>
            <a:chExt cx="9144000" cy="1200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347D35-F780-47CE-9073-D9AAD2199B00}"/>
                </a:ext>
              </a:extLst>
            </p:cNvPr>
            <p:cNvSpPr/>
            <p:nvPr userDrawn="1"/>
          </p:nvSpPr>
          <p:spPr>
            <a:xfrm>
              <a:off x="0" y="804862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/>
                </a:solidFill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804862"/>
              <a:ext cx="9144000" cy="1195388"/>
              <a:chOff x="0" y="1200150"/>
              <a:chExt cx="9144000" cy="27432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/>
              <a:t>Click to edit Master subtitle style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20A03CF-5AF9-433E-97EB-7EB2D04B0E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90800" y="1149349"/>
            <a:ext cx="9220200" cy="159385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2064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e-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A668FF-432D-4551-993A-98DB5EC2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43000"/>
            <a:ext cx="12192000" cy="1600200"/>
            <a:chOff x="0" y="857250"/>
            <a:chExt cx="9144000" cy="12001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A2476B-64D1-45B7-AA07-32FE961E9546}"/>
                </a:ext>
              </a:extLst>
            </p:cNvPr>
            <p:cNvSpPr/>
            <p:nvPr userDrawn="1"/>
          </p:nvSpPr>
          <p:spPr>
            <a:xfrm>
              <a:off x="0" y="857250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81FD89-071E-449D-BB10-FE354A652CDA}"/>
                </a:ext>
              </a:extLst>
            </p:cNvPr>
            <p:cNvGrpSpPr/>
            <p:nvPr userDrawn="1"/>
          </p:nvGrpSpPr>
          <p:grpSpPr>
            <a:xfrm>
              <a:off x="0" y="858650"/>
              <a:ext cx="9144000" cy="1198750"/>
              <a:chOff x="0" y="1200150"/>
              <a:chExt cx="9144000" cy="274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F4AB35-AA0F-420F-B7CD-78A67FEF1F81}"/>
                  </a:ext>
                </a:extLst>
              </p:cNvPr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42FAAA-23C1-42CF-90AC-EC94B3FFD1F2}"/>
                  </a:ext>
                </a:extLst>
              </p:cNvPr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9332587A-4AEE-42F8-853F-7DCE38F6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67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/>
              <a:t>Click to edit Master subtitle style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1A4D566A-D186-4850-B508-4D560444F7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90800" y="1220134"/>
            <a:ext cx="9220200" cy="14459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3"/>
          </p:nvPr>
        </p:nvSpPr>
        <p:spPr>
          <a:xfrm>
            <a:off x="382325" y="3124200"/>
            <a:ext cx="5256475" cy="30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 marL="154513" indent="-154513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4"/>
          </p:nvPr>
        </p:nvSpPr>
        <p:spPr>
          <a:xfrm>
            <a:off x="6553200" y="3124200"/>
            <a:ext cx="5256475" cy="30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 marL="154513" indent="-15451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+mn-lt"/>
              </a:defRPr>
            </a:lvl2pPr>
            <a:lvl3pPr marL="535504" indent="-15451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8671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or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914401"/>
            <a:ext cx="11436096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4" indent="-228594">
              <a:buNone/>
              <a:defRPr lang="en-US" sz="1867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1DE9E1-48B9-4FBD-AA9C-6F77B605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524000"/>
            <a:ext cx="12192000" cy="1600200"/>
            <a:chOff x="0" y="1143000"/>
            <a:chExt cx="9144000" cy="12001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CAD44F-BAEB-4849-92E7-37EE9466D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43000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/>
                </a:solidFill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1144400"/>
              <a:ext cx="9144000" cy="1198750"/>
              <a:chOff x="0" y="1200150"/>
              <a:chExt cx="9144000" cy="27432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67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/>
              <a:t>Click to edit Master subtitle style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602067"/>
            <a:ext cx="9220200" cy="14459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00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5121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80EA6-8FC8-4405-8BB5-0F2F8690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1371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 userDrawn="1"/>
        </p:nvSpPr>
        <p:spPr>
          <a:xfrm>
            <a:off x="1143000" y="1373600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372076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122A0-9057-446F-8F83-7183AAC9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2895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F87A3A-2455-4908-8A98-EA026C97A8A3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2896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889D1083-1BD7-4414-BCB3-D51733A463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90800" y="2895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136-708F-4975-A108-C7FD7B89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4419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E156D1-8A25-4CD8-8C29-6D8CDBC9FD67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4420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D67C4B42-9AEF-4553-836F-730C9CF32F3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90800" y="4419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1089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ar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D389B-B336-4554-9ECA-CB06E1B4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81001"/>
            <a:ext cx="2946400" cy="15511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559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56AB87-3F67-404A-8C57-AB411F511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61" y="0"/>
            <a:ext cx="12201961" cy="2819400"/>
            <a:chOff x="-7471" y="0"/>
            <a:chExt cx="9151471" cy="211455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71" y="0"/>
              <a:ext cx="9144000" cy="2111433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2114550"/>
              <a:ext cx="91440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1"/>
            <a:ext cx="4343400" cy="103412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1676401"/>
            <a:ext cx="4343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67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225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9"/>
          <p:cNvSpPr>
            <a:spLocks noGrp="1"/>
          </p:cNvSpPr>
          <p:nvPr userDrawn="1">
            <p:ph sz="quarter" idx="13"/>
          </p:nvPr>
        </p:nvSpPr>
        <p:spPr>
          <a:xfrm>
            <a:off x="382325" y="1143000"/>
            <a:ext cx="5408875" cy="2819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400800" y="1143000"/>
            <a:ext cx="5408875" cy="2819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114800"/>
            <a:ext cx="11430000" cy="213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5"/>
          </p:nvPr>
        </p:nvSpPr>
        <p:spPr>
          <a:xfrm>
            <a:off x="533400" y="4267200"/>
            <a:ext cx="2057400" cy="1828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6"/>
          </p:nvPr>
        </p:nvSpPr>
        <p:spPr>
          <a:xfrm>
            <a:off x="2819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5867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8915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2"/>
          </p:nvPr>
        </p:nvSpPr>
        <p:spPr>
          <a:xfrm>
            <a:off x="381000" y="18288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48400" y="14478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20"/>
          </p:nvPr>
        </p:nvSpPr>
        <p:spPr>
          <a:xfrm>
            <a:off x="6248400" y="18288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/>
          </p:nvPr>
        </p:nvSpPr>
        <p:spPr>
          <a:xfrm>
            <a:off x="381000" y="39624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18"/>
          </p:nvPr>
        </p:nvSpPr>
        <p:spPr>
          <a:xfrm>
            <a:off x="381000" y="43434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/>
          </p:nvPr>
        </p:nvSpPr>
        <p:spPr>
          <a:xfrm>
            <a:off x="6248400" y="39624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/>
          </p:nvPr>
        </p:nvSpPr>
        <p:spPr>
          <a:xfrm>
            <a:off x="6248400" y="43434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08840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533400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2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230712" indent="-230712">
              <a:lnSpc>
                <a:spcPct val="100000"/>
              </a:lnSpc>
              <a:spcBef>
                <a:spcPts val="1067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685783" indent="-30267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048000" y="5715000"/>
            <a:ext cx="6096000" cy="76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685783" indent="-30267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C63BB-3D29-4BE4-8949-6932B672A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91100" y="4953000"/>
            <a:ext cx="2209800" cy="685800"/>
            <a:chOff x="3743325" y="3714750"/>
            <a:chExt cx="1657350" cy="514350"/>
          </a:xfrm>
        </p:grpSpPr>
        <p:sp>
          <p:nvSpPr>
            <p:cNvPr id="10" name="Freeform 90"/>
            <p:cNvSpPr>
              <a:spLocks noChangeAspect="1" noEditPoints="1"/>
            </p:cNvSpPr>
            <p:nvPr userDrawn="1"/>
          </p:nvSpPr>
          <p:spPr bwMode="auto">
            <a:xfrm>
              <a:off x="4206240" y="3714750"/>
              <a:ext cx="731520" cy="454212"/>
            </a:xfrm>
            <a:custGeom>
              <a:avLst/>
              <a:gdLst>
                <a:gd name="T0" fmla="*/ 149 w 256"/>
                <a:gd name="T1" fmla="*/ 18 h 158"/>
                <a:gd name="T2" fmla="*/ 196 w 256"/>
                <a:gd name="T3" fmla="*/ 73 h 158"/>
                <a:gd name="T4" fmla="*/ 197 w 256"/>
                <a:gd name="T5" fmla="*/ 89 h 158"/>
                <a:gd name="T6" fmla="*/ 212 w 256"/>
                <a:gd name="T7" fmla="*/ 90 h 158"/>
                <a:gd name="T8" fmla="*/ 239 w 256"/>
                <a:gd name="T9" fmla="*/ 115 h 158"/>
                <a:gd name="T10" fmla="*/ 213 w 256"/>
                <a:gd name="T11" fmla="*/ 140 h 158"/>
                <a:gd name="T12" fmla="*/ 46 w 256"/>
                <a:gd name="T13" fmla="*/ 140 h 158"/>
                <a:gd name="T14" fmla="*/ 17 w 256"/>
                <a:gd name="T15" fmla="*/ 111 h 158"/>
                <a:gd name="T16" fmla="*/ 38 w 256"/>
                <a:gd name="T17" fmla="*/ 82 h 158"/>
                <a:gd name="T18" fmla="*/ 49 w 256"/>
                <a:gd name="T19" fmla="*/ 79 h 158"/>
                <a:gd name="T20" fmla="*/ 51 w 256"/>
                <a:gd name="T21" fmla="*/ 68 h 158"/>
                <a:gd name="T22" fmla="*/ 83 w 256"/>
                <a:gd name="T23" fmla="*/ 46 h 158"/>
                <a:gd name="T24" fmla="*/ 93 w 256"/>
                <a:gd name="T25" fmla="*/ 47 h 158"/>
                <a:gd name="T26" fmla="*/ 105 w 256"/>
                <a:gd name="T27" fmla="*/ 48 h 158"/>
                <a:gd name="T28" fmla="*/ 110 w 256"/>
                <a:gd name="T29" fmla="*/ 38 h 158"/>
                <a:gd name="T30" fmla="*/ 149 w 256"/>
                <a:gd name="T31" fmla="*/ 18 h 158"/>
                <a:gd name="T32" fmla="*/ 149 w 256"/>
                <a:gd name="T33" fmla="*/ 0 h 158"/>
                <a:gd name="T34" fmla="*/ 95 w 256"/>
                <a:gd name="T35" fmla="*/ 30 h 158"/>
                <a:gd name="T36" fmla="*/ 83 w 256"/>
                <a:gd name="T37" fmla="*/ 29 h 158"/>
                <a:gd name="T38" fmla="*/ 34 w 256"/>
                <a:gd name="T39" fmla="*/ 65 h 158"/>
                <a:gd name="T40" fmla="*/ 0 w 256"/>
                <a:gd name="T41" fmla="*/ 111 h 158"/>
                <a:gd name="T42" fmla="*/ 46 w 256"/>
                <a:gd name="T43" fmla="*/ 158 h 158"/>
                <a:gd name="T44" fmla="*/ 214 w 256"/>
                <a:gd name="T45" fmla="*/ 158 h 158"/>
                <a:gd name="T46" fmla="*/ 256 w 256"/>
                <a:gd name="T47" fmla="*/ 115 h 158"/>
                <a:gd name="T48" fmla="*/ 214 w 256"/>
                <a:gd name="T49" fmla="*/ 73 h 158"/>
                <a:gd name="T50" fmla="*/ 149 w 256"/>
                <a:gd name="T5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158">
                  <a:moveTo>
                    <a:pt x="149" y="18"/>
                  </a:moveTo>
                  <a:cubicBezTo>
                    <a:pt x="182" y="18"/>
                    <a:pt x="196" y="46"/>
                    <a:pt x="196" y="73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212" y="90"/>
                    <a:pt x="212" y="90"/>
                    <a:pt x="212" y="90"/>
                  </a:cubicBezTo>
                  <a:cubicBezTo>
                    <a:pt x="217" y="91"/>
                    <a:pt x="239" y="94"/>
                    <a:pt x="239" y="115"/>
                  </a:cubicBezTo>
                  <a:cubicBezTo>
                    <a:pt x="239" y="136"/>
                    <a:pt x="220" y="140"/>
                    <a:pt x="213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3" y="140"/>
                    <a:pt x="17" y="140"/>
                    <a:pt x="17" y="111"/>
                  </a:cubicBezTo>
                  <a:cubicBezTo>
                    <a:pt x="17" y="89"/>
                    <a:pt x="36" y="82"/>
                    <a:pt x="38" y="82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7"/>
                    <a:pt x="54" y="46"/>
                    <a:pt x="83" y="46"/>
                  </a:cubicBezTo>
                  <a:cubicBezTo>
                    <a:pt x="86" y="46"/>
                    <a:pt x="90" y="46"/>
                    <a:pt x="93" y="47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1" y="37"/>
                    <a:pt x="122" y="18"/>
                    <a:pt x="149" y="18"/>
                  </a:cubicBezTo>
                  <a:moveTo>
                    <a:pt x="149" y="0"/>
                  </a:moveTo>
                  <a:cubicBezTo>
                    <a:pt x="110" y="0"/>
                    <a:pt x="95" y="30"/>
                    <a:pt x="95" y="30"/>
                  </a:cubicBezTo>
                  <a:cubicBezTo>
                    <a:pt x="91" y="29"/>
                    <a:pt x="87" y="29"/>
                    <a:pt x="83" y="29"/>
                  </a:cubicBezTo>
                  <a:cubicBezTo>
                    <a:pt x="39" y="29"/>
                    <a:pt x="34" y="65"/>
                    <a:pt x="34" y="65"/>
                  </a:cubicBezTo>
                  <a:cubicBezTo>
                    <a:pt x="34" y="65"/>
                    <a:pt x="0" y="75"/>
                    <a:pt x="0" y="111"/>
                  </a:cubicBezTo>
                  <a:cubicBezTo>
                    <a:pt x="0" y="148"/>
                    <a:pt x="30" y="158"/>
                    <a:pt x="46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56" y="155"/>
                    <a:pt x="256" y="115"/>
                  </a:cubicBezTo>
                  <a:cubicBezTo>
                    <a:pt x="256" y="76"/>
                    <a:pt x="214" y="73"/>
                    <a:pt x="214" y="73"/>
                  </a:cubicBezTo>
                  <a:cubicBezTo>
                    <a:pt x="214" y="32"/>
                    <a:pt x="188" y="0"/>
                    <a:pt x="1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3743325" y="4229100"/>
              <a:ext cx="165735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5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2" orient="horz" pos="75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2"/>
          </p:nvPr>
        </p:nvSpPr>
        <p:spPr>
          <a:xfrm>
            <a:off x="3810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/>
          </p:nvPr>
        </p:nvSpPr>
        <p:spPr>
          <a:xfrm>
            <a:off x="32766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18"/>
          </p:nvPr>
        </p:nvSpPr>
        <p:spPr>
          <a:xfrm>
            <a:off x="32766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1722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20"/>
          </p:nvPr>
        </p:nvSpPr>
        <p:spPr>
          <a:xfrm>
            <a:off x="61722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/>
          </p:nvPr>
        </p:nvSpPr>
        <p:spPr>
          <a:xfrm>
            <a:off x="90678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/>
          </p:nvPr>
        </p:nvSpPr>
        <p:spPr>
          <a:xfrm>
            <a:off x="90678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776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8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, text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9"/>
          <p:cNvSpPr>
            <a:spLocks noGrp="1"/>
          </p:cNvSpPr>
          <p:nvPr userDrawn="1">
            <p:ph sz="quarter" idx="13"/>
          </p:nvPr>
        </p:nvSpPr>
        <p:spPr>
          <a:xfrm>
            <a:off x="382325" y="1295400"/>
            <a:ext cx="3580075" cy="48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6"/>
          <p:cNvSpPr>
            <a:spLocks noGrp="1"/>
          </p:cNvSpPr>
          <p:nvPr userDrawn="1">
            <p:ph type="pic" sz="quarter" idx="16"/>
          </p:nvPr>
        </p:nvSpPr>
        <p:spPr>
          <a:xfrm>
            <a:off x="4343400" y="1295400"/>
            <a:ext cx="7467600" cy="1524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 userDrawn="1">
            <p:ph type="pic" sz="quarter" idx="17"/>
          </p:nvPr>
        </p:nvSpPr>
        <p:spPr>
          <a:xfrm>
            <a:off x="4343400" y="3048000"/>
            <a:ext cx="3581400" cy="3124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153021-50DC-46C5-8FDB-8016A780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34135" y="3124200"/>
            <a:ext cx="572332" cy="3124201"/>
            <a:chOff x="7300601" y="2343149"/>
            <a:chExt cx="429249" cy="2343151"/>
          </a:xfrm>
        </p:grpSpPr>
        <p:sp>
          <p:nvSpPr>
            <p:cNvPr id="14" name="Freeform 5"/>
            <p:cNvSpPr>
              <a:spLocks noChangeAspect="1" noEditPoints="1"/>
            </p:cNvSpPr>
            <p:nvPr/>
          </p:nvSpPr>
          <p:spPr bwMode="auto">
            <a:xfrm>
              <a:off x="7300601" y="2343149"/>
              <a:ext cx="429248" cy="342901"/>
            </a:xfrm>
            <a:custGeom>
              <a:avLst/>
              <a:gdLst>
                <a:gd name="T0" fmla="*/ 0 w 517"/>
                <a:gd name="T1" fmla="*/ 413 h 413"/>
                <a:gd name="T2" fmla="*/ 0 w 517"/>
                <a:gd name="T3" fmla="*/ 202 h 413"/>
                <a:gd name="T4" fmla="*/ 123 w 517"/>
                <a:gd name="T5" fmla="*/ 0 h 413"/>
                <a:gd name="T6" fmla="*/ 235 w 517"/>
                <a:gd name="T7" fmla="*/ 0 h 413"/>
                <a:gd name="T8" fmla="*/ 137 w 517"/>
                <a:gd name="T9" fmla="*/ 190 h 413"/>
                <a:gd name="T10" fmla="*/ 235 w 517"/>
                <a:gd name="T11" fmla="*/ 190 h 413"/>
                <a:gd name="T12" fmla="*/ 235 w 517"/>
                <a:gd name="T13" fmla="*/ 413 h 413"/>
                <a:gd name="T14" fmla="*/ 0 w 517"/>
                <a:gd name="T15" fmla="*/ 413 h 413"/>
                <a:gd name="T16" fmla="*/ 283 w 517"/>
                <a:gd name="T17" fmla="*/ 413 h 413"/>
                <a:gd name="T18" fmla="*/ 283 w 517"/>
                <a:gd name="T19" fmla="*/ 202 h 413"/>
                <a:gd name="T20" fmla="*/ 407 w 517"/>
                <a:gd name="T21" fmla="*/ 0 h 413"/>
                <a:gd name="T22" fmla="*/ 517 w 517"/>
                <a:gd name="T23" fmla="*/ 0 h 413"/>
                <a:gd name="T24" fmla="*/ 419 w 517"/>
                <a:gd name="T25" fmla="*/ 190 h 413"/>
                <a:gd name="T26" fmla="*/ 517 w 517"/>
                <a:gd name="T27" fmla="*/ 190 h 413"/>
                <a:gd name="T28" fmla="*/ 517 w 517"/>
                <a:gd name="T29" fmla="*/ 413 h 413"/>
                <a:gd name="T30" fmla="*/ 283 w 517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413">
                  <a:moveTo>
                    <a:pt x="0" y="413"/>
                  </a:moveTo>
                  <a:lnTo>
                    <a:pt x="0" y="202"/>
                  </a:lnTo>
                  <a:lnTo>
                    <a:pt x="123" y="0"/>
                  </a:lnTo>
                  <a:lnTo>
                    <a:pt x="235" y="0"/>
                  </a:lnTo>
                  <a:lnTo>
                    <a:pt x="137" y="190"/>
                  </a:lnTo>
                  <a:lnTo>
                    <a:pt x="235" y="190"/>
                  </a:lnTo>
                  <a:lnTo>
                    <a:pt x="235" y="413"/>
                  </a:lnTo>
                  <a:lnTo>
                    <a:pt x="0" y="413"/>
                  </a:lnTo>
                  <a:close/>
                  <a:moveTo>
                    <a:pt x="283" y="413"/>
                  </a:moveTo>
                  <a:lnTo>
                    <a:pt x="283" y="202"/>
                  </a:lnTo>
                  <a:lnTo>
                    <a:pt x="407" y="0"/>
                  </a:lnTo>
                  <a:lnTo>
                    <a:pt x="517" y="0"/>
                  </a:lnTo>
                  <a:lnTo>
                    <a:pt x="419" y="190"/>
                  </a:lnTo>
                  <a:lnTo>
                    <a:pt x="517" y="190"/>
                  </a:lnTo>
                  <a:lnTo>
                    <a:pt x="517" y="413"/>
                  </a:lnTo>
                  <a:lnTo>
                    <a:pt x="283" y="4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4"/>
            <p:cNvSpPr>
              <a:spLocks noChangeAspect="1" noEditPoints="1"/>
            </p:cNvSpPr>
            <p:nvPr/>
          </p:nvSpPr>
          <p:spPr bwMode="auto">
            <a:xfrm rot="10800000">
              <a:off x="7300602" y="4343399"/>
              <a:ext cx="429248" cy="342901"/>
            </a:xfrm>
            <a:custGeom>
              <a:avLst/>
              <a:gdLst>
                <a:gd name="T0" fmla="*/ 0 w 517"/>
                <a:gd name="T1" fmla="*/ 413 h 413"/>
                <a:gd name="T2" fmla="*/ 0 w 517"/>
                <a:gd name="T3" fmla="*/ 202 h 413"/>
                <a:gd name="T4" fmla="*/ 123 w 517"/>
                <a:gd name="T5" fmla="*/ 0 h 413"/>
                <a:gd name="T6" fmla="*/ 235 w 517"/>
                <a:gd name="T7" fmla="*/ 0 h 413"/>
                <a:gd name="T8" fmla="*/ 137 w 517"/>
                <a:gd name="T9" fmla="*/ 190 h 413"/>
                <a:gd name="T10" fmla="*/ 235 w 517"/>
                <a:gd name="T11" fmla="*/ 190 h 413"/>
                <a:gd name="T12" fmla="*/ 235 w 517"/>
                <a:gd name="T13" fmla="*/ 413 h 413"/>
                <a:gd name="T14" fmla="*/ 0 w 517"/>
                <a:gd name="T15" fmla="*/ 413 h 413"/>
                <a:gd name="T16" fmla="*/ 283 w 517"/>
                <a:gd name="T17" fmla="*/ 413 h 413"/>
                <a:gd name="T18" fmla="*/ 283 w 517"/>
                <a:gd name="T19" fmla="*/ 202 h 413"/>
                <a:gd name="T20" fmla="*/ 407 w 517"/>
                <a:gd name="T21" fmla="*/ 0 h 413"/>
                <a:gd name="T22" fmla="*/ 517 w 517"/>
                <a:gd name="T23" fmla="*/ 0 h 413"/>
                <a:gd name="T24" fmla="*/ 419 w 517"/>
                <a:gd name="T25" fmla="*/ 190 h 413"/>
                <a:gd name="T26" fmla="*/ 517 w 517"/>
                <a:gd name="T27" fmla="*/ 190 h 413"/>
                <a:gd name="T28" fmla="*/ 517 w 517"/>
                <a:gd name="T29" fmla="*/ 413 h 413"/>
                <a:gd name="T30" fmla="*/ 283 w 517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413">
                  <a:moveTo>
                    <a:pt x="0" y="413"/>
                  </a:moveTo>
                  <a:lnTo>
                    <a:pt x="0" y="202"/>
                  </a:lnTo>
                  <a:lnTo>
                    <a:pt x="123" y="0"/>
                  </a:lnTo>
                  <a:lnTo>
                    <a:pt x="235" y="0"/>
                  </a:lnTo>
                  <a:lnTo>
                    <a:pt x="137" y="190"/>
                  </a:lnTo>
                  <a:lnTo>
                    <a:pt x="235" y="190"/>
                  </a:lnTo>
                  <a:lnTo>
                    <a:pt x="235" y="413"/>
                  </a:lnTo>
                  <a:lnTo>
                    <a:pt x="0" y="413"/>
                  </a:lnTo>
                  <a:close/>
                  <a:moveTo>
                    <a:pt x="283" y="413"/>
                  </a:moveTo>
                  <a:lnTo>
                    <a:pt x="283" y="202"/>
                  </a:lnTo>
                  <a:lnTo>
                    <a:pt x="407" y="0"/>
                  </a:lnTo>
                  <a:lnTo>
                    <a:pt x="517" y="0"/>
                  </a:lnTo>
                  <a:lnTo>
                    <a:pt x="419" y="190"/>
                  </a:lnTo>
                  <a:lnTo>
                    <a:pt x="517" y="190"/>
                  </a:lnTo>
                  <a:lnTo>
                    <a:pt x="517" y="413"/>
                  </a:lnTo>
                  <a:lnTo>
                    <a:pt x="283" y="4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" name="Content Placeholder 9"/>
          <p:cNvSpPr>
            <a:spLocks noGrp="1"/>
          </p:cNvSpPr>
          <p:nvPr>
            <p:ph sz="quarter" idx="18"/>
          </p:nvPr>
        </p:nvSpPr>
        <p:spPr>
          <a:xfrm>
            <a:off x="8229600" y="3352800"/>
            <a:ext cx="3580075" cy="2667000"/>
          </a:xfrm>
          <a:prstGeom prst="rect">
            <a:avLst/>
          </a:prstGeom>
          <a:gradFill>
            <a:gsLst>
              <a:gs pos="70000">
                <a:schemeClr val="tx2"/>
              </a:gs>
              <a:gs pos="30000">
                <a:schemeClr val="tx2"/>
              </a:gs>
              <a:gs pos="0">
                <a:schemeClr val="tx2">
                  <a:alpha val="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 w="38100" cmpd="sng">
            <a:gradFill>
              <a:gsLst>
                <a:gs pos="39000">
                  <a:schemeClr val="bg1"/>
                </a:gs>
                <a:gs pos="61000">
                  <a:schemeClr val="bg1">
                    <a:alpha val="0"/>
                  </a:schemeClr>
                </a:gs>
                <a:gs pos="39000">
                  <a:schemeClr val="bg1">
                    <a:alpha val="0"/>
                  </a:schemeClr>
                </a:gs>
                <a:gs pos="61000">
                  <a:schemeClr val="bg1"/>
                </a:gs>
              </a:gsLst>
              <a:lin ang="0" scaled="0"/>
            </a:gradFill>
          </a:ln>
          <a:effectLst/>
        </p:spPr>
        <p:txBody>
          <a:bodyPr wrap="square" lIns="182880" tIns="0" rIns="137160" bIns="0"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lang="en-US" sz="1867" kern="0" dirty="0" smtClean="0">
                <a:solidFill>
                  <a:schemeClr val="bg2"/>
                </a:solidFill>
              </a:defRPr>
            </a:lvl1pPr>
            <a:lvl2pPr marL="1299601" indent="-36194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Font typeface="Arial" panose="020B0604020202020204" pitchFamily="34" charset="0"/>
              <a:buChar char="—"/>
              <a:defRPr lang="en-US" sz="1600" dirty="0" smtClean="0"/>
            </a:lvl2pPr>
          </a:lstStyle>
          <a:p>
            <a:pPr marL="0" lvl="0">
              <a:spcBef>
                <a:spcPts val="800"/>
              </a:spcBef>
              <a:spcAft>
                <a:spcPts val="0"/>
              </a:spcAft>
            </a:pPr>
            <a:r>
              <a:rPr lang="en-US"/>
              <a:t>Click to edit Master text styles</a:t>
            </a:r>
          </a:p>
          <a:p>
            <a:pPr marL="457189"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0354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wave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143000"/>
            <a:ext cx="3657600" cy="4876800"/>
          </a:xfrm>
          <a:prstGeom prst="rect">
            <a:avLst/>
          </a:prstGeom>
          <a:gradFill>
            <a:gsLst>
              <a:gs pos="0">
                <a:schemeClr val="accent6"/>
              </a:gs>
              <a:gs pos="47000">
                <a:schemeClr val="bg1"/>
              </a:gs>
              <a:gs pos="100000">
                <a:schemeClr val="accent1"/>
              </a:gs>
            </a:gsLst>
            <a:lin ang="2700000" scaled="0"/>
          </a:gradFill>
        </p:spPr>
        <p:txBody>
          <a:bodyPr lIns="182880" tIns="182880" rIns="137160" bIns="0"/>
          <a:lstStyle>
            <a:lvl1pPr marL="0" indent="0">
              <a:lnSpc>
                <a:spcPct val="100000"/>
              </a:lnSpc>
              <a:spcBef>
                <a:spcPts val="24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09585" indent="-228594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3"/>
          </p:nvPr>
        </p:nvSpPr>
        <p:spPr>
          <a:xfrm>
            <a:off x="4572000" y="1143000"/>
            <a:ext cx="7239000" cy="48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28594" indent="-228594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67">
                <a:solidFill>
                  <a:schemeClr val="bg2"/>
                </a:solidFill>
                <a:latin typeface="+mn-lt"/>
              </a:defRPr>
            </a:lvl2pPr>
            <a:lvl3pPr marL="531271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375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04B599-F91B-4DD9-8E68-759A2A8507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360" y="6136861"/>
            <a:ext cx="633280" cy="6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3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ACB3B-423E-4AC0-87A7-8D9DB733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B8DA-78AF-49EF-B969-0B3E72DC19D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637D8-5858-4C65-8881-A3F87FC6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8DEB-73AC-4EF7-A896-F09040E7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5400-7A36-4E07-8FF8-92EA393D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81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7872" y="261563"/>
            <a:ext cx="10985501" cy="443199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582085" y="6172200"/>
            <a:ext cx="11016047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28520017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9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280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55741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821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2095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55741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4465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732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600137" y="6696353"/>
            <a:ext cx="1009892" cy="923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67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4035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27606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97</a:t>
            </a:r>
          </a:p>
        </p:txBody>
      </p:sp>
      <p:sp>
        <p:nvSpPr>
          <p:cNvPr id="2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04AF82DB-D4C6-4340-B8F5-49351BEB3FCC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1331E5-6AA0-4E57-8E00-BC62023E1E01}"/>
              </a:ext>
            </a:extLst>
          </p:cNvPr>
          <p:cNvSpPr txBox="1"/>
          <p:nvPr/>
        </p:nvSpPr>
        <p:spPr>
          <a:xfrm>
            <a:off x="296091" y="675119"/>
            <a:ext cx="117217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  <a:effectLst/>
                <a:latin typeface="-apple-system"/>
              </a:rPr>
              <a:t>Create an ITDP Learning Dashboard </a:t>
            </a:r>
          </a:p>
          <a:p>
            <a:pPr algn="l"/>
            <a:b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</a:br>
            <a:endParaRPr lang="en-US" sz="2400" dirty="0">
              <a:solidFill>
                <a:schemeClr val="tx2"/>
              </a:solidFill>
              <a:effectLst/>
              <a:latin typeface="-apple-system"/>
            </a:endParaRPr>
          </a:p>
          <a:p>
            <a:pPr algn="l"/>
            <a:r>
              <a:rPr lang="en-US" sz="2400" b="1" dirty="0">
                <a:solidFill>
                  <a:schemeClr val="tx2"/>
                </a:solidFill>
                <a:effectLst/>
                <a:latin typeface="-apple-system"/>
              </a:rPr>
              <a:t>Dashboard should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Individual access for each ITDP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view their learning hours &amp; courses completed/in-progress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self-report training courses/certifications outside of Udemy/Learning Studio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any additional reporting that team thinks would be nice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ITDP Program Managers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view full-ITDP class summary of training hours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click into individual ITDPs to view further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nice to have: filtering, approvals for self-reported trainings/certifications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-apple-system"/>
              </a:rPr>
              <a:t>any additional functionality team thinks would be nice </a:t>
            </a:r>
          </a:p>
        </p:txBody>
      </p:sp>
    </p:spTree>
    <p:extLst>
      <p:ext uri="{BB962C8B-B14F-4D97-AF65-F5344CB8AC3E}">
        <p14:creationId xmlns:p14="http://schemas.microsoft.com/office/powerpoint/2010/main" val="29492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AD4627-66DB-E912-6D2A-65021BA2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</p:spPr>
        <p:txBody>
          <a:bodyPr/>
          <a:lstStyle/>
          <a:p>
            <a:r>
              <a:rPr lang="en-US" dirty="0"/>
              <a:t>Teams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D9B07-EEAE-4321-A20D-86395DE3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03632"/>
              </p:ext>
            </p:extLst>
          </p:nvPr>
        </p:nvGraphicFramePr>
        <p:xfrm>
          <a:off x="1120296" y="1160417"/>
          <a:ext cx="9704131" cy="494619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554805">
                  <a:extLst>
                    <a:ext uri="{9D8B030D-6E8A-4147-A177-3AD203B41FA5}">
                      <a16:colId xmlns:a16="http://schemas.microsoft.com/office/drawing/2014/main" val="1581362332"/>
                    </a:ext>
                  </a:extLst>
                </a:gridCol>
                <a:gridCol w="176629">
                  <a:extLst>
                    <a:ext uri="{9D8B030D-6E8A-4147-A177-3AD203B41FA5}">
                      <a16:colId xmlns:a16="http://schemas.microsoft.com/office/drawing/2014/main" val="1848511676"/>
                    </a:ext>
                  </a:extLst>
                </a:gridCol>
                <a:gridCol w="2361758">
                  <a:extLst>
                    <a:ext uri="{9D8B030D-6E8A-4147-A177-3AD203B41FA5}">
                      <a16:colId xmlns:a16="http://schemas.microsoft.com/office/drawing/2014/main" val="497447959"/>
                    </a:ext>
                  </a:extLst>
                </a:gridCol>
                <a:gridCol w="197010">
                  <a:extLst>
                    <a:ext uri="{9D8B030D-6E8A-4147-A177-3AD203B41FA5}">
                      <a16:colId xmlns:a16="http://schemas.microsoft.com/office/drawing/2014/main" val="275684695"/>
                    </a:ext>
                  </a:extLst>
                </a:gridCol>
                <a:gridCol w="2597616">
                  <a:extLst>
                    <a:ext uri="{9D8B030D-6E8A-4147-A177-3AD203B41FA5}">
                      <a16:colId xmlns:a16="http://schemas.microsoft.com/office/drawing/2014/main" val="3513145947"/>
                    </a:ext>
                  </a:extLst>
                </a:gridCol>
                <a:gridCol w="207197">
                  <a:extLst>
                    <a:ext uri="{9D8B030D-6E8A-4147-A177-3AD203B41FA5}">
                      <a16:colId xmlns:a16="http://schemas.microsoft.com/office/drawing/2014/main" val="420057666"/>
                    </a:ext>
                  </a:extLst>
                </a:gridCol>
                <a:gridCol w="1609116">
                  <a:extLst>
                    <a:ext uri="{9D8B030D-6E8A-4147-A177-3AD203B41FA5}">
                      <a16:colId xmlns:a16="http://schemas.microsoft.com/office/drawing/2014/main" val="3707102599"/>
                    </a:ext>
                  </a:extLst>
                </a:gridCol>
              </a:tblGrid>
              <a:tr h="265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Otherworldly One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Tremendous Two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cap="none" spc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Terrific Three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Fascinating Four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707849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Alexis John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Brandis George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Casey Brenner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Catalina Chinolla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3258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Ariel Guerrero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Chloe Rice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Doriane Ndoutoume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Emily Tibbens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30090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Chris Chinolla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Dean Orenstein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Jeanette Kootin-Sanwu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Frank Idrogo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36993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Jacob Holfelder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Johnathan Alexander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Joshua James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Justina Le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96233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Moussa Dastgheib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 err="1">
                          <a:solidFill>
                            <a:srgbClr val="FFFFFF"/>
                          </a:solidFill>
                          <a:effectLst/>
                        </a:rPr>
                        <a:t>Nealie</a:t>
                      </a:r>
                      <a:r>
                        <a:rPr lang="en-US" sz="1000" u="none" strike="noStrike" cap="none" spc="0" dirty="0">
                          <a:solidFill>
                            <a:srgbClr val="FFFFFF"/>
                          </a:solidFill>
                          <a:effectLst/>
                        </a:rPr>
                        <a:t> Glasser</a:t>
                      </a:r>
                      <a:endParaRPr lang="en-US" sz="1000" b="0" i="0" u="none" strike="noStrike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rgbClr val="FFFFFF"/>
                          </a:solidFill>
                          <a:effectLst/>
                        </a:rPr>
                        <a:t>Katerra Stamps</a:t>
                      </a:r>
                      <a:endParaRPr lang="en-US" sz="1000" b="0" i="0" u="none" strike="noStrike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Lillian Ash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340999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Natalya Tulloch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Sanjana Bhat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Sonkwai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Peter Kuo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34265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Saron Abebe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Stephanie Meyer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Sonya Bhakthavachalam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Tahmid Noor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10451"/>
                  </a:ext>
                </a:extLst>
              </a:tr>
              <a:tr h="2549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Taylor Luttrell-Williams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Sameer Zuberi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71585"/>
                  </a:ext>
                </a:extLst>
              </a:tr>
              <a:tr h="27151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161643"/>
                  </a:ext>
                </a:extLst>
              </a:tr>
              <a:tr h="27151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0788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Fabulous Five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cap="none" spc="0" dirty="0">
                          <a:solidFill>
                            <a:schemeClr val="accent3"/>
                          </a:solidFill>
                          <a:effectLst/>
                        </a:rPr>
                        <a:t>Stunning Six</a:t>
                      </a:r>
                      <a:endParaRPr lang="en-US" sz="1050" b="1" i="0" u="none" strike="noStrike" cap="none" spc="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2050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Adithya Venkatesh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Alan Weikman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04344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Alexa Kroin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Charles Erskine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70699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Catherine Button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Isabella Zengotita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89991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Hunter Carmona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Jack Scheerle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81973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Lavaugh Brown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Luis Gonzalez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20129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Louren Suarez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Maddie Rogers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53864"/>
                  </a:ext>
                </a:extLst>
              </a:tr>
              <a:tr h="254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rgbClr val="FFFFFF"/>
                          </a:solidFill>
                          <a:effectLst/>
                        </a:rPr>
                        <a:t>Richard Molina</a:t>
                      </a:r>
                      <a:endParaRPr lang="en-US" sz="1000" b="0" i="0" u="none" strike="noStrike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>
                          <a:solidFill>
                            <a:srgbClr val="FFFFFF"/>
                          </a:solidFill>
                          <a:effectLst/>
                        </a:rPr>
                        <a:t>Zak Faddi</a:t>
                      </a:r>
                      <a:endParaRPr lang="en-US" sz="1000" b="0" i="0" u="none" strike="noStrike" cap="none" spc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524" marR="6477" marT="12436" marB="932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34478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-18501_2020_ppt_template_v2.potx" id="{8EE0A804-4CB6-44EA-A4B4-C7D1EB27F55F}" vid="{F7FFB47B-E2F5-4219-83D1-256A9C1817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D727452F96D409C395965261C08C0" ma:contentTypeVersion="8" ma:contentTypeDescription="Create a new document." ma:contentTypeScope="" ma:versionID="5c6450a4d367f861e0de6f3bd2972c35">
  <xsd:schema xmlns:xsd="http://www.w3.org/2001/XMLSchema" xmlns:xs="http://www.w3.org/2001/XMLSchema" xmlns:p="http://schemas.microsoft.com/office/2006/metadata/properties" xmlns:ns2="188044ff-2d45-4fb0-8e2d-20e96a7f5787" targetNamespace="http://schemas.microsoft.com/office/2006/metadata/properties" ma:root="true" ma:fieldsID="54ce57de53e0e8fa12f89032c169744f" ns2:_="">
    <xsd:import namespace="188044ff-2d45-4fb0-8e2d-20e96a7f57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044ff-2d45-4fb0-8e2d-20e96a7f5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BE121D-F4DF-4B6C-AB16-55844B5E162F}"/>
</file>

<file path=customXml/itemProps2.xml><?xml version="1.0" encoding="utf-8"?>
<ds:datastoreItem xmlns:ds="http://schemas.openxmlformats.org/officeDocument/2006/customXml" ds:itemID="{612CD93F-F1BA-4997-A72D-770C653C4681}"/>
</file>

<file path=customXml/itemProps3.xml><?xml version="1.0" encoding="utf-8"?>
<ds:datastoreItem xmlns:ds="http://schemas.openxmlformats.org/officeDocument/2006/customXml" ds:itemID="{9FC9E547-49FB-4723-B17D-0463D2BBC755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Wingdings</vt:lpstr>
      <vt:lpstr>1_2021 Dell Tech template</vt:lpstr>
      <vt:lpstr>PowerPoint Presentation</vt:lpstr>
      <vt:lpstr>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Hird, Katherine</dc:creator>
  <cp:lastModifiedBy>Hird, Katherine</cp:lastModifiedBy>
  <cp:revision>2</cp:revision>
  <dcterms:created xsi:type="dcterms:W3CDTF">2022-08-24T14:24:34Z</dcterms:created>
  <dcterms:modified xsi:type="dcterms:W3CDTF">2022-08-24T14:56:02Z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2022-08-24T14:56:01Z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fc343cd8-9fa4-4fba-8f1f-fec64f0b3967</vt:lpwstr>
  </property>
  <property fmtid="{D5CDD505-2E9C-101B-9397-08002B2CF9AE}" pid="8" name="MSIP_Label_73dd1fcc-24d7-4f55-9dc2-c1518f171327_ContentBits">
    <vt:lpwstr>2</vt:lpwstr>
  </property>
  <property fmtid="{D5CDD505-2E9C-101B-9397-08002B2CF9AE}" pid="9" name="ContentTypeId">
    <vt:lpwstr>0x010100BBDD727452F96D409C395965261C08C0</vt:lpwstr>
  </property>
</Properties>
</file>