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7BEA-6029-4F4D-B782-D227D78BA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AF53-FD53-444C-9BF7-C5D61776D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Augusto Gonzalez, dong wang, Andrew </a:t>
            </a:r>
            <a:r>
              <a:rPr lang="en-US" dirty="0" err="1"/>
              <a:t>Nassem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1F60-8A6A-424C-98F7-F0409A77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 case description: main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4D35DD-303C-BB4C-83E6-4B2FBA145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05057"/>
              </p:ext>
            </p:extLst>
          </p:nvPr>
        </p:nvGraphicFramePr>
        <p:xfrm>
          <a:off x="1450975" y="2016125"/>
          <a:ext cx="960437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068590002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189752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5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User types in login credentials and clicks 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System confirms login data, retrieves Authorization Level and customizes the User Interface according to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3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A78A-DF79-A946-903A-EFA0F1A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New_member</a:t>
            </a:r>
            <a:r>
              <a:rPr lang="en-US" dirty="0"/>
              <a:t> use case description: main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36269-F8BA-A744-BBE5-1263D5629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536638"/>
              </p:ext>
            </p:extLst>
          </p:nvPr>
        </p:nvGraphicFramePr>
        <p:xfrm>
          <a:off x="1450975" y="2016125"/>
          <a:ext cx="960437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863467040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40795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Administrator types in login credentials and clicks 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System confirms login data, retrieves Authorization Level and customizes the User Interface according to Administrator;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Administrator selects the option to add new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Form to create a new member is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Administrator enters and submits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 id, first name, last name, street, city, state, zip, telephone number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System validates the data  and it is persisted to storage.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4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0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A78A-DF79-A946-903A-EFA0F1A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checkout_book</a:t>
            </a:r>
            <a:r>
              <a:rPr lang="en-US" dirty="0"/>
              <a:t> use case description: main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36269-F8BA-A744-BBE5-1263D5629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716360"/>
              </p:ext>
            </p:extLst>
          </p:nvPr>
        </p:nvGraphicFramePr>
        <p:xfrm>
          <a:off x="1450975" y="2016125"/>
          <a:ext cx="9604376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863467040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40795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Librarian selects Checkout Book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Librarian enters and submits member ID and ISBN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Form to create a new member is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Administrator enters and submits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 id, first name, last name, street, city, state, zip, telephone number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System checks if there exists such member ID and ISBN number and also if there is a copy of that book available. Then a new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4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6944-3EFF-C949-916F-3E72C6B1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Class</a:t>
            </a:r>
            <a:br>
              <a:rPr lang="en-US" sz="3600" dirty="0"/>
            </a:br>
            <a:r>
              <a:rPr lang="en-US" sz="3600" dirty="0"/>
              <a:t>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00604-7F12-DC49-93D9-912A9576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0948" y="1116345"/>
            <a:ext cx="5137770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78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246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Group 4</vt:lpstr>
      <vt:lpstr>Login use case description: main flow</vt:lpstr>
      <vt:lpstr>New_member use case description: main flow</vt:lpstr>
      <vt:lpstr>checkout_book use case description: main flow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Augusto Gonzalez</dc:creator>
  <cp:lastModifiedBy>Augusto Gonzalez</cp:lastModifiedBy>
  <cp:revision>18</cp:revision>
  <dcterms:created xsi:type="dcterms:W3CDTF">2019-03-08T03:09:31Z</dcterms:created>
  <dcterms:modified xsi:type="dcterms:W3CDTF">2019-03-08T04:15:16Z</dcterms:modified>
</cp:coreProperties>
</file>