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57" r:id="rId6"/>
    <p:sldId id="272" r:id="rId7"/>
    <p:sldId id="305" r:id="rId8"/>
    <p:sldId id="291" r:id="rId9"/>
    <p:sldId id="301" r:id="rId10"/>
    <p:sldId id="283" r:id="rId11"/>
    <p:sldId id="313" r:id="rId12"/>
    <p:sldId id="306" r:id="rId13"/>
    <p:sldId id="286" r:id="rId14"/>
    <p:sldId id="314" r:id="rId15"/>
    <p:sldId id="288" r:id="rId16"/>
    <p:sldId id="315" r:id="rId17"/>
    <p:sldId id="310" r:id="rId18"/>
    <p:sldId id="318" r:id="rId19"/>
    <p:sldId id="317" r:id="rId20"/>
    <p:sldId id="282" r:id="rId21"/>
    <p:sldId id="300" r:id="rId22"/>
    <p:sldId id="276" r:id="rId23"/>
    <p:sldId id="302" r:id="rId24"/>
    <p:sldId id="281" r:id="rId25"/>
    <p:sldId id="312" r:id="rId26"/>
    <p:sldId id="311" r:id="rId27"/>
    <p:sldId id="290" r:id="rId28"/>
    <p:sldId id="294" r:id="rId29"/>
    <p:sldId id="274" r:id="rId30"/>
    <p:sldId id="287" r:id="rId31"/>
    <p:sldId id="303" r:id="rId32"/>
    <p:sldId id="309" r:id="rId33"/>
    <p:sldId id="292" r:id="rId34"/>
    <p:sldId id="297" r:id="rId35"/>
    <p:sldId id="296" r:id="rId36"/>
    <p:sldId id="299" r:id="rId37"/>
    <p:sldId id="261"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VAREZ ALVAREZ, GREGORIO ALBERTO" initials="AAGA" lastIdx="1" clrIdx="0">
    <p:extLst>
      <p:ext uri="{19B8F6BF-5375-455C-9EA6-DF929625EA0E}">
        <p15:presenceInfo xmlns:p15="http://schemas.microsoft.com/office/powerpoint/2012/main" userId="ALVAREZ ALVAREZ, GREGORIO ALBERTO" providerId="None"/>
      </p:ext>
    </p:extLst>
  </p:cmAuthor>
  <p:cmAuthor id="2" name="ALAN JESUS CORTES DE LA TORRE" initials="AJCDLT" lastIdx="1" clrIdx="1">
    <p:extLst>
      <p:ext uri="{19B8F6BF-5375-455C-9EA6-DF929625EA0E}">
        <p15:presenceInfo xmlns:p15="http://schemas.microsoft.com/office/powerpoint/2012/main" userId="ALAN JESUS CORTES DE LA TOR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DDAE3C"/>
    <a:srgbClr val="F5F5F5"/>
    <a:srgbClr val="8497B0"/>
    <a:srgbClr val="DE3B2A"/>
    <a:srgbClr val="43C55C"/>
    <a:srgbClr val="8B8D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41585-BD17-4257-B700-369F7986A9F5}" v="917" dt="2020-05-11T21:19:23.481"/>
    <p1510:client id="{4B7F5477-485C-478B-87B3-4997A614DF04}" v="1792" dt="2020-05-12T17:28:22.088"/>
    <p1510:client id="{7C14FBE8-C4C8-CF94-E060-F7C498C51A7F}" v="277" dt="2020-05-12T14:48:40.865"/>
    <p1510:client id="{982BE474-0AA6-4469-9424-57875DEAC8A7}" v="4831" dt="2020-05-12T14:39:23.949"/>
    <p1510:client id="{F74DDF13-D2B6-4A4A-8FE8-C7E1BA704FD9}" v="31" dt="2020-05-11T17:50:55.33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505888E-B665-FED6-D98C-1F2DAA7A9AD0}"/>
    <pc:docChg chg="modSld">
      <pc:chgData name="" userId="" providerId="" clId="Web-{8505888E-B665-FED6-D98C-1F2DAA7A9AD0}" dt="2020-02-29T02:20:28.591" v="9" actId="20577"/>
      <pc:docMkLst>
        <pc:docMk/>
      </pc:docMkLst>
      <pc:sldChg chg="modSp">
        <pc:chgData name="" userId="" providerId="" clId="Web-{8505888E-B665-FED6-D98C-1F2DAA7A9AD0}" dt="2020-02-29T02:20:28.591" v="8" actId="20577"/>
        <pc:sldMkLst>
          <pc:docMk/>
          <pc:sldMk cId="1176247328" sldId="256"/>
        </pc:sldMkLst>
        <pc:spChg chg="mod">
          <ac:chgData name="" userId="" providerId="" clId="Web-{8505888E-B665-FED6-D98C-1F2DAA7A9AD0}" dt="2020-02-29T02:20:28.591" v="8" actId="20577"/>
          <ac:spMkLst>
            <pc:docMk/>
            <pc:sldMk cId="1176247328" sldId="256"/>
            <ac:spMk id="12" creationId="{CCB1DBC5-B4D2-4ACF-959B-92C17FEC99BD}"/>
          </ac:spMkLst>
        </pc:spChg>
      </pc:sldChg>
    </pc:docChg>
  </pc:docChgLst>
  <pc:docChgLst>
    <pc:chgData name="ALAN JESUS CORTES DE LA TORRE" userId="fa2138ae-7bf8-42dc-a078-5719baee669e" providerId="ADAL" clId="{F74DDF13-D2B6-4A4A-8FE8-C7E1BA704FD9}"/>
    <pc:docChg chg="custSel addSld delSld modSld sldOrd">
      <pc:chgData name="ALAN JESUS CORTES DE LA TORRE" userId="fa2138ae-7bf8-42dc-a078-5719baee669e" providerId="ADAL" clId="{F74DDF13-D2B6-4A4A-8FE8-C7E1BA704FD9}" dt="2020-05-11T17:50:55.339" v="1509" actId="1582"/>
      <pc:docMkLst>
        <pc:docMk/>
      </pc:docMkLst>
      <pc:sldChg chg="addSp delSp modSp add mod">
        <pc:chgData name="ALAN JESUS CORTES DE LA TORRE" userId="fa2138ae-7bf8-42dc-a078-5719baee669e" providerId="ADAL" clId="{F74DDF13-D2B6-4A4A-8FE8-C7E1BA704FD9}" dt="2020-05-11T17:50:55.339" v="1509" actId="1582"/>
        <pc:sldMkLst>
          <pc:docMk/>
          <pc:sldMk cId="2194767422" sldId="292"/>
        </pc:sldMkLst>
        <pc:spChg chg="add mod">
          <ac:chgData name="ALAN JESUS CORTES DE LA TORRE" userId="fa2138ae-7bf8-42dc-a078-5719baee669e" providerId="ADAL" clId="{F74DDF13-D2B6-4A4A-8FE8-C7E1BA704FD9}" dt="2020-05-11T17:50:50.130" v="1508" actId="1582"/>
          <ac:spMkLst>
            <pc:docMk/>
            <pc:sldMk cId="2194767422" sldId="292"/>
            <ac:spMk id="2" creationId="{A48B334B-583F-4DE4-830A-87DA8645E5DC}"/>
          </ac:spMkLst>
        </pc:spChg>
        <pc:spChg chg="add mod">
          <ac:chgData name="ALAN JESUS CORTES DE LA TORRE" userId="fa2138ae-7bf8-42dc-a078-5719baee669e" providerId="ADAL" clId="{F74DDF13-D2B6-4A4A-8FE8-C7E1BA704FD9}" dt="2020-05-11T14:03:21.142" v="1126" actId="1076"/>
          <ac:spMkLst>
            <pc:docMk/>
            <pc:sldMk cId="2194767422" sldId="292"/>
            <ac:spMk id="10" creationId="{3F917B4F-6CEB-4E67-95A8-1FB98A14A560}"/>
          </ac:spMkLst>
        </pc:spChg>
        <pc:spChg chg="del">
          <ac:chgData name="ALAN JESUS CORTES DE LA TORRE" userId="fa2138ae-7bf8-42dc-a078-5719baee669e" providerId="ADAL" clId="{F74DDF13-D2B6-4A4A-8FE8-C7E1BA704FD9}" dt="2020-05-11T12:18:25.279" v="3" actId="478"/>
          <ac:spMkLst>
            <pc:docMk/>
            <pc:sldMk cId="2194767422" sldId="292"/>
            <ac:spMk id="10" creationId="{7E178D41-934A-4C3F-B380-535C75E930E9}"/>
          </ac:spMkLst>
        </pc:spChg>
        <pc:spChg chg="add mod">
          <ac:chgData name="ALAN JESUS CORTES DE LA TORRE" userId="fa2138ae-7bf8-42dc-a078-5719baee669e" providerId="ADAL" clId="{F74DDF13-D2B6-4A4A-8FE8-C7E1BA704FD9}" dt="2020-05-11T17:50:55.339" v="1509" actId="1582"/>
          <ac:spMkLst>
            <pc:docMk/>
            <pc:sldMk cId="2194767422" sldId="292"/>
            <ac:spMk id="11" creationId="{A9D7D38B-C5C2-453A-811B-E00378B74217}"/>
          </ac:spMkLst>
        </pc:spChg>
        <pc:spChg chg="add mod">
          <ac:chgData name="ALAN JESUS CORTES DE LA TORRE" userId="fa2138ae-7bf8-42dc-a078-5719baee669e" providerId="ADAL" clId="{F74DDF13-D2B6-4A4A-8FE8-C7E1BA704FD9}" dt="2020-05-11T12:19:18.313" v="90" actId="20577"/>
          <ac:spMkLst>
            <pc:docMk/>
            <pc:sldMk cId="2194767422" sldId="292"/>
            <ac:spMk id="12" creationId="{420BF717-EA38-4BB7-9423-445C3BBAC684}"/>
          </ac:spMkLst>
        </pc:spChg>
        <pc:spChg chg="del mod">
          <ac:chgData name="ALAN JESUS CORTES DE LA TORRE" userId="fa2138ae-7bf8-42dc-a078-5719baee669e" providerId="ADAL" clId="{F74DDF13-D2B6-4A4A-8FE8-C7E1BA704FD9}" dt="2020-05-11T12:18:59.274" v="62" actId="478"/>
          <ac:spMkLst>
            <pc:docMk/>
            <pc:sldMk cId="2194767422" sldId="292"/>
            <ac:spMk id="14" creationId="{1240CA8E-9CA9-4498-BC36-885B0D13CA4D}"/>
          </ac:spMkLst>
        </pc:spChg>
        <pc:spChg chg="add mod">
          <ac:chgData name="ALAN JESUS CORTES DE LA TORRE" userId="fa2138ae-7bf8-42dc-a078-5719baee669e" providerId="ADAL" clId="{F74DDF13-D2B6-4A4A-8FE8-C7E1BA704FD9}" dt="2020-05-11T14:03:21.142" v="1126" actId="1076"/>
          <ac:spMkLst>
            <pc:docMk/>
            <pc:sldMk cId="2194767422" sldId="292"/>
            <ac:spMk id="14" creationId="{EE21A900-FD83-4646-A80E-056B17DE8C97}"/>
          </ac:spMkLst>
        </pc:spChg>
        <pc:spChg chg="add mod">
          <ac:chgData name="ALAN JESUS CORTES DE LA TORRE" userId="fa2138ae-7bf8-42dc-a078-5719baee669e" providerId="ADAL" clId="{F74DDF13-D2B6-4A4A-8FE8-C7E1BA704FD9}" dt="2020-05-11T14:03:21.142" v="1126" actId="1076"/>
          <ac:spMkLst>
            <pc:docMk/>
            <pc:sldMk cId="2194767422" sldId="292"/>
            <ac:spMk id="15" creationId="{5FD1A1E7-F2A0-4640-AFFB-16EBB96440BA}"/>
          </ac:spMkLst>
        </pc:spChg>
        <pc:spChg chg="add mod">
          <ac:chgData name="ALAN JESUS CORTES DE LA TORRE" userId="fa2138ae-7bf8-42dc-a078-5719baee669e" providerId="ADAL" clId="{F74DDF13-D2B6-4A4A-8FE8-C7E1BA704FD9}" dt="2020-05-11T14:04:09.559" v="1200" actId="122"/>
          <ac:spMkLst>
            <pc:docMk/>
            <pc:sldMk cId="2194767422" sldId="292"/>
            <ac:spMk id="16" creationId="{8C85CA91-D644-4B68-AD3F-E8C311503806}"/>
          </ac:spMkLst>
        </pc:spChg>
        <pc:graphicFrameChg chg="del">
          <ac:chgData name="ALAN JESUS CORTES DE LA TORRE" userId="fa2138ae-7bf8-42dc-a078-5719baee669e" providerId="ADAL" clId="{F74DDF13-D2B6-4A4A-8FE8-C7E1BA704FD9}" dt="2020-05-11T12:18:24.566" v="2" actId="478"/>
          <ac:graphicFrameMkLst>
            <pc:docMk/>
            <pc:sldMk cId="2194767422" sldId="292"/>
            <ac:graphicFrameMk id="3" creationId="{649B2798-3A43-4AF5-AF16-83BF8C60A739}"/>
          </ac:graphicFrameMkLst>
        </pc:graphicFrameChg>
        <pc:graphicFrameChg chg="del">
          <ac:chgData name="ALAN JESUS CORTES DE LA TORRE" userId="fa2138ae-7bf8-42dc-a078-5719baee669e" providerId="ADAL" clId="{F74DDF13-D2B6-4A4A-8FE8-C7E1BA704FD9}" dt="2020-05-11T12:18:22.286" v="1" actId="478"/>
          <ac:graphicFrameMkLst>
            <pc:docMk/>
            <pc:sldMk cId="2194767422" sldId="292"/>
            <ac:graphicFrameMk id="6" creationId="{5A26CABD-6E9E-45FA-B127-B04648434490}"/>
          </ac:graphicFrameMkLst>
        </pc:graphicFrameChg>
        <pc:picChg chg="add mod">
          <ac:chgData name="ALAN JESUS CORTES DE LA TORRE" userId="fa2138ae-7bf8-42dc-a078-5719baee669e" providerId="ADAL" clId="{F74DDF13-D2B6-4A4A-8FE8-C7E1BA704FD9}" dt="2020-05-11T14:04:14.932" v="1201" actId="1076"/>
          <ac:picMkLst>
            <pc:docMk/>
            <pc:sldMk cId="2194767422" sldId="292"/>
            <ac:picMk id="17" creationId="{10D5232F-4940-4480-A941-C21C631EE1D6}"/>
          </ac:picMkLst>
        </pc:picChg>
      </pc:sldChg>
      <pc:sldChg chg="delSp modSp add del mod">
        <pc:chgData name="ALAN JESUS CORTES DE LA TORRE" userId="fa2138ae-7bf8-42dc-a078-5719baee669e" providerId="ADAL" clId="{F74DDF13-D2B6-4A4A-8FE8-C7E1BA704FD9}" dt="2020-05-11T12:39:18.646" v="353" actId="2696"/>
        <pc:sldMkLst>
          <pc:docMk/>
          <pc:sldMk cId="3028128077" sldId="293"/>
        </pc:sldMkLst>
        <pc:spChg chg="mod">
          <ac:chgData name="ALAN JESUS CORTES DE LA TORRE" userId="fa2138ae-7bf8-42dc-a078-5719baee669e" providerId="ADAL" clId="{F74DDF13-D2B6-4A4A-8FE8-C7E1BA704FD9}" dt="2020-05-11T12:39:15.994" v="352" actId="20577"/>
          <ac:spMkLst>
            <pc:docMk/>
            <pc:sldMk cId="3028128077" sldId="293"/>
            <ac:spMk id="17" creationId="{D762A895-8228-45E4-9B65-0922E61701E5}"/>
          </ac:spMkLst>
        </pc:spChg>
        <pc:graphicFrameChg chg="del modGraphic">
          <ac:chgData name="ALAN JESUS CORTES DE LA TORRE" userId="fa2138ae-7bf8-42dc-a078-5719baee669e" providerId="ADAL" clId="{F74DDF13-D2B6-4A4A-8FE8-C7E1BA704FD9}" dt="2020-05-11T12:38:38.693" v="319" actId="478"/>
          <ac:graphicFrameMkLst>
            <pc:docMk/>
            <pc:sldMk cId="3028128077" sldId="293"/>
            <ac:graphicFrameMk id="6" creationId="{B993941B-B85F-4B8F-AD35-C17227EF80A7}"/>
          </ac:graphicFrameMkLst>
        </pc:graphicFrameChg>
        <pc:picChg chg="del">
          <ac:chgData name="ALAN JESUS CORTES DE LA TORRE" userId="fa2138ae-7bf8-42dc-a078-5719baee669e" providerId="ADAL" clId="{F74DDF13-D2B6-4A4A-8FE8-C7E1BA704FD9}" dt="2020-05-11T12:38:35.979" v="316" actId="478"/>
          <ac:picMkLst>
            <pc:docMk/>
            <pc:sldMk cId="3028128077" sldId="293"/>
            <ac:picMk id="18" creationId="{9B598C47-83FF-49DD-A94F-6EDD25F60C91}"/>
          </ac:picMkLst>
        </pc:picChg>
        <pc:picChg chg="del">
          <ac:chgData name="ALAN JESUS CORTES DE LA TORRE" userId="fa2138ae-7bf8-42dc-a078-5719baee669e" providerId="ADAL" clId="{F74DDF13-D2B6-4A4A-8FE8-C7E1BA704FD9}" dt="2020-05-11T12:38:36.546" v="317" actId="478"/>
          <ac:picMkLst>
            <pc:docMk/>
            <pc:sldMk cId="3028128077" sldId="293"/>
            <ac:picMk id="20" creationId="{AA7C6DC3-4962-41BC-A2FE-5E0274550FC7}"/>
          </ac:picMkLst>
        </pc:picChg>
      </pc:sldChg>
      <pc:sldChg chg="addSp delSp modSp add mod">
        <pc:chgData name="ALAN JESUS CORTES DE LA TORRE" userId="fa2138ae-7bf8-42dc-a078-5719baee669e" providerId="ADAL" clId="{F74DDF13-D2B6-4A4A-8FE8-C7E1BA704FD9}" dt="2020-05-11T12:43:13.658" v="370" actId="1076"/>
        <pc:sldMkLst>
          <pc:docMk/>
          <pc:sldMk cId="3258678980" sldId="293"/>
        </pc:sldMkLst>
        <pc:spChg chg="del">
          <ac:chgData name="ALAN JESUS CORTES DE LA TORRE" userId="fa2138ae-7bf8-42dc-a078-5719baee669e" providerId="ADAL" clId="{F74DDF13-D2B6-4A4A-8FE8-C7E1BA704FD9}" dt="2020-05-11T12:39:30.019" v="355" actId="478"/>
          <ac:spMkLst>
            <pc:docMk/>
            <pc:sldMk cId="3258678980" sldId="293"/>
            <ac:spMk id="2" creationId="{A48B334B-583F-4DE4-830A-87DA8645E5DC}"/>
          </ac:spMkLst>
        </pc:spChg>
        <pc:spChg chg="del">
          <ac:chgData name="ALAN JESUS CORTES DE LA TORRE" userId="fa2138ae-7bf8-42dc-a078-5719baee669e" providerId="ADAL" clId="{F74DDF13-D2B6-4A4A-8FE8-C7E1BA704FD9}" dt="2020-05-11T12:39:32.473" v="357" actId="478"/>
          <ac:spMkLst>
            <pc:docMk/>
            <pc:sldMk cId="3258678980" sldId="293"/>
            <ac:spMk id="10" creationId="{3F917B4F-6CEB-4E67-95A8-1FB98A14A560}"/>
          </ac:spMkLst>
        </pc:spChg>
        <pc:spChg chg="del">
          <ac:chgData name="ALAN JESUS CORTES DE LA TORRE" userId="fa2138ae-7bf8-42dc-a078-5719baee669e" providerId="ADAL" clId="{F74DDF13-D2B6-4A4A-8FE8-C7E1BA704FD9}" dt="2020-05-11T12:39:35.395" v="360" actId="478"/>
          <ac:spMkLst>
            <pc:docMk/>
            <pc:sldMk cId="3258678980" sldId="293"/>
            <ac:spMk id="11" creationId="{A9D7D38B-C5C2-453A-811B-E00378B74217}"/>
          </ac:spMkLst>
        </pc:spChg>
        <pc:spChg chg="del">
          <ac:chgData name="ALAN JESUS CORTES DE LA TORRE" userId="fa2138ae-7bf8-42dc-a078-5719baee669e" providerId="ADAL" clId="{F74DDF13-D2B6-4A4A-8FE8-C7E1BA704FD9}" dt="2020-05-11T12:39:31.996" v="356" actId="478"/>
          <ac:spMkLst>
            <pc:docMk/>
            <pc:sldMk cId="3258678980" sldId="293"/>
            <ac:spMk id="14" creationId="{EE21A900-FD83-4646-A80E-056B17DE8C97}"/>
          </ac:spMkLst>
        </pc:spChg>
        <pc:spChg chg="del mod">
          <ac:chgData name="ALAN JESUS CORTES DE LA TORRE" userId="fa2138ae-7bf8-42dc-a078-5719baee669e" providerId="ADAL" clId="{F74DDF13-D2B6-4A4A-8FE8-C7E1BA704FD9}" dt="2020-05-11T12:39:34.283" v="359" actId="478"/>
          <ac:spMkLst>
            <pc:docMk/>
            <pc:sldMk cId="3258678980" sldId="293"/>
            <ac:spMk id="15" creationId="{5FD1A1E7-F2A0-4640-AFFB-16EBB96440BA}"/>
          </ac:spMkLst>
        </pc:spChg>
        <pc:graphicFrameChg chg="add mod modGraphic">
          <ac:chgData name="ALAN JESUS CORTES DE LA TORRE" userId="fa2138ae-7bf8-42dc-a078-5719baee669e" providerId="ADAL" clId="{F74DDF13-D2B6-4A4A-8FE8-C7E1BA704FD9}" dt="2020-05-11T12:43:13.658" v="370" actId="1076"/>
          <ac:graphicFrameMkLst>
            <pc:docMk/>
            <pc:sldMk cId="3258678980" sldId="293"/>
            <ac:graphicFrameMk id="3" creationId="{BBC1151C-EC7B-494B-9299-755B6565B530}"/>
          </ac:graphicFrameMkLst>
        </pc:graphicFrameChg>
      </pc:sldChg>
      <pc:sldChg chg="addSp delSp modSp add mod ord">
        <pc:chgData name="ALAN JESUS CORTES DE LA TORRE" userId="fa2138ae-7bf8-42dc-a078-5719baee669e" providerId="ADAL" clId="{F74DDF13-D2B6-4A4A-8FE8-C7E1BA704FD9}" dt="2020-05-11T12:53:12.389" v="807"/>
        <pc:sldMkLst>
          <pc:docMk/>
          <pc:sldMk cId="3313463424" sldId="294"/>
        </pc:sldMkLst>
        <pc:spChg chg="add mod">
          <ac:chgData name="ALAN JESUS CORTES DE LA TORRE" userId="fa2138ae-7bf8-42dc-a078-5719baee669e" providerId="ADAL" clId="{F74DDF13-D2B6-4A4A-8FE8-C7E1BA704FD9}" dt="2020-05-11T12:46:27.616" v="422" actId="1076"/>
          <ac:spMkLst>
            <pc:docMk/>
            <pc:sldMk cId="3313463424" sldId="294"/>
            <ac:spMk id="10" creationId="{56E3AEC2-5254-4E8D-AC48-07E6330F8953}"/>
          </ac:spMkLst>
        </pc:spChg>
        <pc:spChg chg="add mod">
          <ac:chgData name="ALAN JESUS CORTES DE LA TORRE" userId="fa2138ae-7bf8-42dc-a078-5719baee669e" providerId="ADAL" clId="{F74DDF13-D2B6-4A4A-8FE8-C7E1BA704FD9}" dt="2020-05-11T12:49:40.467" v="718" actId="20577"/>
          <ac:spMkLst>
            <pc:docMk/>
            <pc:sldMk cId="3313463424" sldId="294"/>
            <ac:spMk id="11" creationId="{E8A5A6DE-F798-4E69-92D6-BDF810E34E31}"/>
          </ac:spMkLst>
        </pc:spChg>
        <pc:spChg chg="mod">
          <ac:chgData name="ALAN JESUS CORTES DE LA TORRE" userId="fa2138ae-7bf8-42dc-a078-5719baee669e" providerId="ADAL" clId="{F74DDF13-D2B6-4A4A-8FE8-C7E1BA704FD9}" dt="2020-05-11T12:44:34.703" v="387" actId="20577"/>
          <ac:spMkLst>
            <pc:docMk/>
            <pc:sldMk cId="3313463424" sldId="294"/>
            <ac:spMk id="17" creationId="{D762A895-8228-45E4-9B65-0922E61701E5}"/>
          </ac:spMkLst>
        </pc:spChg>
        <pc:graphicFrameChg chg="del">
          <ac:chgData name="ALAN JESUS CORTES DE LA TORRE" userId="fa2138ae-7bf8-42dc-a078-5719baee669e" providerId="ADAL" clId="{F74DDF13-D2B6-4A4A-8FE8-C7E1BA704FD9}" dt="2020-05-11T12:44:55.120" v="393" actId="478"/>
          <ac:graphicFrameMkLst>
            <pc:docMk/>
            <pc:sldMk cId="3313463424" sldId="294"/>
            <ac:graphicFrameMk id="6" creationId="{B993941B-B85F-4B8F-AD35-C17227EF80A7}"/>
          </ac:graphicFrameMkLst>
        </pc:graphicFrameChg>
        <pc:picChg chg="add mod">
          <ac:chgData name="ALAN JESUS CORTES DE LA TORRE" userId="fa2138ae-7bf8-42dc-a078-5719baee669e" providerId="ADAL" clId="{F74DDF13-D2B6-4A4A-8FE8-C7E1BA704FD9}" dt="2020-05-11T12:44:59.345" v="395" actId="1076"/>
          <ac:picMkLst>
            <pc:docMk/>
            <pc:sldMk cId="3313463424" sldId="294"/>
            <ac:picMk id="12" creationId="{10B6D84F-96E4-4EEA-A78F-75989DA218C6}"/>
          </ac:picMkLst>
        </pc:picChg>
        <pc:picChg chg="del">
          <ac:chgData name="ALAN JESUS CORTES DE LA TORRE" userId="fa2138ae-7bf8-42dc-a078-5719baee669e" providerId="ADAL" clId="{F74DDF13-D2B6-4A4A-8FE8-C7E1BA704FD9}" dt="2020-05-11T12:44:27.415" v="372" actId="478"/>
          <ac:picMkLst>
            <pc:docMk/>
            <pc:sldMk cId="3313463424" sldId="294"/>
            <ac:picMk id="18" creationId="{9B598C47-83FF-49DD-A94F-6EDD25F60C91}"/>
          </ac:picMkLst>
        </pc:picChg>
        <pc:picChg chg="del">
          <ac:chgData name="ALAN JESUS CORTES DE LA TORRE" userId="fa2138ae-7bf8-42dc-a078-5719baee669e" providerId="ADAL" clId="{F74DDF13-D2B6-4A4A-8FE8-C7E1BA704FD9}" dt="2020-05-11T12:44:27.838" v="373" actId="478"/>
          <ac:picMkLst>
            <pc:docMk/>
            <pc:sldMk cId="3313463424" sldId="294"/>
            <ac:picMk id="20" creationId="{AA7C6DC3-4962-41BC-A2FE-5E0274550FC7}"/>
          </ac:picMkLst>
        </pc:picChg>
        <pc:cxnChg chg="add mod">
          <ac:chgData name="ALAN JESUS CORTES DE LA TORRE" userId="fa2138ae-7bf8-42dc-a078-5719baee669e" providerId="ADAL" clId="{F74DDF13-D2B6-4A4A-8FE8-C7E1BA704FD9}" dt="2020-05-11T12:45:44.791" v="400" actId="208"/>
          <ac:cxnSpMkLst>
            <pc:docMk/>
            <pc:sldMk cId="3313463424" sldId="294"/>
            <ac:cxnSpMk id="3" creationId="{B2012695-2367-487B-A433-5F67DC948A81}"/>
          </ac:cxnSpMkLst>
        </pc:cxnChg>
      </pc:sldChg>
      <pc:sldChg chg="addSp delSp modSp add mod ord addCm delCm">
        <pc:chgData name="ALAN JESUS CORTES DE LA TORRE" userId="fa2138ae-7bf8-42dc-a078-5719baee669e" providerId="ADAL" clId="{F74DDF13-D2B6-4A4A-8FE8-C7E1BA704FD9}" dt="2020-05-11T12:53:14.565" v="809"/>
        <pc:sldMkLst>
          <pc:docMk/>
          <pc:sldMk cId="3991241587" sldId="295"/>
        </pc:sldMkLst>
        <pc:spChg chg="del mod">
          <ac:chgData name="ALAN JESUS CORTES DE LA TORRE" userId="fa2138ae-7bf8-42dc-a078-5719baee669e" providerId="ADAL" clId="{F74DDF13-D2B6-4A4A-8FE8-C7E1BA704FD9}" dt="2020-05-11T12:50:06.395" v="723" actId="478"/>
          <ac:spMkLst>
            <pc:docMk/>
            <pc:sldMk cId="3991241587" sldId="295"/>
            <ac:spMk id="10" creationId="{56E3AEC2-5254-4E8D-AC48-07E6330F8953}"/>
          </ac:spMkLst>
        </pc:spChg>
        <pc:spChg chg="del">
          <ac:chgData name="ALAN JESUS CORTES DE LA TORRE" userId="fa2138ae-7bf8-42dc-a078-5719baee669e" providerId="ADAL" clId="{F74DDF13-D2B6-4A4A-8FE8-C7E1BA704FD9}" dt="2020-05-11T12:50:07.483" v="724" actId="478"/>
          <ac:spMkLst>
            <pc:docMk/>
            <pc:sldMk cId="3991241587" sldId="295"/>
            <ac:spMk id="11" creationId="{E8A5A6DE-F798-4E69-92D6-BDF810E34E31}"/>
          </ac:spMkLst>
        </pc:spChg>
        <pc:graphicFrameChg chg="add mod modGraphic">
          <ac:chgData name="ALAN JESUS CORTES DE LA TORRE" userId="fa2138ae-7bf8-42dc-a078-5719baee669e" providerId="ADAL" clId="{F74DDF13-D2B6-4A4A-8FE8-C7E1BA704FD9}" dt="2020-05-11T12:52:40.315" v="801" actId="1076"/>
          <ac:graphicFrameMkLst>
            <pc:docMk/>
            <pc:sldMk cId="3991241587" sldId="295"/>
            <ac:graphicFrameMk id="2" creationId="{5DF97ECA-D8AD-424E-A630-49D020DA4981}"/>
          </ac:graphicFrameMkLst>
        </pc:graphicFrameChg>
        <pc:picChg chg="del">
          <ac:chgData name="ALAN JESUS CORTES DE LA TORRE" userId="fa2138ae-7bf8-42dc-a078-5719baee669e" providerId="ADAL" clId="{F74DDF13-D2B6-4A4A-8FE8-C7E1BA704FD9}" dt="2020-05-11T12:50:03.011" v="720" actId="478"/>
          <ac:picMkLst>
            <pc:docMk/>
            <pc:sldMk cId="3991241587" sldId="295"/>
            <ac:picMk id="12" creationId="{10B6D84F-96E4-4EEA-A78F-75989DA218C6}"/>
          </ac:picMkLst>
        </pc:picChg>
        <pc:cxnChg chg="del">
          <ac:chgData name="ALAN JESUS CORTES DE LA TORRE" userId="fa2138ae-7bf8-42dc-a078-5719baee669e" providerId="ADAL" clId="{F74DDF13-D2B6-4A4A-8FE8-C7E1BA704FD9}" dt="2020-05-11T12:50:05.193" v="722" actId="478"/>
          <ac:cxnSpMkLst>
            <pc:docMk/>
            <pc:sldMk cId="3991241587" sldId="295"/>
            <ac:cxnSpMk id="3" creationId="{B2012695-2367-487B-A433-5F67DC948A81}"/>
          </ac:cxnSpMkLst>
        </pc:cxnChg>
      </pc:sldChg>
      <pc:sldChg chg="addSp delSp modSp add mod">
        <pc:chgData name="ALAN JESUS CORTES DE LA TORRE" userId="fa2138ae-7bf8-42dc-a078-5719baee669e" providerId="ADAL" clId="{F74DDF13-D2B6-4A4A-8FE8-C7E1BA704FD9}" dt="2020-05-11T14:02:41.019" v="1125" actId="123"/>
        <pc:sldMkLst>
          <pc:docMk/>
          <pc:sldMk cId="2977907479" sldId="296"/>
        </pc:sldMkLst>
        <pc:spChg chg="add mod">
          <ac:chgData name="ALAN JESUS CORTES DE LA TORRE" userId="fa2138ae-7bf8-42dc-a078-5719baee669e" providerId="ADAL" clId="{F74DDF13-D2B6-4A4A-8FE8-C7E1BA704FD9}" dt="2020-05-11T14:02:41.019" v="1125" actId="123"/>
          <ac:spMkLst>
            <pc:docMk/>
            <pc:sldMk cId="2977907479" sldId="296"/>
            <ac:spMk id="3" creationId="{3833DEA1-A38A-4956-B2BA-3C14D1C4C8B7}"/>
          </ac:spMkLst>
        </pc:spChg>
        <pc:spChg chg="del">
          <ac:chgData name="ALAN JESUS CORTES DE LA TORRE" userId="fa2138ae-7bf8-42dc-a078-5719baee669e" providerId="ADAL" clId="{F74DDF13-D2B6-4A4A-8FE8-C7E1BA704FD9}" dt="2020-05-11T12:57:00.140" v="813" actId="478"/>
          <ac:spMkLst>
            <pc:docMk/>
            <pc:sldMk cId="2977907479" sldId="296"/>
            <ac:spMk id="10" creationId="{1BA83E50-86D7-43DD-B45F-9C278146C78B}"/>
          </ac:spMkLst>
        </pc:spChg>
        <pc:graphicFrameChg chg="del">
          <ac:chgData name="ALAN JESUS CORTES DE LA TORRE" userId="fa2138ae-7bf8-42dc-a078-5719baee669e" providerId="ADAL" clId="{F74DDF13-D2B6-4A4A-8FE8-C7E1BA704FD9}" dt="2020-05-11T12:56:56.528" v="811" actId="478"/>
          <ac:graphicFrameMkLst>
            <pc:docMk/>
            <pc:sldMk cId="2977907479" sldId="296"/>
            <ac:graphicFrameMk id="2" creationId="{3B2EE3F2-9B3F-4605-9436-340BE9495877}"/>
          </ac:graphicFrameMkLst>
        </pc:graphicFrameChg>
        <pc:graphicFrameChg chg="del">
          <ac:chgData name="ALAN JESUS CORTES DE LA TORRE" userId="fa2138ae-7bf8-42dc-a078-5719baee669e" providerId="ADAL" clId="{F74DDF13-D2B6-4A4A-8FE8-C7E1BA704FD9}" dt="2020-05-11T12:56:58.496" v="812" actId="478"/>
          <ac:graphicFrameMkLst>
            <pc:docMk/>
            <pc:sldMk cId="2977907479" sldId="296"/>
            <ac:graphicFrameMk id="15" creationId="{1D3EF9AF-C913-4939-BEB8-8909D34E7716}"/>
          </ac:graphicFrameMkLst>
        </pc:graphicFrameChg>
      </pc:sldChg>
      <pc:sldChg chg="addSp delSp modSp add mod">
        <pc:chgData name="ALAN JESUS CORTES DE LA TORRE" userId="fa2138ae-7bf8-42dc-a078-5719baee669e" providerId="ADAL" clId="{F74DDF13-D2B6-4A4A-8FE8-C7E1BA704FD9}" dt="2020-05-11T14:06:02.756" v="1474" actId="20577"/>
        <pc:sldMkLst>
          <pc:docMk/>
          <pc:sldMk cId="3800904879" sldId="297"/>
        </pc:sldMkLst>
        <pc:spChg chg="add mod">
          <ac:chgData name="ALAN JESUS CORTES DE LA TORRE" userId="fa2138ae-7bf8-42dc-a078-5719baee669e" providerId="ADAL" clId="{F74DDF13-D2B6-4A4A-8FE8-C7E1BA704FD9}" dt="2020-05-11T14:06:02.756" v="1474" actId="20577"/>
          <ac:spMkLst>
            <pc:docMk/>
            <pc:sldMk cId="3800904879" sldId="297"/>
            <ac:spMk id="10" creationId="{32F42433-0F8E-4D04-9736-2D2A5CB6EE18}"/>
          </ac:spMkLst>
        </pc:spChg>
        <pc:graphicFrameChg chg="del">
          <ac:chgData name="ALAN JESUS CORTES DE LA TORRE" userId="fa2138ae-7bf8-42dc-a078-5719baee669e" providerId="ADAL" clId="{F74DDF13-D2B6-4A4A-8FE8-C7E1BA704FD9}" dt="2020-05-11T14:04:49.043" v="1203" actId="478"/>
          <ac:graphicFrameMkLst>
            <pc:docMk/>
            <pc:sldMk cId="3800904879" sldId="297"/>
            <ac:graphicFrameMk id="3" creationId="{BBC1151C-EC7B-494B-9299-755B6565B530}"/>
          </ac:graphicFrameMkLst>
        </pc:graphicFrameChg>
      </pc:sldChg>
      <pc:sldChg chg="addSp delSp modSp add mod ord">
        <pc:chgData name="ALAN JESUS CORTES DE LA TORRE" userId="fa2138ae-7bf8-42dc-a078-5719baee669e" providerId="ADAL" clId="{F74DDF13-D2B6-4A4A-8FE8-C7E1BA704FD9}" dt="2020-05-11T14:13:52.101" v="1506" actId="1076"/>
        <pc:sldMkLst>
          <pc:docMk/>
          <pc:sldMk cId="2460820969" sldId="298"/>
        </pc:sldMkLst>
        <pc:spChg chg="add mod">
          <ac:chgData name="ALAN JESUS CORTES DE LA TORRE" userId="fa2138ae-7bf8-42dc-a078-5719baee669e" providerId="ADAL" clId="{F74DDF13-D2B6-4A4A-8FE8-C7E1BA704FD9}" dt="2020-05-11T14:13:52.101" v="1506" actId="1076"/>
          <ac:spMkLst>
            <pc:docMk/>
            <pc:sldMk cId="2460820969" sldId="298"/>
            <ac:spMk id="3" creationId="{E6765001-021F-4E48-9535-8AE46802CBD4}"/>
          </ac:spMkLst>
        </pc:spChg>
        <pc:spChg chg="mod">
          <ac:chgData name="ALAN JESUS CORTES DE LA TORRE" userId="fa2138ae-7bf8-42dc-a078-5719baee669e" providerId="ADAL" clId="{F74DDF13-D2B6-4A4A-8FE8-C7E1BA704FD9}" dt="2020-05-11T14:08:02.462" v="1503" actId="20577"/>
          <ac:spMkLst>
            <pc:docMk/>
            <pc:sldMk cId="2460820969" sldId="298"/>
            <ac:spMk id="9" creationId="{787791F1-51AA-4E65-9A8D-A087F819FC7E}"/>
          </ac:spMkLst>
        </pc:spChg>
        <pc:spChg chg="del">
          <ac:chgData name="ALAN JESUS CORTES DE LA TORRE" userId="fa2138ae-7bf8-42dc-a078-5719baee669e" providerId="ADAL" clId="{F74DDF13-D2B6-4A4A-8FE8-C7E1BA704FD9}" dt="2020-05-11T14:07:56.094" v="1481" actId="478"/>
          <ac:spMkLst>
            <pc:docMk/>
            <pc:sldMk cId="2460820969" sldId="298"/>
            <ac:spMk id="19" creationId="{FF2D5070-96D6-4ED9-B71D-93D08DC83A0E}"/>
          </ac:spMkLst>
        </pc:spChg>
        <pc:spChg chg="del">
          <ac:chgData name="ALAN JESUS CORTES DE LA TORRE" userId="fa2138ae-7bf8-42dc-a078-5719baee669e" providerId="ADAL" clId="{F74DDF13-D2B6-4A4A-8FE8-C7E1BA704FD9}" dt="2020-05-11T14:07:54.735" v="1480" actId="478"/>
          <ac:spMkLst>
            <pc:docMk/>
            <pc:sldMk cId="2460820969" sldId="298"/>
            <ac:spMk id="24" creationId="{C80647E0-67BF-49CA-B4EB-2F104F6041DD}"/>
          </ac:spMkLst>
        </pc:spChg>
        <pc:picChg chg="del">
          <ac:chgData name="ALAN JESUS CORTES DE LA TORRE" userId="fa2138ae-7bf8-42dc-a078-5719baee669e" providerId="ADAL" clId="{F74DDF13-D2B6-4A4A-8FE8-C7E1BA704FD9}" dt="2020-05-11T14:07:51.967" v="1478" actId="478"/>
          <ac:picMkLst>
            <pc:docMk/>
            <pc:sldMk cId="2460820969" sldId="298"/>
            <ac:picMk id="2" creationId="{F7E7FAFD-FCAC-4CFD-BEB1-02B57F869963}"/>
          </ac:picMkLst>
        </pc:picChg>
        <pc:picChg chg="del">
          <ac:chgData name="ALAN JESUS CORTES DE LA TORRE" userId="fa2138ae-7bf8-42dc-a078-5719baee669e" providerId="ADAL" clId="{F74DDF13-D2B6-4A4A-8FE8-C7E1BA704FD9}" dt="2020-05-11T14:07:52.935" v="1479" actId="478"/>
          <ac:picMkLst>
            <pc:docMk/>
            <pc:sldMk cId="2460820969" sldId="298"/>
            <ac:picMk id="6" creationId="{337A39E3-4E0D-455E-9DE3-91B5C9424704}"/>
          </ac:picMkLst>
        </pc:picChg>
      </pc:sldChg>
      <pc:sldChg chg="add">
        <pc:chgData name="ALAN JESUS CORTES DE LA TORRE" userId="fa2138ae-7bf8-42dc-a078-5719baee669e" providerId="ADAL" clId="{F74DDF13-D2B6-4A4A-8FE8-C7E1BA704FD9}" dt="2020-05-11T14:18:25.145" v="1507"/>
        <pc:sldMkLst>
          <pc:docMk/>
          <pc:sldMk cId="4092346380" sldId="299"/>
        </pc:sldMkLst>
      </pc:sldChg>
    </pc:docChg>
  </pc:docChgLst>
  <pc:docChgLst>
    <pc:chgData name="Usuario invitado" userId="S::urn:spo:anon#bf5a6ce859ab75c99b7acbce28a400c9101414d2b8ca9e9cde2f1a015e528039::" providerId="AD" clId="Web-{8505888E-B665-FED6-D98C-1F2DAA7A9AD0}"/>
    <pc:docChg chg="addSld delSld modSld sldOrd">
      <pc:chgData name="Usuario invitado" userId="S::urn:spo:anon#bf5a6ce859ab75c99b7acbce28a400c9101414d2b8ca9e9cde2f1a015e528039::" providerId="AD" clId="Web-{8505888E-B665-FED6-D98C-1F2DAA7A9AD0}" dt="2020-02-29T02:44:41.494" v="151"/>
      <pc:docMkLst>
        <pc:docMk/>
      </pc:docMkLst>
      <pc:sldChg chg="modSp">
        <pc:chgData name="Usuario invitado" userId="S::urn:spo:anon#bf5a6ce859ab75c99b7acbce28a400c9101414d2b8ca9e9cde2f1a015e528039::" providerId="AD" clId="Web-{8505888E-B665-FED6-D98C-1F2DAA7A9AD0}" dt="2020-02-29T02:20:29.654" v="0" actId="20577"/>
        <pc:sldMkLst>
          <pc:docMk/>
          <pc:sldMk cId="1176247328" sldId="256"/>
        </pc:sldMkLst>
        <pc:spChg chg="mod">
          <ac:chgData name="Usuario invitado" userId="S::urn:spo:anon#bf5a6ce859ab75c99b7acbce28a400c9101414d2b8ca9e9cde2f1a015e528039::" providerId="AD" clId="Web-{8505888E-B665-FED6-D98C-1F2DAA7A9AD0}" dt="2020-02-29T02:20:29.654" v="0" actId="20577"/>
          <ac:spMkLst>
            <pc:docMk/>
            <pc:sldMk cId="1176247328" sldId="256"/>
            <ac:spMk id="12" creationId="{CCB1DBC5-B4D2-4ACF-959B-92C17FEC99BD}"/>
          </ac:spMkLst>
        </pc:spChg>
      </pc:sldChg>
      <pc:sldChg chg="addSp modSp">
        <pc:chgData name="Usuario invitado" userId="S::urn:spo:anon#bf5a6ce859ab75c99b7acbce28a400c9101414d2b8ca9e9cde2f1a015e528039::" providerId="AD" clId="Web-{8505888E-B665-FED6-D98C-1F2DAA7A9AD0}" dt="2020-02-29T02:44:41.478" v="150" actId="1076"/>
        <pc:sldMkLst>
          <pc:docMk/>
          <pc:sldMk cId="928732320" sldId="268"/>
        </pc:sldMkLst>
        <pc:spChg chg="mod">
          <ac:chgData name="Usuario invitado" userId="S::urn:spo:anon#bf5a6ce859ab75c99b7acbce28a400c9101414d2b8ca9e9cde2f1a015e528039::" providerId="AD" clId="Web-{8505888E-B665-FED6-D98C-1F2DAA7A9AD0}" dt="2020-02-29T02:44:41.009" v="145" actId="20577"/>
          <ac:spMkLst>
            <pc:docMk/>
            <pc:sldMk cId="928732320" sldId="268"/>
            <ac:spMk id="10" creationId="{1BA83E50-86D7-43DD-B45F-9C278146C78B}"/>
          </ac:spMkLst>
        </pc:spChg>
        <pc:picChg chg="add mod">
          <ac:chgData name="Usuario invitado" userId="S::urn:spo:anon#bf5a6ce859ab75c99b7acbce28a400c9101414d2b8ca9e9cde2f1a015e528039::" providerId="AD" clId="Web-{8505888E-B665-FED6-D98C-1F2DAA7A9AD0}" dt="2020-02-29T02:44:41.478" v="150" actId="1076"/>
          <ac:picMkLst>
            <pc:docMk/>
            <pc:sldMk cId="928732320" sldId="268"/>
            <ac:picMk id="2" creationId="{6C922D07-F57B-4FDA-9FF8-9B733ADA8C6B}"/>
          </ac:picMkLst>
        </pc:picChg>
      </pc:sldChg>
      <pc:sldChg chg="addSp delSp modSp add ord replId">
        <pc:chgData name="Usuario invitado" userId="S::urn:spo:anon#bf5a6ce859ab75c99b7acbce28a400c9101414d2b8ca9e9cde2f1a015e528039::" providerId="AD" clId="Web-{8505888E-B665-FED6-D98C-1F2DAA7A9AD0}" dt="2020-02-29T02:39:01.428" v="87" actId="20577"/>
        <pc:sldMkLst>
          <pc:docMk/>
          <pc:sldMk cId="1677454044" sldId="274"/>
        </pc:sldMkLst>
        <pc:spChg chg="mod">
          <ac:chgData name="Usuario invitado" userId="S::urn:spo:anon#bf5a6ce859ab75c99b7acbce28a400c9101414d2b8ca9e9cde2f1a015e528039::" providerId="AD" clId="Web-{8505888E-B665-FED6-D98C-1F2DAA7A9AD0}" dt="2020-02-29T02:39:01.428" v="87" actId="20577"/>
          <ac:spMkLst>
            <pc:docMk/>
            <pc:sldMk cId="1677454044" sldId="274"/>
            <ac:spMk id="9" creationId="{787791F1-51AA-4E65-9A8D-A087F819FC7E}"/>
          </ac:spMkLst>
        </pc:spChg>
        <pc:spChg chg="del">
          <ac:chgData name="Usuario invitado" userId="S::urn:spo:anon#bf5a6ce859ab75c99b7acbce28a400c9101414d2b8ca9e9cde2f1a015e528039::" providerId="AD" clId="Web-{8505888E-B665-FED6-D98C-1F2DAA7A9AD0}" dt="2020-02-29T02:38:27.553" v="36"/>
          <ac:spMkLst>
            <pc:docMk/>
            <pc:sldMk cId="1677454044" sldId="274"/>
            <ac:spMk id="10" creationId="{1BA83E50-86D7-43DD-B45F-9C278146C78B}"/>
          </ac:spMkLst>
        </pc:spChg>
        <pc:picChg chg="add mod">
          <ac:chgData name="Usuario invitado" userId="S::urn:spo:anon#bf5a6ce859ab75c99b7acbce28a400c9101414d2b8ca9e9cde2f1a015e528039::" providerId="AD" clId="Web-{8505888E-B665-FED6-D98C-1F2DAA7A9AD0}" dt="2020-02-29T02:38:35.896" v="40" actId="14100"/>
          <ac:picMkLst>
            <pc:docMk/>
            <pc:sldMk cId="1677454044" sldId="274"/>
            <ac:picMk id="2" creationId="{B5EAA285-E59D-478B-AA10-D80BCBAB6DFF}"/>
          </ac:picMkLst>
        </pc:picChg>
      </pc:sldChg>
      <pc:sldChg chg="new del">
        <pc:chgData name="Usuario invitado" userId="S::urn:spo:anon#bf5a6ce859ab75c99b7acbce28a400c9101414d2b8ca9e9cde2f1a015e528039::" providerId="AD" clId="Web-{8505888E-B665-FED6-D98C-1F2DAA7A9AD0}" dt="2020-02-29T02:37:52.755" v="3"/>
        <pc:sldMkLst>
          <pc:docMk/>
          <pc:sldMk cId="2385027510" sldId="274"/>
        </pc:sldMkLst>
      </pc:sldChg>
      <pc:sldChg chg="addSp delSp modSp add replId">
        <pc:chgData name="Usuario invitado" userId="S::urn:spo:anon#bf5a6ce859ab75c99b7acbce28a400c9101414d2b8ca9e9cde2f1a015e528039::" providerId="AD" clId="Web-{8505888E-B665-FED6-D98C-1F2DAA7A9AD0}" dt="2020-02-29T02:41:34.757" v="121"/>
        <pc:sldMkLst>
          <pc:docMk/>
          <pc:sldMk cId="1652343492" sldId="275"/>
        </pc:sldMkLst>
        <pc:spChg chg="mod">
          <ac:chgData name="Usuario invitado" userId="S::urn:spo:anon#bf5a6ce859ab75c99b7acbce28a400c9101414d2b8ca9e9cde2f1a015e528039::" providerId="AD" clId="Web-{8505888E-B665-FED6-D98C-1F2DAA7A9AD0}" dt="2020-02-29T02:40:50.225" v="109" actId="20577"/>
          <ac:spMkLst>
            <pc:docMk/>
            <pc:sldMk cId="1652343492" sldId="275"/>
            <ac:spMk id="9" creationId="{787791F1-51AA-4E65-9A8D-A087F819FC7E}"/>
          </ac:spMkLst>
        </pc:spChg>
        <pc:picChg chg="del">
          <ac:chgData name="Usuario invitado" userId="S::urn:spo:anon#bf5a6ce859ab75c99b7acbce28a400c9101414d2b8ca9e9cde2f1a015e528039::" providerId="AD" clId="Web-{8505888E-B665-FED6-D98C-1F2DAA7A9AD0}" dt="2020-02-29T02:40:50.256" v="111"/>
          <ac:picMkLst>
            <pc:docMk/>
            <pc:sldMk cId="1652343492" sldId="275"/>
            <ac:picMk id="2" creationId="{B5EAA285-E59D-478B-AA10-D80BCBAB6DFF}"/>
          </ac:picMkLst>
        </pc:picChg>
        <pc:picChg chg="add mod modCrop">
          <ac:chgData name="Usuario invitado" userId="S::urn:spo:anon#bf5a6ce859ab75c99b7acbce28a400c9101414d2b8ca9e9cde2f1a015e528039::" providerId="AD" clId="Web-{8505888E-B665-FED6-D98C-1F2DAA7A9AD0}" dt="2020-02-29T02:41:34.757" v="121"/>
          <ac:picMkLst>
            <pc:docMk/>
            <pc:sldMk cId="1652343492" sldId="275"/>
            <ac:picMk id="3" creationId="{EA9481D9-DD33-47ED-B969-53780372E78A}"/>
          </ac:picMkLst>
        </pc:picChg>
      </pc:sldChg>
      <pc:sldChg chg="addSp delSp modSp add del replId">
        <pc:chgData name="Usuario invitado" userId="S::urn:spo:anon#bf5a6ce859ab75c99b7acbce28a400c9101414d2b8ca9e9cde2f1a015e528039::" providerId="AD" clId="Web-{8505888E-B665-FED6-D98C-1F2DAA7A9AD0}" dt="2020-02-29T02:44:41.494" v="151"/>
        <pc:sldMkLst>
          <pc:docMk/>
          <pc:sldMk cId="1629671082" sldId="276"/>
        </pc:sldMkLst>
        <pc:spChg chg="del">
          <ac:chgData name="Usuario invitado" userId="S::urn:spo:anon#bf5a6ce859ab75c99b7acbce28a400c9101414d2b8ca9e9cde2f1a015e528039::" providerId="AD" clId="Web-{8505888E-B665-FED6-D98C-1F2DAA7A9AD0}" dt="2020-02-29T02:43:44.337" v="125"/>
          <ac:spMkLst>
            <pc:docMk/>
            <pc:sldMk cId="1629671082" sldId="276"/>
            <ac:spMk id="10" creationId="{1BA83E50-86D7-43DD-B45F-9C278146C78B}"/>
          </ac:spMkLst>
        </pc:spChg>
        <pc:picChg chg="add del mod">
          <ac:chgData name="Usuario invitado" userId="S::urn:spo:anon#bf5a6ce859ab75c99b7acbce28a400c9101414d2b8ca9e9cde2f1a015e528039::" providerId="AD" clId="Web-{8505888E-B665-FED6-D98C-1F2DAA7A9AD0}" dt="2020-02-29T02:44:41.087" v="147"/>
          <ac:picMkLst>
            <pc:docMk/>
            <pc:sldMk cId="1629671082" sldId="276"/>
            <ac:picMk id="2" creationId="{79110D99-4914-4AD8-A196-58C896FDC38B}"/>
          </ac:picMkLst>
        </pc:picChg>
      </pc:sldChg>
      <pc:sldChg chg="new del">
        <pc:chgData name="Usuario invitado" userId="S::urn:spo:anon#bf5a6ce859ab75c99b7acbce28a400c9101414d2b8ca9e9cde2f1a015e528039::" providerId="AD" clId="Web-{8505888E-B665-FED6-D98C-1F2DAA7A9AD0}" dt="2020-02-29T02:42:57.494" v="123"/>
        <pc:sldMkLst>
          <pc:docMk/>
          <pc:sldMk cId="3212742263" sldId="276"/>
        </pc:sldMkLst>
      </pc:sldChg>
    </pc:docChg>
  </pc:docChgLst>
  <pc:docChgLst>
    <pc:chgData name="Usuario invitado" userId="S::urn:spo:anon#bf5a6ce859ab75c99b7acbce28a400c9101414d2b8ca9e9cde2f1a015e528039::" providerId="AD" clId="Web-{80569B5B-401C-DBF9-239D-4D3D737EF458}"/>
    <pc:docChg chg="modSld">
      <pc:chgData name="Usuario invitado" userId="S::urn:spo:anon#bf5a6ce859ab75c99b7acbce28a400c9101414d2b8ca9e9cde2f1a015e528039::" providerId="AD" clId="Web-{80569B5B-401C-DBF9-239D-4D3D737EF458}" dt="2020-03-06T15:51:31.045" v="19" actId="1076"/>
      <pc:docMkLst>
        <pc:docMk/>
      </pc:docMkLst>
      <pc:sldChg chg="addSp delSp modSp">
        <pc:chgData name="Usuario invitado" userId="S::urn:spo:anon#bf5a6ce859ab75c99b7acbce28a400c9101414d2b8ca9e9cde2f1a015e528039::" providerId="AD" clId="Web-{80569B5B-401C-DBF9-239D-4D3D737EF458}" dt="2020-03-06T15:51:31.045" v="19" actId="1076"/>
        <pc:sldMkLst>
          <pc:docMk/>
          <pc:sldMk cId="1652343492" sldId="275"/>
        </pc:sldMkLst>
        <pc:spChg chg="add mod">
          <ac:chgData name="Usuario invitado" userId="S::urn:spo:anon#bf5a6ce859ab75c99b7acbce28a400c9101414d2b8ca9e9cde2f1a015e528039::" providerId="AD" clId="Web-{80569B5B-401C-DBF9-239D-4D3D737EF458}" dt="2020-03-06T15:50:57.357" v="11"/>
          <ac:spMkLst>
            <pc:docMk/>
            <pc:sldMk cId="1652343492" sldId="275"/>
            <ac:spMk id="11" creationId="{594E2C6A-1709-40C9-B73B-978E530AE433}"/>
          </ac:spMkLst>
        </pc:spChg>
        <pc:spChg chg="add mod">
          <ac:chgData name="Usuario invitado" userId="S::urn:spo:anon#bf5a6ce859ab75c99b7acbce28a400c9101414d2b8ca9e9cde2f1a015e528039::" providerId="AD" clId="Web-{80569B5B-401C-DBF9-239D-4D3D737EF458}" dt="2020-03-06T15:51:14.451" v="15" actId="1076"/>
          <ac:spMkLst>
            <pc:docMk/>
            <pc:sldMk cId="1652343492" sldId="275"/>
            <ac:spMk id="13" creationId="{38629E76-A37E-4EA9-9B98-C0D4441F7C4B}"/>
          </ac:spMkLst>
        </pc:spChg>
        <pc:spChg chg="add mod">
          <ac:chgData name="Usuario invitado" userId="S::urn:spo:anon#bf5a6ce859ab75c99b7acbce28a400c9101414d2b8ca9e9cde2f1a015e528039::" providerId="AD" clId="Web-{80569B5B-401C-DBF9-239D-4D3D737EF458}" dt="2020-03-06T15:51:31.045" v="19" actId="1076"/>
          <ac:spMkLst>
            <pc:docMk/>
            <pc:sldMk cId="1652343492" sldId="275"/>
            <ac:spMk id="14" creationId="{D7E51DB2-993B-4D8A-B3FF-0EC2F6F92572}"/>
          </ac:spMkLst>
        </pc:spChg>
        <pc:spChg chg="add mod">
          <ac:chgData name="Usuario invitado" userId="S::urn:spo:anon#bf5a6ce859ab75c99b7acbce28a400c9101414d2b8ca9e9cde2f1a015e528039::" providerId="AD" clId="Web-{80569B5B-401C-DBF9-239D-4D3D737EF458}" dt="2020-03-06T15:51:23.935" v="18" actId="1076"/>
          <ac:spMkLst>
            <pc:docMk/>
            <pc:sldMk cId="1652343492" sldId="275"/>
            <ac:spMk id="15" creationId="{0468F6E8-9329-4BA8-B670-E3B3050A90BD}"/>
          </ac:spMkLst>
        </pc:spChg>
        <pc:picChg chg="add mod">
          <ac:chgData name="Usuario invitado" userId="S::urn:spo:anon#bf5a6ce859ab75c99b7acbce28a400c9101414d2b8ca9e9cde2f1a015e528039::" providerId="AD" clId="Web-{80569B5B-401C-DBF9-239D-4D3D737EF458}" dt="2020-03-06T15:51:06.060" v="13" actId="1076"/>
          <ac:picMkLst>
            <pc:docMk/>
            <pc:sldMk cId="1652343492" sldId="275"/>
            <ac:picMk id="2" creationId="{9234CFE4-7FEC-4078-9382-4B20CAABB4BA}"/>
          </ac:picMkLst>
        </pc:picChg>
        <pc:picChg chg="del">
          <ac:chgData name="Usuario invitado" userId="S::urn:spo:anon#bf5a6ce859ab75c99b7acbce28a400c9101414d2b8ca9e9cde2f1a015e528039::" providerId="AD" clId="Web-{80569B5B-401C-DBF9-239D-4D3D737EF458}" dt="2020-03-06T15:49:55.341" v="0"/>
          <ac:picMkLst>
            <pc:docMk/>
            <pc:sldMk cId="1652343492" sldId="275"/>
            <ac:picMk id="3" creationId="{EA9481D9-DD33-47ED-B969-53780372E78A}"/>
          </ac:picMkLst>
        </pc:picChg>
      </pc:sldChg>
    </pc:docChg>
  </pc:docChgLst>
  <pc:docChgLst>
    <pc:chgData name="ALVAREZ ALVAREZ, GREGORIO ALBERTO" userId="S::nt703414@iteso.mx::477e4a29-52a8-402d-9406-5c01935eb865" providerId="AD" clId="Web-{CD26E76E-4919-74F1-599E-90F32652A745}"/>
    <pc:docChg chg="modSld">
      <pc:chgData name="ALVAREZ ALVAREZ, GREGORIO ALBERTO" userId="S::nt703414@iteso.mx::477e4a29-52a8-402d-9406-5c01935eb865" providerId="AD" clId="Web-{CD26E76E-4919-74F1-599E-90F32652A745}" dt="2020-02-29T04:32:42.415" v="103" actId="20577"/>
      <pc:docMkLst>
        <pc:docMk/>
      </pc:docMkLst>
      <pc:sldChg chg="addSp delSp modSp">
        <pc:chgData name="ALVAREZ ALVAREZ, GREGORIO ALBERTO" userId="S::nt703414@iteso.mx::477e4a29-52a8-402d-9406-5c01935eb865" providerId="AD" clId="Web-{CD26E76E-4919-74F1-599E-90F32652A745}" dt="2020-02-29T04:32:02.337" v="95" actId="20577"/>
        <pc:sldMkLst>
          <pc:docMk/>
          <pc:sldMk cId="4191843807" sldId="257"/>
        </pc:sldMkLst>
        <pc:spChg chg="add del">
          <ac:chgData name="ALVAREZ ALVAREZ, GREGORIO ALBERTO" userId="S::nt703414@iteso.mx::477e4a29-52a8-402d-9406-5c01935eb865" providerId="AD" clId="Web-{CD26E76E-4919-74F1-599E-90F32652A745}" dt="2020-02-29T04:31:09.149" v="84"/>
          <ac:spMkLst>
            <pc:docMk/>
            <pc:sldMk cId="4191843807" sldId="257"/>
            <ac:spMk id="2" creationId="{972B05B8-6A6E-4932-A465-1DA02BAF460F}"/>
          </ac:spMkLst>
        </pc:spChg>
        <pc:spChg chg="mod">
          <ac:chgData name="ALVAREZ ALVAREZ, GREGORIO ALBERTO" userId="S::nt703414@iteso.mx::477e4a29-52a8-402d-9406-5c01935eb865" providerId="AD" clId="Web-{CD26E76E-4919-74F1-599E-90F32652A745}" dt="2020-02-29T04:32:02.337" v="95" actId="20577"/>
          <ac:spMkLst>
            <pc:docMk/>
            <pc:sldMk cId="4191843807" sldId="257"/>
            <ac:spMk id="3" creationId="{FB35E96B-D55A-450A-95C0-572692BDF4F4}"/>
          </ac:spMkLst>
        </pc:spChg>
        <pc:spChg chg="mod">
          <ac:chgData name="ALVAREZ ALVAREZ, GREGORIO ALBERTO" userId="S::nt703414@iteso.mx::477e4a29-52a8-402d-9406-5c01935eb865" providerId="AD" clId="Web-{CD26E76E-4919-74F1-599E-90F32652A745}" dt="2020-02-29T04:31:23.118" v="86" actId="20577"/>
          <ac:spMkLst>
            <pc:docMk/>
            <pc:sldMk cId="4191843807" sldId="257"/>
            <ac:spMk id="5" creationId="{F055A9DF-3FAA-44C3-B982-4E30456AD16F}"/>
          </ac:spMkLst>
        </pc:spChg>
      </pc:sldChg>
      <pc:sldChg chg="modSp">
        <pc:chgData name="ALVAREZ ALVAREZ, GREGORIO ALBERTO" userId="S::nt703414@iteso.mx::477e4a29-52a8-402d-9406-5c01935eb865" providerId="AD" clId="Web-{CD26E76E-4919-74F1-599E-90F32652A745}" dt="2020-02-29T04:31:59.243" v="94" actId="20577"/>
        <pc:sldMkLst>
          <pc:docMk/>
          <pc:sldMk cId="4100714344" sldId="258"/>
        </pc:sldMkLst>
        <pc:spChg chg="mod">
          <ac:chgData name="ALVAREZ ALVAREZ, GREGORIO ALBERTO" userId="S::nt703414@iteso.mx::477e4a29-52a8-402d-9406-5c01935eb865" providerId="AD" clId="Web-{CD26E76E-4919-74F1-599E-90F32652A745}" dt="2020-02-29T04:31:59.243" v="94" actId="20577"/>
          <ac:spMkLst>
            <pc:docMk/>
            <pc:sldMk cId="4100714344" sldId="258"/>
            <ac:spMk id="10" creationId="{F940CB03-FB9C-4384-AF87-4F103724C7C7}"/>
          </ac:spMkLst>
        </pc:spChg>
      </pc:sldChg>
      <pc:sldChg chg="modSp">
        <pc:chgData name="ALVAREZ ALVAREZ, GREGORIO ALBERTO" userId="S::nt703414@iteso.mx::477e4a29-52a8-402d-9406-5c01935eb865" providerId="AD" clId="Web-{CD26E76E-4919-74F1-599E-90F32652A745}" dt="2020-02-29T04:29:56.461" v="78" actId="1076"/>
        <pc:sldMkLst>
          <pc:docMk/>
          <pc:sldMk cId="928732320" sldId="268"/>
        </pc:sldMkLst>
        <pc:spChg chg="mod">
          <ac:chgData name="ALVAREZ ALVAREZ, GREGORIO ALBERTO" userId="S::nt703414@iteso.mx::477e4a29-52a8-402d-9406-5c01935eb865" providerId="AD" clId="Web-{CD26E76E-4919-74F1-599E-90F32652A745}" dt="2020-02-29T04:29:46.586" v="76" actId="1076"/>
          <ac:spMkLst>
            <pc:docMk/>
            <pc:sldMk cId="928732320" sldId="268"/>
            <ac:spMk id="10" creationId="{1BA83E50-86D7-43DD-B45F-9C278146C78B}"/>
          </ac:spMkLst>
        </pc:spChg>
        <pc:graphicFrameChg chg="mod modGraphic">
          <ac:chgData name="ALVAREZ ALVAREZ, GREGORIO ALBERTO" userId="S::nt703414@iteso.mx::477e4a29-52a8-402d-9406-5c01935eb865" providerId="AD" clId="Web-{CD26E76E-4919-74F1-599E-90F32652A745}" dt="2020-02-29T04:29:56.461" v="78" actId="1076"/>
          <ac:graphicFrameMkLst>
            <pc:docMk/>
            <pc:sldMk cId="928732320" sldId="268"/>
            <ac:graphicFrameMk id="3" creationId="{D6815AEE-00D0-4367-B17D-115CDC232DA3}"/>
          </ac:graphicFrameMkLst>
        </pc:graphicFrameChg>
        <pc:picChg chg="mod">
          <ac:chgData name="ALVAREZ ALVAREZ, GREGORIO ALBERTO" userId="S::nt703414@iteso.mx::477e4a29-52a8-402d-9406-5c01935eb865" providerId="AD" clId="Web-{CD26E76E-4919-74F1-599E-90F32652A745}" dt="2020-02-29T04:29:51.852" v="77" actId="1076"/>
          <ac:picMkLst>
            <pc:docMk/>
            <pc:sldMk cId="928732320" sldId="268"/>
            <ac:picMk id="2" creationId="{6C922D07-F57B-4FDA-9FF8-9B733ADA8C6B}"/>
          </ac:picMkLst>
        </pc:picChg>
      </pc:sldChg>
      <pc:sldChg chg="modSp">
        <pc:chgData name="ALVAREZ ALVAREZ, GREGORIO ALBERTO" userId="S::nt703414@iteso.mx::477e4a29-52a8-402d-9406-5c01935eb865" providerId="AD" clId="Web-{CD26E76E-4919-74F1-599E-90F32652A745}" dt="2020-02-29T04:29:04.383" v="53" actId="20577"/>
        <pc:sldMkLst>
          <pc:docMk/>
          <pc:sldMk cId="120787887" sldId="273"/>
        </pc:sldMkLst>
        <pc:spChg chg="mod">
          <ac:chgData name="ALVAREZ ALVAREZ, GREGORIO ALBERTO" userId="S::nt703414@iteso.mx::477e4a29-52a8-402d-9406-5c01935eb865" providerId="AD" clId="Web-{CD26E76E-4919-74F1-599E-90F32652A745}" dt="2020-02-29T04:29:04.383" v="53" actId="20577"/>
          <ac:spMkLst>
            <pc:docMk/>
            <pc:sldMk cId="120787887" sldId="273"/>
            <ac:spMk id="13" creationId="{974AA216-9236-4F1D-99B6-6C5C76B8BDDB}"/>
          </ac:spMkLst>
        </pc:spChg>
      </pc:sldChg>
      <pc:sldChg chg="modSp">
        <pc:chgData name="ALVAREZ ALVAREZ, GREGORIO ALBERTO" userId="S::nt703414@iteso.mx::477e4a29-52a8-402d-9406-5c01935eb865" providerId="AD" clId="Web-{CD26E76E-4919-74F1-599E-90F32652A745}" dt="2020-02-29T04:32:42.415" v="103" actId="20577"/>
        <pc:sldMkLst>
          <pc:docMk/>
          <pc:sldMk cId="1159392611" sldId="277"/>
        </pc:sldMkLst>
        <pc:spChg chg="mod">
          <ac:chgData name="ALVAREZ ALVAREZ, GREGORIO ALBERTO" userId="S::nt703414@iteso.mx::477e4a29-52a8-402d-9406-5c01935eb865" providerId="AD" clId="Web-{CD26E76E-4919-74F1-599E-90F32652A745}" dt="2020-02-29T04:23:25.443" v="6" actId="1076"/>
          <ac:spMkLst>
            <pc:docMk/>
            <pc:sldMk cId="1159392611" sldId="277"/>
            <ac:spMk id="10" creationId="{F5C8CB29-72FF-4E52-A9CA-2197B3B7E8AE}"/>
          </ac:spMkLst>
        </pc:spChg>
        <pc:spChg chg="mod">
          <ac:chgData name="ALVAREZ ALVAREZ, GREGORIO ALBERTO" userId="S::nt703414@iteso.mx::477e4a29-52a8-402d-9406-5c01935eb865" providerId="AD" clId="Web-{CD26E76E-4919-74F1-599E-90F32652A745}" dt="2020-02-29T04:27:42.757" v="27" actId="20577"/>
          <ac:spMkLst>
            <pc:docMk/>
            <pc:sldMk cId="1159392611" sldId="277"/>
            <ac:spMk id="12" creationId="{0C441C2B-0281-4CE2-94D3-CF5F6CDB1858}"/>
          </ac:spMkLst>
        </pc:spChg>
        <pc:spChg chg="mod">
          <ac:chgData name="ALVAREZ ALVAREZ, GREGORIO ALBERTO" userId="S::nt703414@iteso.mx::477e4a29-52a8-402d-9406-5c01935eb865" providerId="AD" clId="Web-{CD26E76E-4919-74F1-599E-90F32652A745}" dt="2020-02-29T04:32:42.415" v="103" actId="20577"/>
          <ac:spMkLst>
            <pc:docMk/>
            <pc:sldMk cId="1159392611" sldId="277"/>
            <ac:spMk id="23" creationId="{87A358A8-919E-4499-9865-98C7026D534E}"/>
          </ac:spMkLst>
        </pc:spChg>
      </pc:sldChg>
      <pc:sldChg chg="modSp">
        <pc:chgData name="ALVAREZ ALVAREZ, GREGORIO ALBERTO" userId="S::nt703414@iteso.mx::477e4a29-52a8-402d-9406-5c01935eb865" providerId="AD" clId="Web-{CD26E76E-4919-74F1-599E-90F32652A745}" dt="2020-02-29T04:32:13.368" v="97" actId="20577"/>
        <pc:sldMkLst>
          <pc:docMk/>
          <pc:sldMk cId="1685295484" sldId="278"/>
        </pc:sldMkLst>
        <pc:spChg chg="mod">
          <ac:chgData name="ALVAREZ ALVAREZ, GREGORIO ALBERTO" userId="S::nt703414@iteso.mx::477e4a29-52a8-402d-9406-5c01935eb865" providerId="AD" clId="Web-{CD26E76E-4919-74F1-599E-90F32652A745}" dt="2020-02-29T04:32:13.368" v="97" actId="20577"/>
          <ac:spMkLst>
            <pc:docMk/>
            <pc:sldMk cId="1685295484" sldId="278"/>
            <ac:spMk id="23" creationId="{87A358A8-919E-4499-9865-98C7026D534E}"/>
          </ac:spMkLst>
        </pc:spChg>
      </pc:sldChg>
      <pc:sldChg chg="modSp">
        <pc:chgData name="ALVAREZ ALVAREZ, GREGORIO ALBERTO" userId="S::nt703414@iteso.mx::477e4a29-52a8-402d-9406-5c01935eb865" providerId="AD" clId="Web-{CD26E76E-4919-74F1-599E-90F32652A745}" dt="2020-02-29T04:32:21.868" v="99" actId="20577"/>
        <pc:sldMkLst>
          <pc:docMk/>
          <pc:sldMk cId="2585916445" sldId="279"/>
        </pc:sldMkLst>
        <pc:spChg chg="mod">
          <ac:chgData name="ALVAREZ ALVAREZ, GREGORIO ALBERTO" userId="S::nt703414@iteso.mx::477e4a29-52a8-402d-9406-5c01935eb865" providerId="AD" clId="Web-{CD26E76E-4919-74F1-599E-90F32652A745}" dt="2020-02-29T04:32:21.868" v="99" actId="20577"/>
          <ac:spMkLst>
            <pc:docMk/>
            <pc:sldMk cId="2585916445" sldId="279"/>
            <ac:spMk id="23" creationId="{87A358A8-919E-4499-9865-98C7026D534E}"/>
          </ac:spMkLst>
        </pc:spChg>
      </pc:sldChg>
      <pc:sldChg chg="modSp">
        <pc:chgData name="ALVAREZ ALVAREZ, GREGORIO ALBERTO" userId="S::nt703414@iteso.mx::477e4a29-52a8-402d-9406-5c01935eb865" providerId="AD" clId="Web-{CD26E76E-4919-74F1-599E-90F32652A745}" dt="2020-02-29T04:32:26.338" v="100" actId="20577"/>
        <pc:sldMkLst>
          <pc:docMk/>
          <pc:sldMk cId="3426854185" sldId="281"/>
        </pc:sldMkLst>
        <pc:spChg chg="mod">
          <ac:chgData name="ALVAREZ ALVAREZ, GREGORIO ALBERTO" userId="S::nt703414@iteso.mx::477e4a29-52a8-402d-9406-5c01935eb865" providerId="AD" clId="Web-{CD26E76E-4919-74F1-599E-90F32652A745}" dt="2020-02-29T04:32:26.338" v="100" actId="20577"/>
          <ac:spMkLst>
            <pc:docMk/>
            <pc:sldMk cId="3426854185" sldId="281"/>
            <ac:spMk id="23" creationId="{87A358A8-919E-4499-9865-98C7026D534E}"/>
          </ac:spMkLst>
        </pc:spChg>
      </pc:sldChg>
    </pc:docChg>
  </pc:docChgLst>
  <pc:docChgLst>
    <pc:chgData name="ALAN JESUS CORTES DE LA TORRE" userId="fa2138ae-7bf8-42dc-a078-5719baee669e" providerId="ADAL" clId="{E6A69C1A-62CE-446F-8696-F1452BC63FC9}"/>
    <pc:docChg chg="custSel addSld modSld">
      <pc:chgData name="ALAN JESUS CORTES DE LA TORRE" userId="fa2138ae-7bf8-42dc-a078-5719baee669e" providerId="ADAL" clId="{E6A69C1A-62CE-446F-8696-F1452BC63FC9}" dt="2020-03-10T15:38:37.985" v="506" actId="1076"/>
      <pc:docMkLst>
        <pc:docMk/>
      </pc:docMkLst>
      <pc:sldChg chg="modSp mod">
        <pc:chgData name="ALAN JESUS CORTES DE LA TORRE" userId="fa2138ae-7bf8-42dc-a078-5719baee669e" providerId="ADAL" clId="{E6A69C1A-62CE-446F-8696-F1452BC63FC9}" dt="2020-03-10T15:10:25.835" v="271" actId="20577"/>
        <pc:sldMkLst>
          <pc:docMk/>
          <pc:sldMk cId="928732320" sldId="268"/>
        </pc:sldMkLst>
        <pc:spChg chg="mod">
          <ac:chgData name="ALAN JESUS CORTES DE LA TORRE" userId="fa2138ae-7bf8-42dc-a078-5719baee669e" providerId="ADAL" clId="{E6A69C1A-62CE-446F-8696-F1452BC63FC9}" dt="2020-03-10T15:10:25.835" v="271" actId="20577"/>
          <ac:spMkLst>
            <pc:docMk/>
            <pc:sldMk cId="928732320" sldId="268"/>
            <ac:spMk id="10" creationId="{1BA83E50-86D7-43DD-B45F-9C278146C78B}"/>
          </ac:spMkLst>
        </pc:spChg>
      </pc:sldChg>
      <pc:sldChg chg="addSp delSp modSp mod">
        <pc:chgData name="ALAN JESUS CORTES DE LA TORRE" userId="fa2138ae-7bf8-42dc-a078-5719baee669e" providerId="ADAL" clId="{E6A69C1A-62CE-446F-8696-F1452BC63FC9}" dt="2020-03-10T15:20:49.261" v="334" actId="1076"/>
        <pc:sldMkLst>
          <pc:docMk/>
          <pc:sldMk cId="3096393203" sldId="282"/>
        </pc:sldMkLst>
        <pc:spChg chg="mod">
          <ac:chgData name="ALAN JESUS CORTES DE LA TORRE" userId="fa2138ae-7bf8-42dc-a078-5719baee669e" providerId="ADAL" clId="{E6A69C1A-62CE-446F-8696-F1452BC63FC9}" dt="2020-03-10T15:10:35.191" v="273" actId="20577"/>
          <ac:spMkLst>
            <pc:docMk/>
            <pc:sldMk cId="3096393203" sldId="282"/>
            <ac:spMk id="10" creationId="{1BA83E50-86D7-43DD-B45F-9C278146C78B}"/>
          </ac:spMkLst>
        </pc:spChg>
        <pc:picChg chg="add mod">
          <ac:chgData name="ALAN JESUS CORTES DE LA TORRE" userId="fa2138ae-7bf8-42dc-a078-5719baee669e" providerId="ADAL" clId="{E6A69C1A-62CE-446F-8696-F1452BC63FC9}" dt="2020-03-10T15:20:45.460" v="333" actId="14100"/>
          <ac:picMkLst>
            <pc:docMk/>
            <pc:sldMk cId="3096393203" sldId="282"/>
            <ac:picMk id="2" creationId="{F3F71ADC-C6C9-48A2-9AA6-13C9611D275C}"/>
          </ac:picMkLst>
        </pc:picChg>
        <pc:picChg chg="del">
          <ac:chgData name="ALAN JESUS CORTES DE LA TORRE" userId="fa2138ae-7bf8-42dc-a078-5719baee669e" providerId="ADAL" clId="{E6A69C1A-62CE-446F-8696-F1452BC63FC9}" dt="2020-03-10T15:20:37.996" v="330" actId="478"/>
          <ac:picMkLst>
            <pc:docMk/>
            <pc:sldMk cId="3096393203" sldId="282"/>
            <ac:picMk id="6" creationId="{C6D405B5-B464-45BF-B4D5-136EE1535000}"/>
          </ac:picMkLst>
        </pc:picChg>
        <pc:picChg chg="mod">
          <ac:chgData name="ALAN JESUS CORTES DE LA TORRE" userId="fa2138ae-7bf8-42dc-a078-5719baee669e" providerId="ADAL" clId="{E6A69C1A-62CE-446F-8696-F1452BC63FC9}" dt="2020-03-10T15:20:49.261" v="334" actId="1076"/>
          <ac:picMkLst>
            <pc:docMk/>
            <pc:sldMk cId="3096393203" sldId="282"/>
            <ac:picMk id="14" creationId="{0C7C7A60-2D0D-4722-9C11-E023FF88998A}"/>
          </ac:picMkLst>
        </pc:picChg>
      </pc:sldChg>
      <pc:sldChg chg="addSp delSp modSp mod">
        <pc:chgData name="ALAN JESUS CORTES DE LA TORRE" userId="fa2138ae-7bf8-42dc-a078-5719baee669e" providerId="ADAL" clId="{E6A69C1A-62CE-446F-8696-F1452BC63FC9}" dt="2020-03-10T15:38:37.985" v="506" actId="1076"/>
        <pc:sldMkLst>
          <pc:docMk/>
          <pc:sldMk cId="1718505682" sldId="285"/>
        </pc:sldMkLst>
        <pc:spChg chg="add del mod">
          <ac:chgData name="ALAN JESUS CORTES DE LA TORRE" userId="fa2138ae-7bf8-42dc-a078-5719baee669e" providerId="ADAL" clId="{E6A69C1A-62CE-446F-8696-F1452BC63FC9}" dt="2020-03-10T15:22:25.501" v="336" actId="478"/>
          <ac:spMkLst>
            <pc:docMk/>
            <pc:sldMk cId="1718505682" sldId="285"/>
            <ac:spMk id="10" creationId="{D526AC55-E5C1-479E-BE55-39EDEE3DE339}"/>
          </ac:spMkLst>
        </pc:spChg>
        <pc:spChg chg="add del">
          <ac:chgData name="ALAN JESUS CORTES DE LA TORRE" userId="fa2138ae-7bf8-42dc-a078-5719baee669e" providerId="ADAL" clId="{E6A69C1A-62CE-446F-8696-F1452BC63FC9}" dt="2020-03-07T14:59:21.316" v="56"/>
          <ac:spMkLst>
            <pc:docMk/>
            <pc:sldMk cId="1718505682" sldId="285"/>
            <ac:spMk id="11" creationId="{558817EE-4B7A-4E20-91CB-F3E9619234C3}"/>
          </ac:spMkLst>
        </pc:spChg>
        <pc:spChg chg="add del mod">
          <ac:chgData name="ALAN JESUS CORTES DE LA TORRE" userId="fa2138ae-7bf8-42dc-a078-5719baee669e" providerId="ADAL" clId="{E6A69C1A-62CE-446F-8696-F1452BC63FC9}" dt="2020-03-10T15:15:09.377" v="280" actId="478"/>
          <ac:spMkLst>
            <pc:docMk/>
            <pc:sldMk cId="1718505682" sldId="285"/>
            <ac:spMk id="15" creationId="{283FF720-A878-4A33-B42D-84E8DF8035E1}"/>
          </ac:spMkLst>
        </pc:spChg>
        <pc:spChg chg="add mod">
          <ac:chgData name="ALAN JESUS CORTES DE LA TORRE" userId="fa2138ae-7bf8-42dc-a078-5719baee669e" providerId="ADAL" clId="{E6A69C1A-62CE-446F-8696-F1452BC63FC9}" dt="2020-03-07T14:59:37.252" v="76" actId="1076"/>
          <ac:spMkLst>
            <pc:docMk/>
            <pc:sldMk cId="1718505682" sldId="285"/>
            <ac:spMk id="16" creationId="{192B1FB5-FA0E-45F7-9AE9-FD57B00BCE70}"/>
          </ac:spMkLst>
        </pc:spChg>
        <pc:spChg chg="add mod">
          <ac:chgData name="ALAN JESUS CORTES DE LA TORRE" userId="fa2138ae-7bf8-42dc-a078-5719baee669e" providerId="ADAL" clId="{E6A69C1A-62CE-446F-8696-F1452BC63FC9}" dt="2020-03-07T14:59:48.366" v="102" actId="20577"/>
          <ac:spMkLst>
            <pc:docMk/>
            <pc:sldMk cId="1718505682" sldId="285"/>
            <ac:spMk id="17" creationId="{F02447E5-7944-4359-9F91-51D8398944BD}"/>
          </ac:spMkLst>
        </pc:spChg>
        <pc:picChg chg="del">
          <ac:chgData name="ALAN JESUS CORTES DE LA TORRE" userId="fa2138ae-7bf8-42dc-a078-5719baee669e" providerId="ADAL" clId="{E6A69C1A-62CE-446F-8696-F1452BC63FC9}" dt="2020-03-07T14:56:55.792" v="18" actId="478"/>
          <ac:picMkLst>
            <pc:docMk/>
            <pc:sldMk cId="1718505682" sldId="285"/>
            <ac:picMk id="2" creationId="{01CEDDB5-4D1F-450A-947A-0D690382214C}"/>
          </ac:picMkLst>
        </pc:picChg>
        <pc:picChg chg="add del mod">
          <ac:chgData name="ALAN JESUS CORTES DE LA TORRE" userId="fa2138ae-7bf8-42dc-a078-5719baee669e" providerId="ADAL" clId="{E6A69C1A-62CE-446F-8696-F1452BC63FC9}" dt="2020-03-10T15:38:32.175" v="502" actId="478"/>
          <ac:picMkLst>
            <pc:docMk/>
            <pc:sldMk cId="1718505682" sldId="285"/>
            <ac:picMk id="2" creationId="{9733D2E6-B65B-4515-A3EC-E7CC422AF572}"/>
          </ac:picMkLst>
        </pc:picChg>
        <pc:picChg chg="add del mod">
          <ac:chgData name="ALAN JESUS CORTES DE LA TORRE" userId="fa2138ae-7bf8-42dc-a078-5719baee669e" providerId="ADAL" clId="{E6A69C1A-62CE-446F-8696-F1452BC63FC9}" dt="2020-03-10T15:22:22.455" v="335" actId="478"/>
          <ac:picMkLst>
            <pc:docMk/>
            <pc:sldMk cId="1718505682" sldId="285"/>
            <ac:picMk id="3" creationId="{03B133C4-988D-4659-B53D-E41C44A6DBE4}"/>
          </ac:picMkLst>
        </pc:picChg>
        <pc:picChg chg="add del mod">
          <ac:chgData name="ALAN JESUS CORTES DE LA TORRE" userId="fa2138ae-7bf8-42dc-a078-5719baee669e" providerId="ADAL" clId="{E6A69C1A-62CE-446F-8696-F1452BC63FC9}" dt="2020-03-10T15:14:56.667" v="274" actId="478"/>
          <ac:picMkLst>
            <pc:docMk/>
            <pc:sldMk cId="1718505682" sldId="285"/>
            <ac:picMk id="6" creationId="{774C2E90-BFC4-4D36-BD94-07FCDF1CA831}"/>
          </ac:picMkLst>
        </pc:picChg>
        <pc:picChg chg="add mod">
          <ac:chgData name="ALAN JESUS CORTES DE LA TORRE" userId="fa2138ae-7bf8-42dc-a078-5719baee669e" providerId="ADAL" clId="{E6A69C1A-62CE-446F-8696-F1452BC63FC9}" dt="2020-03-10T15:22:45.234" v="342" actId="1076"/>
          <ac:picMkLst>
            <pc:docMk/>
            <pc:sldMk cId="1718505682" sldId="285"/>
            <ac:picMk id="11" creationId="{EEBC2ABD-F363-4B2E-AAF2-1C7F00422267}"/>
          </ac:picMkLst>
        </pc:picChg>
        <pc:picChg chg="add mod">
          <ac:chgData name="ALAN JESUS CORTES DE LA TORRE" userId="fa2138ae-7bf8-42dc-a078-5719baee669e" providerId="ADAL" clId="{E6A69C1A-62CE-446F-8696-F1452BC63FC9}" dt="2020-03-10T15:38:37.985" v="506" actId="1076"/>
          <ac:picMkLst>
            <pc:docMk/>
            <pc:sldMk cId="1718505682" sldId="285"/>
            <ac:picMk id="12" creationId="{17425BFE-8C5D-481A-AB21-92B944BAB09B}"/>
          </ac:picMkLst>
        </pc:picChg>
        <pc:picChg chg="del">
          <ac:chgData name="ALAN JESUS CORTES DE LA TORRE" userId="fa2138ae-7bf8-42dc-a078-5719baee669e" providerId="ADAL" clId="{E6A69C1A-62CE-446F-8696-F1452BC63FC9}" dt="2020-03-07T14:56:59.908" v="19" actId="478"/>
          <ac:picMkLst>
            <pc:docMk/>
            <pc:sldMk cId="1718505682" sldId="285"/>
            <ac:picMk id="14" creationId="{65581B57-E857-44B8-BD94-925FF7B84726}"/>
          </ac:picMkLst>
        </pc:picChg>
      </pc:sldChg>
      <pc:sldChg chg="addSp modSp mod">
        <pc:chgData name="ALAN JESUS CORTES DE LA TORRE" userId="fa2138ae-7bf8-42dc-a078-5719baee669e" providerId="ADAL" clId="{E6A69C1A-62CE-446F-8696-F1452BC63FC9}" dt="2020-03-07T15:09:23.288" v="264" actId="1076"/>
        <pc:sldMkLst>
          <pc:docMk/>
          <pc:sldMk cId="87184116" sldId="288"/>
        </pc:sldMkLst>
        <pc:spChg chg="mod">
          <ac:chgData name="ALAN JESUS CORTES DE LA TORRE" userId="fa2138ae-7bf8-42dc-a078-5719baee669e" providerId="ADAL" clId="{E6A69C1A-62CE-446F-8696-F1452BC63FC9}" dt="2020-03-07T15:09:23.288" v="264" actId="1076"/>
          <ac:spMkLst>
            <pc:docMk/>
            <pc:sldMk cId="87184116" sldId="288"/>
            <ac:spMk id="17" creationId="{E81EE45A-4E0C-4DD3-838F-DFEA6AF9EB93}"/>
          </ac:spMkLst>
        </pc:spChg>
        <pc:spChg chg="mod">
          <ac:chgData name="ALAN JESUS CORTES DE LA TORRE" userId="fa2138ae-7bf8-42dc-a078-5719baee669e" providerId="ADAL" clId="{E6A69C1A-62CE-446F-8696-F1452BC63FC9}" dt="2020-03-07T15:09:19.727" v="263" actId="1076"/>
          <ac:spMkLst>
            <pc:docMk/>
            <pc:sldMk cId="87184116" sldId="288"/>
            <ac:spMk id="18" creationId="{E0EA8E14-F423-410C-B7B6-6E81D3D63139}"/>
          </ac:spMkLst>
        </pc:spChg>
        <pc:picChg chg="add mod">
          <ac:chgData name="ALAN JESUS CORTES DE LA TORRE" userId="fa2138ae-7bf8-42dc-a078-5719baee669e" providerId="ADAL" clId="{E6A69C1A-62CE-446F-8696-F1452BC63FC9}" dt="2020-03-07T14:56:31.572" v="16" actId="1076"/>
          <ac:picMkLst>
            <pc:docMk/>
            <pc:sldMk cId="87184116" sldId="288"/>
            <ac:picMk id="2" creationId="{FDFBFAB4-5145-49FB-8303-44E661D11537}"/>
          </ac:picMkLst>
        </pc:picChg>
        <pc:picChg chg="add mod">
          <ac:chgData name="ALAN JESUS CORTES DE LA TORRE" userId="fa2138ae-7bf8-42dc-a078-5719baee669e" providerId="ADAL" clId="{E6A69C1A-62CE-446F-8696-F1452BC63FC9}" dt="2020-03-07T14:56:30.140" v="15" actId="1076"/>
          <ac:picMkLst>
            <pc:docMk/>
            <pc:sldMk cId="87184116" sldId="288"/>
            <ac:picMk id="3" creationId="{E8DD1907-AC0D-405B-894A-4CBAD9AAA1B7}"/>
          </ac:picMkLst>
        </pc:picChg>
        <pc:picChg chg="add mod">
          <ac:chgData name="ALAN JESUS CORTES DE LA TORRE" userId="fa2138ae-7bf8-42dc-a078-5719baee669e" providerId="ADAL" clId="{E6A69C1A-62CE-446F-8696-F1452BC63FC9}" dt="2020-03-07T14:56:32.764" v="17" actId="1076"/>
          <ac:picMkLst>
            <pc:docMk/>
            <pc:sldMk cId="87184116" sldId="288"/>
            <ac:picMk id="6" creationId="{E17D1061-6EA7-4FB6-876E-6FEFAB5A9C72}"/>
          </ac:picMkLst>
        </pc:picChg>
      </pc:sldChg>
      <pc:sldChg chg="addSp delSp modSp add mod">
        <pc:chgData name="ALAN JESUS CORTES DE LA TORRE" userId="fa2138ae-7bf8-42dc-a078-5719baee669e" providerId="ADAL" clId="{E6A69C1A-62CE-446F-8696-F1452BC63FC9}" dt="2020-03-10T15:27:37.778" v="376" actId="1076"/>
        <pc:sldMkLst>
          <pc:docMk/>
          <pc:sldMk cId="2389761520" sldId="289"/>
        </pc:sldMkLst>
        <pc:spChg chg="del">
          <ac:chgData name="ALAN JESUS CORTES DE LA TORRE" userId="fa2138ae-7bf8-42dc-a078-5719baee669e" providerId="ADAL" clId="{E6A69C1A-62CE-446F-8696-F1452BC63FC9}" dt="2020-03-07T14:59:58.272" v="107" actId="478"/>
          <ac:spMkLst>
            <pc:docMk/>
            <pc:sldMk cId="2389761520" sldId="289"/>
            <ac:spMk id="10" creationId="{D526AC55-E5C1-479E-BE55-39EDEE3DE339}"/>
          </ac:spMkLst>
        </pc:spChg>
        <pc:spChg chg="del">
          <ac:chgData name="ALAN JESUS CORTES DE LA TORRE" userId="fa2138ae-7bf8-42dc-a078-5719baee669e" providerId="ADAL" clId="{E6A69C1A-62CE-446F-8696-F1452BC63FC9}" dt="2020-03-07T14:59:57.101" v="106" actId="478"/>
          <ac:spMkLst>
            <pc:docMk/>
            <pc:sldMk cId="2389761520" sldId="289"/>
            <ac:spMk id="15" creationId="{283FF720-A878-4A33-B42D-84E8DF8035E1}"/>
          </ac:spMkLst>
        </pc:spChg>
        <pc:spChg chg="add del mod">
          <ac:chgData name="ALAN JESUS CORTES DE LA TORRE" userId="fa2138ae-7bf8-42dc-a078-5719baee669e" providerId="ADAL" clId="{E6A69C1A-62CE-446F-8696-F1452BC63FC9}" dt="2020-03-10T15:16:03.248" v="285" actId="478"/>
          <ac:spMkLst>
            <pc:docMk/>
            <pc:sldMk cId="2389761520" sldId="289"/>
            <ac:spMk id="18" creationId="{3EADA5C0-4B94-4F46-8CA1-B05C8EBBFABD}"/>
          </ac:spMkLst>
        </pc:spChg>
        <pc:spChg chg="add del mod">
          <ac:chgData name="ALAN JESUS CORTES DE LA TORRE" userId="fa2138ae-7bf8-42dc-a078-5719baee669e" providerId="ADAL" clId="{E6A69C1A-62CE-446F-8696-F1452BC63FC9}" dt="2020-03-10T15:16:09.249" v="288" actId="478"/>
          <ac:spMkLst>
            <pc:docMk/>
            <pc:sldMk cId="2389761520" sldId="289"/>
            <ac:spMk id="19" creationId="{99CAB73F-F715-4468-ABD8-CAEA23605F19}"/>
          </ac:spMkLst>
        </pc:spChg>
        <pc:spChg chg="add mod">
          <ac:chgData name="ALAN JESUS CORTES DE LA TORRE" userId="fa2138ae-7bf8-42dc-a078-5719baee669e" providerId="ADAL" clId="{E6A69C1A-62CE-446F-8696-F1452BC63FC9}" dt="2020-03-10T15:25:38.811" v="364" actId="14100"/>
          <ac:spMkLst>
            <pc:docMk/>
            <pc:sldMk cId="2389761520" sldId="289"/>
            <ac:spMk id="20" creationId="{CF116BC6-48F3-4D9C-B01E-A7EB937D99B0}"/>
          </ac:spMkLst>
        </pc:spChg>
        <pc:spChg chg="add mod">
          <ac:chgData name="ALAN JESUS CORTES DE LA TORRE" userId="fa2138ae-7bf8-42dc-a078-5719baee669e" providerId="ADAL" clId="{E6A69C1A-62CE-446F-8696-F1452BC63FC9}" dt="2020-03-10T15:25:01.422" v="359" actId="14100"/>
          <ac:spMkLst>
            <pc:docMk/>
            <pc:sldMk cId="2389761520" sldId="289"/>
            <ac:spMk id="21" creationId="{A228D15E-C258-425C-B939-795DF34CA9CA}"/>
          </ac:spMkLst>
        </pc:spChg>
        <pc:spChg chg="add del mod">
          <ac:chgData name="ALAN JESUS CORTES DE LA TORRE" userId="fa2138ae-7bf8-42dc-a078-5719baee669e" providerId="ADAL" clId="{E6A69C1A-62CE-446F-8696-F1452BC63FC9}" dt="2020-03-10T15:16:07.976" v="287" actId="478"/>
          <ac:spMkLst>
            <pc:docMk/>
            <pc:sldMk cId="2389761520" sldId="289"/>
            <ac:spMk id="22" creationId="{2EB5A1B1-F667-484F-9597-03ED2DDDB181}"/>
          </ac:spMkLst>
        </pc:spChg>
        <pc:spChg chg="add del mod">
          <ac:chgData name="ALAN JESUS CORTES DE LA TORRE" userId="fa2138ae-7bf8-42dc-a078-5719baee669e" providerId="ADAL" clId="{E6A69C1A-62CE-446F-8696-F1452BC63FC9}" dt="2020-03-10T15:16:10.920" v="289" actId="478"/>
          <ac:spMkLst>
            <pc:docMk/>
            <pc:sldMk cId="2389761520" sldId="289"/>
            <ac:spMk id="24" creationId="{B33D3733-9840-44D3-88BA-1257639D3795}"/>
          </ac:spMkLst>
        </pc:spChg>
        <pc:spChg chg="add mod">
          <ac:chgData name="ALAN JESUS CORTES DE LA TORRE" userId="fa2138ae-7bf8-42dc-a078-5719baee669e" providerId="ADAL" clId="{E6A69C1A-62CE-446F-8696-F1452BC63FC9}" dt="2020-03-10T15:24:57.555" v="358" actId="14100"/>
          <ac:spMkLst>
            <pc:docMk/>
            <pc:sldMk cId="2389761520" sldId="289"/>
            <ac:spMk id="25" creationId="{A4F0F12C-BB56-41D6-90E9-4FFEEC6BBFD1}"/>
          </ac:spMkLst>
        </pc:spChg>
        <pc:spChg chg="add mod">
          <ac:chgData name="ALAN JESUS CORTES DE LA TORRE" userId="fa2138ae-7bf8-42dc-a078-5719baee669e" providerId="ADAL" clId="{E6A69C1A-62CE-446F-8696-F1452BC63FC9}" dt="2020-03-10T15:25:47.573" v="366" actId="14100"/>
          <ac:spMkLst>
            <pc:docMk/>
            <pc:sldMk cId="2389761520" sldId="289"/>
            <ac:spMk id="26" creationId="{32D203C8-8525-4059-AA0A-1689FEFDF381}"/>
          </ac:spMkLst>
        </pc:spChg>
        <pc:spChg chg="add mod">
          <ac:chgData name="ALAN JESUS CORTES DE LA TORRE" userId="fa2138ae-7bf8-42dc-a078-5719baee669e" providerId="ADAL" clId="{E6A69C1A-62CE-446F-8696-F1452BC63FC9}" dt="2020-03-10T15:16:24.590" v="294" actId="14100"/>
          <ac:spMkLst>
            <pc:docMk/>
            <pc:sldMk cId="2389761520" sldId="289"/>
            <ac:spMk id="27" creationId="{C42A9238-9E87-4643-83A2-97EC46635531}"/>
          </ac:spMkLst>
        </pc:spChg>
        <pc:spChg chg="add mod">
          <ac:chgData name="ALAN JESUS CORTES DE LA TORRE" userId="fa2138ae-7bf8-42dc-a078-5719baee669e" providerId="ADAL" clId="{E6A69C1A-62CE-446F-8696-F1452BC63FC9}" dt="2020-03-10T15:16:43.583" v="297" actId="14100"/>
          <ac:spMkLst>
            <pc:docMk/>
            <pc:sldMk cId="2389761520" sldId="289"/>
            <ac:spMk id="28" creationId="{ABC77E99-A245-4C9D-BE07-3F77BCADFB7A}"/>
          </ac:spMkLst>
        </pc:spChg>
        <pc:spChg chg="add mod">
          <ac:chgData name="ALAN JESUS CORTES DE LA TORRE" userId="fa2138ae-7bf8-42dc-a078-5719baee669e" providerId="ADAL" clId="{E6A69C1A-62CE-446F-8696-F1452BC63FC9}" dt="2020-03-10T15:27:37.778" v="376" actId="1076"/>
          <ac:spMkLst>
            <pc:docMk/>
            <pc:sldMk cId="2389761520" sldId="289"/>
            <ac:spMk id="29" creationId="{9AA4A8F9-AE9A-4C4C-915C-FB91574787EB}"/>
          </ac:spMkLst>
        </pc:spChg>
        <pc:spChg chg="add del mod">
          <ac:chgData name="ALAN JESUS CORTES DE LA TORRE" userId="fa2138ae-7bf8-42dc-a078-5719baee669e" providerId="ADAL" clId="{E6A69C1A-62CE-446F-8696-F1452BC63FC9}" dt="2020-03-10T15:17:16.801" v="302" actId="478"/>
          <ac:spMkLst>
            <pc:docMk/>
            <pc:sldMk cId="2389761520" sldId="289"/>
            <ac:spMk id="30" creationId="{381368ED-0D45-4380-9CA2-C74ADE5C5BE9}"/>
          </ac:spMkLst>
        </pc:spChg>
        <pc:spChg chg="add del mod">
          <ac:chgData name="ALAN JESUS CORTES DE LA TORRE" userId="fa2138ae-7bf8-42dc-a078-5719baee669e" providerId="ADAL" clId="{E6A69C1A-62CE-446F-8696-F1452BC63FC9}" dt="2020-03-10T15:17:28.989" v="306" actId="478"/>
          <ac:spMkLst>
            <pc:docMk/>
            <pc:sldMk cId="2389761520" sldId="289"/>
            <ac:spMk id="31" creationId="{36031C67-B1B9-409C-BF45-CF186BF7DEA8}"/>
          </ac:spMkLst>
        </pc:spChg>
        <pc:spChg chg="add mod">
          <ac:chgData name="ALAN JESUS CORTES DE LA TORRE" userId="fa2138ae-7bf8-42dc-a078-5719baee669e" providerId="ADAL" clId="{E6A69C1A-62CE-446F-8696-F1452BC63FC9}" dt="2020-03-10T15:24:29.472" v="353" actId="14100"/>
          <ac:spMkLst>
            <pc:docMk/>
            <pc:sldMk cId="2389761520" sldId="289"/>
            <ac:spMk id="32" creationId="{65F45BFA-D1B3-44C2-AE0A-12BB98E85EEE}"/>
          </ac:spMkLst>
        </pc:spChg>
        <pc:spChg chg="add mod">
          <ac:chgData name="ALAN JESUS CORTES DE LA TORRE" userId="fa2138ae-7bf8-42dc-a078-5719baee669e" providerId="ADAL" clId="{E6A69C1A-62CE-446F-8696-F1452BC63FC9}" dt="2020-03-10T15:24:52.578" v="356" actId="14100"/>
          <ac:spMkLst>
            <pc:docMk/>
            <pc:sldMk cId="2389761520" sldId="289"/>
            <ac:spMk id="33" creationId="{7CF465C6-E3AB-4F30-88A9-4AC5121BDA15}"/>
          </ac:spMkLst>
        </pc:spChg>
        <pc:spChg chg="add mod">
          <ac:chgData name="ALAN JESUS CORTES DE LA TORRE" userId="fa2138ae-7bf8-42dc-a078-5719baee669e" providerId="ADAL" clId="{E6A69C1A-62CE-446F-8696-F1452BC63FC9}" dt="2020-03-10T15:18:42.611" v="321" actId="1076"/>
          <ac:spMkLst>
            <pc:docMk/>
            <pc:sldMk cId="2389761520" sldId="289"/>
            <ac:spMk id="34" creationId="{EAEE57DB-6AEE-4836-B021-DFE2D0DF1B89}"/>
          </ac:spMkLst>
        </pc:spChg>
        <pc:picChg chg="add del mod">
          <ac:chgData name="ALAN JESUS CORTES DE LA TORRE" userId="fa2138ae-7bf8-42dc-a078-5719baee669e" providerId="ADAL" clId="{E6A69C1A-62CE-446F-8696-F1452BC63FC9}" dt="2020-03-10T15:16:05.088" v="286" actId="478"/>
          <ac:picMkLst>
            <pc:docMk/>
            <pc:sldMk cId="2389761520" sldId="289"/>
            <ac:picMk id="2" creationId="{DCDC661D-18DC-44B9-BCE3-019471C38C69}"/>
          </ac:picMkLst>
        </pc:picChg>
        <pc:picChg chg="del">
          <ac:chgData name="ALAN JESUS CORTES DE LA TORRE" userId="fa2138ae-7bf8-42dc-a078-5719baee669e" providerId="ADAL" clId="{E6A69C1A-62CE-446F-8696-F1452BC63FC9}" dt="2020-03-07T14:59:55.140" v="105" actId="478"/>
          <ac:picMkLst>
            <pc:docMk/>
            <pc:sldMk cId="2389761520" sldId="289"/>
            <ac:picMk id="3" creationId="{03B133C4-988D-4659-B53D-E41C44A6DBE4}"/>
          </ac:picMkLst>
        </pc:picChg>
        <pc:picChg chg="add mod">
          <ac:chgData name="ALAN JESUS CORTES DE LA TORRE" userId="fa2138ae-7bf8-42dc-a078-5719baee669e" providerId="ADAL" clId="{E6A69C1A-62CE-446F-8696-F1452BC63FC9}" dt="2020-03-10T15:16:15.960" v="291" actId="14100"/>
          <ac:picMkLst>
            <pc:docMk/>
            <pc:sldMk cId="2389761520" sldId="289"/>
            <ac:picMk id="3" creationId="{604AA8C2-3CDD-411A-8C97-C911ECC36172}"/>
          </ac:picMkLst>
        </pc:picChg>
        <pc:picChg chg="del">
          <ac:chgData name="ALAN JESUS CORTES DE LA TORRE" userId="fa2138ae-7bf8-42dc-a078-5719baee669e" providerId="ADAL" clId="{E6A69C1A-62CE-446F-8696-F1452BC63FC9}" dt="2020-03-07T14:59:54.465" v="104" actId="478"/>
          <ac:picMkLst>
            <pc:docMk/>
            <pc:sldMk cId="2389761520" sldId="289"/>
            <ac:picMk id="6" creationId="{774C2E90-BFC4-4D36-BD94-07FCDF1CA831}"/>
          </ac:picMkLst>
        </pc:picChg>
        <pc:picChg chg="add mod ord">
          <ac:chgData name="ALAN JESUS CORTES DE LA TORRE" userId="fa2138ae-7bf8-42dc-a078-5719baee669e" providerId="ADAL" clId="{E6A69C1A-62CE-446F-8696-F1452BC63FC9}" dt="2020-03-10T15:24:45.770" v="354" actId="14100"/>
          <ac:picMkLst>
            <pc:docMk/>
            <pc:sldMk cId="2389761520" sldId="289"/>
            <ac:picMk id="6" creationId="{FCEB9990-2177-43BF-89DA-23E30DDE4AB9}"/>
          </ac:picMkLst>
        </pc:picChg>
        <pc:picChg chg="add del mod">
          <ac:chgData name="ALAN JESUS CORTES DE LA TORRE" userId="fa2138ae-7bf8-42dc-a078-5719baee669e" providerId="ADAL" clId="{E6A69C1A-62CE-446F-8696-F1452BC63FC9}" dt="2020-03-10T15:23:49.724" v="348" actId="478"/>
          <ac:picMkLst>
            <pc:docMk/>
            <pc:sldMk cId="2389761520" sldId="289"/>
            <ac:picMk id="11" creationId="{4942092A-6DA5-44B7-8A92-8B0A300EF159}"/>
          </ac:picMkLst>
        </pc:picChg>
      </pc:sldChg>
      <pc:sldChg chg="addSp delSp modSp add mod">
        <pc:chgData name="ALAN JESUS CORTES DE LA TORRE" userId="fa2138ae-7bf8-42dc-a078-5719baee669e" providerId="ADAL" clId="{E6A69C1A-62CE-446F-8696-F1452BC63FC9}" dt="2020-03-10T15:33:41.673" v="452" actId="20577"/>
        <pc:sldMkLst>
          <pc:docMk/>
          <pc:sldMk cId="717515343" sldId="290"/>
        </pc:sldMkLst>
        <pc:spChg chg="add del">
          <ac:chgData name="ALAN JESUS CORTES DE LA TORRE" userId="fa2138ae-7bf8-42dc-a078-5719baee669e" providerId="ADAL" clId="{E6A69C1A-62CE-446F-8696-F1452BC63FC9}" dt="2020-03-07T15:02:44.629" v="192"/>
          <ac:spMkLst>
            <pc:docMk/>
            <pc:sldMk cId="717515343" sldId="290"/>
            <ac:spMk id="3" creationId="{6E77392F-7A3A-42AE-9163-5BEEAB2DDF77}"/>
          </ac:spMkLst>
        </pc:spChg>
        <pc:spChg chg="add mod">
          <ac:chgData name="ALAN JESUS CORTES DE LA TORRE" userId="fa2138ae-7bf8-42dc-a078-5719baee669e" providerId="ADAL" clId="{E6A69C1A-62CE-446F-8696-F1452BC63FC9}" dt="2020-03-10T15:29:38.803" v="398" actId="14100"/>
          <ac:spMkLst>
            <pc:docMk/>
            <pc:sldMk cId="717515343" sldId="290"/>
            <ac:spMk id="10" creationId="{6CC34EAD-432C-4283-88FE-7E6E7BB7032D}"/>
          </ac:spMkLst>
        </pc:spChg>
        <pc:spChg chg="mod">
          <ac:chgData name="ALAN JESUS CORTES DE LA TORRE" userId="fa2138ae-7bf8-42dc-a078-5719baee669e" providerId="ADAL" clId="{E6A69C1A-62CE-446F-8696-F1452BC63FC9}" dt="2020-03-07T15:01:57.832" v="189" actId="1076"/>
          <ac:spMkLst>
            <pc:docMk/>
            <pc:sldMk cId="717515343" sldId="290"/>
            <ac:spMk id="16" creationId="{192B1FB5-FA0E-45F7-9AE9-FD57B00BCE70}"/>
          </ac:spMkLst>
        </pc:spChg>
        <pc:spChg chg="mod">
          <ac:chgData name="ALAN JESUS CORTES DE LA TORRE" userId="fa2138ae-7bf8-42dc-a078-5719baee669e" providerId="ADAL" clId="{E6A69C1A-62CE-446F-8696-F1452BC63FC9}" dt="2020-03-10T15:33:41.673" v="452" actId="20577"/>
          <ac:spMkLst>
            <pc:docMk/>
            <pc:sldMk cId="717515343" sldId="290"/>
            <ac:spMk id="17" creationId="{F02447E5-7944-4359-9F91-51D8398944BD}"/>
          </ac:spMkLst>
        </pc:spChg>
        <pc:spChg chg="add mod">
          <ac:chgData name="ALAN JESUS CORTES DE LA TORRE" userId="fa2138ae-7bf8-42dc-a078-5719baee669e" providerId="ADAL" clId="{E6A69C1A-62CE-446F-8696-F1452BC63FC9}" dt="2020-03-10T15:31:07.402" v="419" actId="14100"/>
          <ac:spMkLst>
            <pc:docMk/>
            <pc:sldMk cId="717515343" sldId="290"/>
            <ac:spMk id="18" creationId="{49F638E1-D84A-42D9-B992-A52A9EAC23CD}"/>
          </ac:spMkLst>
        </pc:spChg>
        <pc:spChg chg="add del">
          <ac:chgData name="ALAN JESUS CORTES DE LA TORRE" userId="fa2138ae-7bf8-42dc-a078-5719baee669e" providerId="ADAL" clId="{E6A69C1A-62CE-446F-8696-F1452BC63FC9}" dt="2020-03-07T15:04:58.589" v="215" actId="478"/>
          <ac:spMkLst>
            <pc:docMk/>
            <pc:sldMk cId="717515343" sldId="290"/>
            <ac:spMk id="19" creationId="{C548D19D-E8D0-4C7A-86F6-888E8470CC05}"/>
          </ac:spMkLst>
        </pc:spChg>
        <pc:spChg chg="add del">
          <ac:chgData name="ALAN JESUS CORTES DE LA TORRE" userId="fa2138ae-7bf8-42dc-a078-5719baee669e" providerId="ADAL" clId="{E6A69C1A-62CE-446F-8696-F1452BC63FC9}" dt="2020-03-07T15:04:56.976" v="214" actId="478"/>
          <ac:spMkLst>
            <pc:docMk/>
            <pc:sldMk cId="717515343" sldId="290"/>
            <ac:spMk id="20" creationId="{05034B66-19B2-4194-970E-994EAE91FC6A}"/>
          </ac:spMkLst>
        </pc:spChg>
        <pc:spChg chg="add mod">
          <ac:chgData name="ALAN JESUS CORTES DE LA TORRE" userId="fa2138ae-7bf8-42dc-a078-5719baee669e" providerId="ADAL" clId="{E6A69C1A-62CE-446F-8696-F1452BC63FC9}" dt="2020-03-10T15:29:10.295" v="392" actId="14100"/>
          <ac:spMkLst>
            <pc:docMk/>
            <pc:sldMk cId="717515343" sldId="290"/>
            <ac:spMk id="20" creationId="{37C83B5C-E639-4FA6-B99B-6646DE4F00CD}"/>
          </ac:spMkLst>
        </pc:spChg>
        <pc:spChg chg="add mod">
          <ac:chgData name="ALAN JESUS CORTES DE LA TORRE" userId="fa2138ae-7bf8-42dc-a078-5719baee669e" providerId="ADAL" clId="{E6A69C1A-62CE-446F-8696-F1452BC63FC9}" dt="2020-03-10T15:31:03.782" v="418" actId="14100"/>
          <ac:spMkLst>
            <pc:docMk/>
            <pc:sldMk cId="717515343" sldId="290"/>
            <ac:spMk id="21" creationId="{6B2ED93A-345D-4EAA-9670-D2CC116802CD}"/>
          </ac:spMkLst>
        </pc:spChg>
        <pc:spChg chg="add mod">
          <ac:chgData name="ALAN JESUS CORTES DE LA TORRE" userId="fa2138ae-7bf8-42dc-a078-5719baee669e" providerId="ADAL" clId="{E6A69C1A-62CE-446F-8696-F1452BC63FC9}" dt="2020-03-10T15:31:31.650" v="427" actId="14100"/>
          <ac:spMkLst>
            <pc:docMk/>
            <pc:sldMk cId="717515343" sldId="290"/>
            <ac:spMk id="22" creationId="{1AAC66F5-A90B-4F51-819F-B53BA78C0ABD}"/>
          </ac:spMkLst>
        </pc:spChg>
        <pc:spChg chg="add mod">
          <ac:chgData name="ALAN JESUS CORTES DE LA TORRE" userId="fa2138ae-7bf8-42dc-a078-5719baee669e" providerId="ADAL" clId="{E6A69C1A-62CE-446F-8696-F1452BC63FC9}" dt="2020-03-10T15:30:56.536" v="415" actId="14100"/>
          <ac:spMkLst>
            <pc:docMk/>
            <pc:sldMk cId="717515343" sldId="290"/>
            <ac:spMk id="24" creationId="{66F0D404-5E47-4495-B4E9-CF9089D2C0AB}"/>
          </ac:spMkLst>
        </pc:spChg>
        <pc:spChg chg="add mod">
          <ac:chgData name="ALAN JESUS CORTES DE LA TORRE" userId="fa2138ae-7bf8-42dc-a078-5719baee669e" providerId="ADAL" clId="{E6A69C1A-62CE-446F-8696-F1452BC63FC9}" dt="2020-03-10T15:30:22.474" v="412" actId="14100"/>
          <ac:spMkLst>
            <pc:docMk/>
            <pc:sldMk cId="717515343" sldId="290"/>
            <ac:spMk id="25" creationId="{13A56112-4C75-47D1-A152-A3D5F8FFDA63}"/>
          </ac:spMkLst>
        </pc:spChg>
        <pc:spChg chg="add mod">
          <ac:chgData name="ALAN JESUS CORTES DE LA TORRE" userId="fa2138ae-7bf8-42dc-a078-5719baee669e" providerId="ADAL" clId="{E6A69C1A-62CE-446F-8696-F1452BC63FC9}" dt="2020-03-10T15:30:29.134" v="414" actId="14100"/>
          <ac:spMkLst>
            <pc:docMk/>
            <pc:sldMk cId="717515343" sldId="290"/>
            <ac:spMk id="26" creationId="{B6C31505-5C60-42B4-BD09-B06C0B07DD6E}"/>
          </ac:spMkLst>
        </pc:spChg>
        <pc:spChg chg="add mod">
          <ac:chgData name="ALAN JESUS CORTES DE LA TORRE" userId="fa2138ae-7bf8-42dc-a078-5719baee669e" providerId="ADAL" clId="{E6A69C1A-62CE-446F-8696-F1452BC63FC9}" dt="2020-03-10T15:31:13.955" v="422" actId="14100"/>
          <ac:spMkLst>
            <pc:docMk/>
            <pc:sldMk cId="717515343" sldId="290"/>
            <ac:spMk id="27" creationId="{7B5BCC02-5C69-434A-9C08-B6232285F7EF}"/>
          </ac:spMkLst>
        </pc:spChg>
        <pc:spChg chg="add mod">
          <ac:chgData name="ALAN JESUS CORTES DE LA TORRE" userId="fa2138ae-7bf8-42dc-a078-5719baee669e" providerId="ADAL" clId="{E6A69C1A-62CE-446F-8696-F1452BC63FC9}" dt="2020-03-10T15:31:23.129" v="426" actId="1076"/>
          <ac:spMkLst>
            <pc:docMk/>
            <pc:sldMk cId="717515343" sldId="290"/>
            <ac:spMk id="28" creationId="{831B5302-A228-4E56-A763-D7FBF25CF05A}"/>
          </ac:spMkLst>
        </pc:spChg>
        <pc:spChg chg="add mod">
          <ac:chgData name="ALAN JESUS CORTES DE LA TORRE" userId="fa2138ae-7bf8-42dc-a078-5719baee669e" providerId="ADAL" clId="{E6A69C1A-62CE-446F-8696-F1452BC63FC9}" dt="2020-03-10T15:31:39.343" v="429" actId="1076"/>
          <ac:spMkLst>
            <pc:docMk/>
            <pc:sldMk cId="717515343" sldId="290"/>
            <ac:spMk id="29" creationId="{F08039C1-A536-4A89-9781-F0E99A028EAE}"/>
          </ac:spMkLst>
        </pc:spChg>
        <pc:spChg chg="add mod">
          <ac:chgData name="ALAN JESUS CORTES DE LA TORRE" userId="fa2138ae-7bf8-42dc-a078-5719baee669e" providerId="ADAL" clId="{E6A69C1A-62CE-446F-8696-F1452BC63FC9}" dt="2020-03-10T15:31:47.954" v="431" actId="1076"/>
          <ac:spMkLst>
            <pc:docMk/>
            <pc:sldMk cId="717515343" sldId="290"/>
            <ac:spMk id="30" creationId="{0241FF81-D08E-4E7C-8551-72CD4239F969}"/>
          </ac:spMkLst>
        </pc:spChg>
        <pc:spChg chg="add mod">
          <ac:chgData name="ALAN JESUS CORTES DE LA TORRE" userId="fa2138ae-7bf8-42dc-a078-5719baee669e" providerId="ADAL" clId="{E6A69C1A-62CE-446F-8696-F1452BC63FC9}" dt="2020-03-10T15:32:04.522" v="435" actId="14100"/>
          <ac:spMkLst>
            <pc:docMk/>
            <pc:sldMk cId="717515343" sldId="290"/>
            <ac:spMk id="31" creationId="{10484280-0947-43FD-BC28-E9BDA69191D1}"/>
          </ac:spMkLst>
        </pc:spChg>
        <pc:spChg chg="add mod">
          <ac:chgData name="ALAN JESUS CORTES DE LA TORRE" userId="fa2138ae-7bf8-42dc-a078-5719baee669e" providerId="ADAL" clId="{E6A69C1A-62CE-446F-8696-F1452BC63FC9}" dt="2020-03-10T15:32:12.423" v="438" actId="14100"/>
          <ac:spMkLst>
            <pc:docMk/>
            <pc:sldMk cId="717515343" sldId="290"/>
            <ac:spMk id="32" creationId="{5B9D553C-6179-4BE5-92F5-C4268E845CEA}"/>
          </ac:spMkLst>
        </pc:spChg>
        <pc:picChg chg="add del mod">
          <ac:chgData name="ALAN JESUS CORTES DE LA TORRE" userId="fa2138ae-7bf8-42dc-a078-5719baee669e" providerId="ADAL" clId="{E6A69C1A-62CE-446F-8696-F1452BC63FC9}" dt="2020-03-10T15:27:28.845" v="374" actId="478"/>
          <ac:picMkLst>
            <pc:docMk/>
            <pc:sldMk cId="717515343" sldId="290"/>
            <ac:picMk id="2" creationId="{7C36527A-780D-4785-809C-0DA066EB7E06}"/>
          </ac:picMkLst>
        </pc:picChg>
        <pc:picChg chg="del">
          <ac:chgData name="ALAN JESUS CORTES DE LA TORRE" userId="fa2138ae-7bf8-42dc-a078-5719baee669e" providerId="ADAL" clId="{E6A69C1A-62CE-446F-8696-F1452BC63FC9}" dt="2020-03-07T15:02:41.433" v="190" actId="478"/>
          <ac:picMkLst>
            <pc:docMk/>
            <pc:sldMk cId="717515343" sldId="290"/>
            <ac:picMk id="2" creationId="{DCDC661D-18DC-44B9-BCE3-019471C38C69}"/>
          </ac:picMkLst>
        </pc:picChg>
        <pc:picChg chg="add mod">
          <ac:chgData name="ALAN JESUS CORTES DE LA TORRE" userId="fa2138ae-7bf8-42dc-a078-5719baee669e" providerId="ADAL" clId="{E6A69C1A-62CE-446F-8696-F1452BC63FC9}" dt="2020-03-07T15:03:29.515" v="205" actId="1076"/>
          <ac:picMkLst>
            <pc:docMk/>
            <pc:sldMk cId="717515343" sldId="290"/>
            <ac:picMk id="6" creationId="{1593F1B8-BAD3-4D44-9A88-646B4395B39E}"/>
          </ac:picMkLst>
        </pc:picChg>
        <pc:picChg chg="del mod">
          <ac:chgData name="ALAN JESUS CORTES DE LA TORRE" userId="fa2138ae-7bf8-42dc-a078-5719baee669e" providerId="ADAL" clId="{E6A69C1A-62CE-446F-8696-F1452BC63FC9}" dt="2020-03-10T15:28:30.365" v="384" actId="478"/>
          <ac:picMkLst>
            <pc:docMk/>
            <pc:sldMk cId="717515343" sldId="290"/>
            <ac:picMk id="11" creationId="{4942092A-6DA5-44B7-8A92-8B0A300EF159}"/>
          </ac:picMkLst>
        </pc:picChg>
        <pc:picChg chg="add mod ord">
          <ac:chgData name="ALAN JESUS CORTES DE LA TORRE" userId="fa2138ae-7bf8-42dc-a078-5719baee669e" providerId="ADAL" clId="{E6A69C1A-62CE-446F-8696-F1452BC63FC9}" dt="2020-03-10T15:28:41.902" v="386" actId="1076"/>
          <ac:picMkLst>
            <pc:docMk/>
            <pc:sldMk cId="717515343" sldId="290"/>
            <ac:picMk id="19" creationId="{182E4B49-810D-40C0-93B5-68E4BFFDB944}"/>
          </ac:picMkLst>
        </pc:picChg>
      </pc:sldChg>
      <pc:sldChg chg="addSp delSp modSp add mod">
        <pc:chgData name="ALAN JESUS CORTES DE LA TORRE" userId="fa2138ae-7bf8-42dc-a078-5719baee669e" providerId="ADAL" clId="{E6A69C1A-62CE-446F-8696-F1452BC63FC9}" dt="2020-03-10T15:36:17.461" v="501" actId="1076"/>
        <pc:sldMkLst>
          <pc:docMk/>
          <pc:sldMk cId="2845896013" sldId="291"/>
        </pc:sldMkLst>
        <pc:spChg chg="mod">
          <ac:chgData name="ALAN JESUS CORTES DE LA TORRE" userId="fa2138ae-7bf8-42dc-a078-5719baee669e" providerId="ADAL" clId="{E6A69C1A-62CE-446F-8696-F1452BC63FC9}" dt="2020-03-10T15:34:49.188" v="483" actId="14100"/>
          <ac:spMkLst>
            <pc:docMk/>
            <pc:sldMk cId="2845896013" sldId="291"/>
            <ac:spMk id="17" creationId="{F02447E5-7944-4359-9F91-51D8398944BD}"/>
          </ac:spMkLst>
        </pc:spChg>
        <pc:spChg chg="mod">
          <ac:chgData name="ALAN JESUS CORTES DE LA TORRE" userId="fa2138ae-7bf8-42dc-a078-5719baee669e" providerId="ADAL" clId="{E6A69C1A-62CE-446F-8696-F1452BC63FC9}" dt="2020-03-10T15:36:01.161" v="496" actId="14100"/>
          <ac:spMkLst>
            <pc:docMk/>
            <pc:sldMk cId="2845896013" sldId="291"/>
            <ac:spMk id="18" creationId="{49F638E1-D84A-42D9-B992-A52A9EAC23CD}"/>
          </ac:spMkLst>
        </pc:spChg>
        <pc:spChg chg="mod">
          <ac:chgData name="ALAN JESUS CORTES DE LA TORRE" userId="fa2138ae-7bf8-42dc-a078-5719baee669e" providerId="ADAL" clId="{E6A69C1A-62CE-446F-8696-F1452BC63FC9}" dt="2020-03-10T15:35:46.188" v="494" actId="14100"/>
          <ac:spMkLst>
            <pc:docMk/>
            <pc:sldMk cId="2845896013" sldId="291"/>
            <ac:spMk id="20" creationId="{37C83B5C-E639-4FA6-B99B-6646DE4F00CD}"/>
          </ac:spMkLst>
        </pc:spChg>
        <pc:spChg chg="mod">
          <ac:chgData name="ALAN JESUS CORTES DE LA TORRE" userId="fa2138ae-7bf8-42dc-a078-5719baee669e" providerId="ADAL" clId="{E6A69C1A-62CE-446F-8696-F1452BC63FC9}" dt="2020-03-10T15:36:06.757" v="498" actId="14100"/>
          <ac:spMkLst>
            <pc:docMk/>
            <pc:sldMk cId="2845896013" sldId="291"/>
            <ac:spMk id="21" creationId="{6B2ED93A-345D-4EAA-9670-D2CC116802CD}"/>
          </ac:spMkLst>
        </pc:spChg>
        <pc:spChg chg="mod">
          <ac:chgData name="ALAN JESUS CORTES DE LA TORRE" userId="fa2138ae-7bf8-42dc-a078-5719baee669e" providerId="ADAL" clId="{E6A69C1A-62CE-446F-8696-F1452BC63FC9}" dt="2020-03-10T15:36:13.328" v="500" actId="14100"/>
          <ac:spMkLst>
            <pc:docMk/>
            <pc:sldMk cId="2845896013" sldId="291"/>
            <ac:spMk id="24" creationId="{66F0D404-5E47-4495-B4E9-CF9089D2C0AB}"/>
          </ac:spMkLst>
        </pc:spChg>
        <pc:spChg chg="mod">
          <ac:chgData name="ALAN JESUS CORTES DE LA TORRE" userId="fa2138ae-7bf8-42dc-a078-5719baee669e" providerId="ADAL" clId="{E6A69C1A-62CE-446F-8696-F1452BC63FC9}" dt="2020-03-10T15:36:17.461" v="501" actId="1076"/>
          <ac:spMkLst>
            <pc:docMk/>
            <pc:sldMk cId="2845896013" sldId="291"/>
            <ac:spMk id="25" creationId="{13A56112-4C75-47D1-A152-A3D5F8FFDA63}"/>
          </ac:spMkLst>
        </pc:spChg>
        <pc:spChg chg="del">
          <ac:chgData name="ALAN JESUS CORTES DE LA TORRE" userId="fa2138ae-7bf8-42dc-a078-5719baee669e" providerId="ADAL" clId="{E6A69C1A-62CE-446F-8696-F1452BC63FC9}" dt="2020-03-10T15:35:18.341" v="489" actId="478"/>
          <ac:spMkLst>
            <pc:docMk/>
            <pc:sldMk cId="2845896013" sldId="291"/>
            <ac:spMk id="26" creationId="{B6C31505-5C60-42B4-BD09-B06C0B07DD6E}"/>
          </ac:spMkLst>
        </pc:spChg>
        <pc:spChg chg="del">
          <ac:chgData name="ALAN JESUS CORTES DE LA TORRE" userId="fa2138ae-7bf8-42dc-a078-5719baee669e" providerId="ADAL" clId="{E6A69C1A-62CE-446F-8696-F1452BC63FC9}" dt="2020-03-10T15:36:02.796" v="497" actId="478"/>
          <ac:spMkLst>
            <pc:docMk/>
            <pc:sldMk cId="2845896013" sldId="291"/>
            <ac:spMk id="27" creationId="{7B5BCC02-5C69-434A-9C08-B6232285F7EF}"/>
          </ac:spMkLst>
        </pc:spChg>
        <pc:spChg chg="del">
          <ac:chgData name="ALAN JESUS CORTES DE LA TORRE" userId="fa2138ae-7bf8-42dc-a078-5719baee669e" providerId="ADAL" clId="{E6A69C1A-62CE-446F-8696-F1452BC63FC9}" dt="2020-03-10T15:35:57.322" v="495" actId="478"/>
          <ac:spMkLst>
            <pc:docMk/>
            <pc:sldMk cId="2845896013" sldId="291"/>
            <ac:spMk id="28" creationId="{831B5302-A228-4E56-A763-D7FBF25CF05A}"/>
          </ac:spMkLst>
        </pc:spChg>
        <pc:picChg chg="del">
          <ac:chgData name="ALAN JESUS CORTES DE LA TORRE" userId="fa2138ae-7bf8-42dc-a078-5719baee669e" providerId="ADAL" clId="{E6A69C1A-62CE-446F-8696-F1452BC63FC9}" dt="2020-03-10T15:35:20.546" v="490" actId="478"/>
          <ac:picMkLst>
            <pc:docMk/>
            <pc:sldMk cId="2845896013" sldId="291"/>
            <ac:picMk id="19" creationId="{182E4B49-810D-40C0-93B5-68E4BFFDB944}"/>
          </ac:picMkLst>
        </pc:picChg>
        <pc:picChg chg="add mod ord">
          <ac:chgData name="ALAN JESUS CORTES DE LA TORRE" userId="fa2138ae-7bf8-42dc-a078-5719baee669e" providerId="ADAL" clId="{E6A69C1A-62CE-446F-8696-F1452BC63FC9}" dt="2020-03-10T15:35:38.572" v="493" actId="1076"/>
          <ac:picMkLst>
            <pc:docMk/>
            <pc:sldMk cId="2845896013" sldId="291"/>
            <ac:picMk id="33" creationId="{9075737E-B2D3-4B26-840A-73A1F0F1C3CC}"/>
          </ac:picMkLst>
        </pc:picChg>
      </pc:sldChg>
    </pc:docChg>
  </pc:docChgLst>
  <pc:docChgLst>
    <pc:chgData name="RAMIREZ HINOJOSA, DIANA LAURA" userId="S::if706976@iteso.mx::8a86ffb7-df38-4971-a0e0-5926faedaffb" providerId="AD" clId="Web-{69DEEC74-351B-BEAC-77E8-51C1920CDA56}"/>
    <pc:docChg chg="delSld modSld sldOrd">
      <pc:chgData name="RAMIREZ HINOJOSA, DIANA LAURA" userId="S::if706976@iteso.mx::8a86ffb7-df38-4971-a0e0-5926faedaffb" providerId="AD" clId="Web-{69DEEC74-351B-BEAC-77E8-51C1920CDA56}" dt="2020-05-10T21:54:43.495" v="314"/>
      <pc:docMkLst>
        <pc:docMk/>
      </pc:docMkLst>
      <pc:sldChg chg="del">
        <pc:chgData name="RAMIREZ HINOJOSA, DIANA LAURA" userId="S::if706976@iteso.mx::8a86ffb7-df38-4971-a0e0-5926faedaffb" providerId="AD" clId="Web-{69DEEC74-351B-BEAC-77E8-51C1920CDA56}" dt="2020-05-10T21:39:22.308" v="0"/>
        <pc:sldMkLst>
          <pc:docMk/>
          <pc:sldMk cId="4100714344" sldId="258"/>
        </pc:sldMkLst>
      </pc:sldChg>
      <pc:sldChg chg="addSp delSp">
        <pc:chgData name="RAMIREZ HINOJOSA, DIANA LAURA" userId="S::if706976@iteso.mx::8a86ffb7-df38-4971-a0e0-5926faedaffb" providerId="AD" clId="Web-{69DEEC74-351B-BEAC-77E8-51C1920CDA56}" dt="2020-05-10T21:40:44.668" v="5"/>
        <pc:sldMkLst>
          <pc:docMk/>
          <pc:sldMk cId="394229522" sldId="272"/>
        </pc:sldMkLst>
        <pc:picChg chg="add del">
          <ac:chgData name="RAMIREZ HINOJOSA, DIANA LAURA" userId="S::if706976@iteso.mx::8a86ffb7-df38-4971-a0e0-5926faedaffb" providerId="AD" clId="Web-{69DEEC74-351B-BEAC-77E8-51C1920CDA56}" dt="2020-05-10T21:40:44.668" v="5"/>
          <ac:picMkLst>
            <pc:docMk/>
            <pc:sldMk cId="394229522" sldId="272"/>
            <ac:picMk id="1026" creationId="{60AE6A2F-2AE1-4F06-9645-ECBCDE1B8A28}"/>
          </ac:picMkLst>
        </pc:picChg>
      </pc:sldChg>
      <pc:sldChg chg="delSp">
        <pc:chgData name="RAMIREZ HINOJOSA, DIANA LAURA" userId="S::if706976@iteso.mx::8a86ffb7-df38-4971-a0e0-5926faedaffb" providerId="AD" clId="Web-{69DEEC74-351B-BEAC-77E8-51C1920CDA56}" dt="2020-05-10T21:39:59.793" v="2"/>
        <pc:sldMkLst>
          <pc:docMk/>
          <pc:sldMk cId="1685295484" sldId="278"/>
        </pc:sldMkLst>
        <pc:picChg chg="del">
          <ac:chgData name="RAMIREZ HINOJOSA, DIANA LAURA" userId="S::if706976@iteso.mx::8a86ffb7-df38-4971-a0e0-5926faedaffb" providerId="AD" clId="Web-{69DEEC74-351B-BEAC-77E8-51C1920CDA56}" dt="2020-05-10T21:39:59.793" v="2"/>
          <ac:picMkLst>
            <pc:docMk/>
            <pc:sldMk cId="1685295484" sldId="278"/>
            <ac:picMk id="11" creationId="{0B12C75B-FFD1-4D16-B680-D180BE2A7F38}"/>
          </ac:picMkLst>
        </pc:picChg>
        <pc:picChg chg="del">
          <ac:chgData name="RAMIREZ HINOJOSA, DIANA LAURA" userId="S::if706976@iteso.mx::8a86ffb7-df38-4971-a0e0-5926faedaffb" providerId="AD" clId="Web-{69DEEC74-351B-BEAC-77E8-51C1920CDA56}" dt="2020-05-10T21:39:58.558" v="1"/>
          <ac:picMkLst>
            <pc:docMk/>
            <pc:sldMk cId="1685295484" sldId="278"/>
            <ac:picMk id="12" creationId="{B09F1A19-447C-4F59-8A90-47D11BDE7A27}"/>
          </ac:picMkLst>
        </pc:picChg>
      </pc:sldChg>
      <pc:sldChg chg="delSp">
        <pc:chgData name="RAMIREZ HINOJOSA, DIANA LAURA" userId="S::if706976@iteso.mx::8a86ffb7-df38-4971-a0e0-5926faedaffb" providerId="AD" clId="Web-{69DEEC74-351B-BEAC-77E8-51C1920CDA56}" dt="2020-05-10T21:40:24.027" v="3"/>
        <pc:sldMkLst>
          <pc:docMk/>
          <pc:sldMk cId="2585916445" sldId="279"/>
        </pc:sldMkLst>
        <pc:picChg chg="del">
          <ac:chgData name="RAMIREZ HINOJOSA, DIANA LAURA" userId="S::if706976@iteso.mx::8a86ffb7-df38-4971-a0e0-5926faedaffb" providerId="AD" clId="Web-{69DEEC74-351B-BEAC-77E8-51C1920CDA56}" dt="2020-05-10T21:40:24.027" v="3"/>
          <ac:picMkLst>
            <pc:docMk/>
            <pc:sldMk cId="2585916445" sldId="279"/>
            <ac:picMk id="13" creationId="{D68DF8D3-F262-4319-8009-AFBADDEFF8CA}"/>
          </ac:picMkLst>
        </pc:picChg>
      </pc:sldChg>
      <pc:sldChg chg="addSp delSp modSp ord">
        <pc:chgData name="RAMIREZ HINOJOSA, DIANA LAURA" userId="S::if706976@iteso.mx::8a86ffb7-df38-4971-a0e0-5926faedaffb" providerId="AD" clId="Web-{69DEEC74-351B-BEAC-77E8-51C1920CDA56}" dt="2020-05-10T21:54:43.495" v="314"/>
        <pc:sldMkLst>
          <pc:docMk/>
          <pc:sldMk cId="3426854185" sldId="281"/>
        </pc:sldMkLst>
        <pc:spChg chg="add del mod">
          <ac:chgData name="RAMIREZ HINOJOSA, DIANA LAURA" userId="S::if706976@iteso.mx::8a86ffb7-df38-4971-a0e0-5926faedaffb" providerId="AD" clId="Web-{69DEEC74-351B-BEAC-77E8-51C1920CDA56}" dt="2020-05-10T21:42:48.011" v="18"/>
          <ac:spMkLst>
            <pc:docMk/>
            <pc:sldMk cId="3426854185" sldId="281"/>
            <ac:spMk id="49" creationId="{07E7E73C-000A-44A9-A396-5CAA1731CC47}"/>
          </ac:spMkLst>
        </pc:spChg>
        <pc:spChg chg="add del mod">
          <ac:chgData name="RAMIREZ HINOJOSA, DIANA LAURA" userId="S::if706976@iteso.mx::8a86ffb7-df38-4971-a0e0-5926faedaffb" providerId="AD" clId="Web-{69DEEC74-351B-BEAC-77E8-51C1920CDA56}" dt="2020-05-10T21:42:37.808" v="13"/>
          <ac:spMkLst>
            <pc:docMk/>
            <pc:sldMk cId="3426854185" sldId="281"/>
            <ac:spMk id="53" creationId="{1A244EFC-1082-43BE-BD3B-96030B6A87A5}"/>
          </ac:spMkLst>
        </pc:spChg>
        <pc:spChg chg="add del mod">
          <ac:chgData name="RAMIREZ HINOJOSA, DIANA LAURA" userId="S::if706976@iteso.mx::8a86ffb7-df38-4971-a0e0-5926faedaffb" providerId="AD" clId="Web-{69DEEC74-351B-BEAC-77E8-51C1920CDA56}" dt="2020-05-10T21:54:43.495" v="314"/>
          <ac:spMkLst>
            <pc:docMk/>
            <pc:sldMk cId="3426854185" sldId="281"/>
            <ac:spMk id="3734" creationId="{192EBF32-D685-4B45-9169-B2FEF89A92B1}"/>
          </ac:spMkLst>
        </pc:spChg>
        <pc:graphicFrameChg chg="add del mod modGraphic">
          <ac:chgData name="RAMIREZ HINOJOSA, DIANA LAURA" userId="S::if706976@iteso.mx::8a86ffb7-df38-4971-a0e0-5926faedaffb" providerId="AD" clId="Web-{69DEEC74-351B-BEAC-77E8-51C1920CDA56}" dt="2020-05-10T21:49:25.667" v="166"/>
          <ac:graphicFrameMkLst>
            <pc:docMk/>
            <pc:sldMk cId="3426854185" sldId="281"/>
            <ac:graphicFrameMk id="10" creationId="{BF3C13DB-04AF-4316-A416-B60BB65A8064}"/>
          </ac:graphicFrameMkLst>
        </pc:graphicFrameChg>
        <pc:graphicFrameChg chg="add mod modGraphic">
          <ac:chgData name="RAMIREZ HINOJOSA, DIANA LAURA" userId="S::if706976@iteso.mx::8a86ffb7-df38-4971-a0e0-5926faedaffb" providerId="AD" clId="Web-{69DEEC74-351B-BEAC-77E8-51C1920CDA56}" dt="2020-05-10T21:54:38.573" v="313" actId="14100"/>
          <ac:graphicFrameMkLst>
            <pc:docMk/>
            <pc:sldMk cId="3426854185" sldId="281"/>
            <ac:graphicFrameMk id="2697" creationId="{2CD237F9-AFDD-49C0-9D66-A4DDFD44206E}"/>
          </ac:graphicFrameMkLst>
        </pc:graphicFrameChg>
        <pc:picChg chg="add del mod ord">
          <ac:chgData name="RAMIREZ HINOJOSA, DIANA LAURA" userId="S::if706976@iteso.mx::8a86ffb7-df38-4971-a0e0-5926faedaffb" providerId="AD" clId="Web-{69DEEC74-351B-BEAC-77E8-51C1920CDA56}" dt="2020-05-10T21:42:46.824" v="17"/>
          <ac:picMkLst>
            <pc:docMk/>
            <pc:sldMk cId="3426854185" sldId="281"/>
            <ac:picMk id="50" creationId="{808B3A5E-3D97-4A11-BE46-05A9060DF765}"/>
          </ac:picMkLst>
        </pc:picChg>
      </pc:sldChg>
    </pc:docChg>
  </pc:docChgLst>
  <pc:docChgLst>
    <pc:chgData name="Usuario invitado" userId="S::urn:spo:anon#bf5a6ce859ab75c99b7acbce28a400c9101414d2b8ca9e9cde2f1a015e528039::" providerId="AD" clId="Web-{9D5EA63C-9A78-19C7-E218-7A4FB0D9DF60}"/>
    <pc:docChg chg="addSld modSld">
      <pc:chgData name="Usuario invitado" userId="S::urn:spo:anon#bf5a6ce859ab75c99b7acbce28a400c9101414d2b8ca9e9cde2f1a015e528039::" providerId="AD" clId="Web-{9D5EA63C-9A78-19C7-E218-7A4FB0D9DF60}" dt="2020-03-07T15:09:46.700" v="309" actId="20577"/>
      <pc:docMkLst>
        <pc:docMk/>
      </pc:docMkLst>
      <pc:sldChg chg="addSp delSp modSp">
        <pc:chgData name="Usuario invitado" userId="S::urn:spo:anon#bf5a6ce859ab75c99b7acbce28a400c9101414d2b8ca9e9cde2f1a015e528039::" providerId="AD" clId="Web-{9D5EA63C-9A78-19C7-E218-7A4FB0D9DF60}" dt="2020-03-07T15:09:34.575" v="303" actId="20577"/>
        <pc:sldMkLst>
          <pc:docMk/>
          <pc:sldMk cId="1677454044" sldId="274"/>
        </pc:sldMkLst>
        <pc:spChg chg="mod">
          <ac:chgData name="Usuario invitado" userId="S::urn:spo:anon#bf5a6ce859ab75c99b7acbce28a400c9101414d2b8ca9e9cde2f1a015e528039::" providerId="AD" clId="Web-{9D5EA63C-9A78-19C7-E218-7A4FB0D9DF60}" dt="2020-03-07T15:09:34.575" v="303" actId="20577"/>
          <ac:spMkLst>
            <pc:docMk/>
            <pc:sldMk cId="1677454044" sldId="274"/>
            <ac:spMk id="23" creationId="{87A358A8-919E-4499-9865-98C7026D534E}"/>
          </ac:spMkLst>
        </pc:spChg>
        <pc:picChg chg="del mod modCrop">
          <ac:chgData name="Usuario invitado" userId="S::urn:spo:anon#bf5a6ce859ab75c99b7acbce28a400c9101414d2b8ca9e9cde2f1a015e528039::" providerId="AD" clId="Web-{9D5EA63C-9A78-19C7-E218-7A4FB0D9DF60}" dt="2020-03-07T14:47:41.235" v="2"/>
          <ac:picMkLst>
            <pc:docMk/>
            <pc:sldMk cId="1677454044" sldId="274"/>
            <ac:picMk id="2" creationId="{B5EAA285-E59D-478B-AA10-D80BCBAB6DFF}"/>
          </ac:picMkLst>
        </pc:picChg>
        <pc:picChg chg="add mod">
          <ac:chgData name="Usuario invitado" userId="S::urn:spo:anon#bf5a6ce859ab75c99b7acbce28a400c9101414d2b8ca9e9cde2f1a015e528039::" providerId="AD" clId="Web-{9D5EA63C-9A78-19C7-E218-7A4FB0D9DF60}" dt="2020-03-07T14:48:58.344" v="6" actId="1076"/>
          <ac:picMkLst>
            <pc:docMk/>
            <pc:sldMk cId="1677454044" sldId="274"/>
            <ac:picMk id="3" creationId="{EAB4DB3C-0A57-4D84-A893-2FF051F0C20E}"/>
          </ac:picMkLst>
        </pc:picChg>
      </pc:sldChg>
      <pc:sldChg chg="addSp delSp modSp">
        <pc:chgData name="Usuario invitado" userId="S::urn:spo:anon#bf5a6ce859ab75c99b7acbce28a400c9101414d2b8ca9e9cde2f1a015e528039::" providerId="AD" clId="Web-{9D5EA63C-9A78-19C7-E218-7A4FB0D9DF60}" dt="2020-03-07T15:09:39.887" v="306" actId="20577"/>
        <pc:sldMkLst>
          <pc:docMk/>
          <pc:sldMk cId="1652343492" sldId="275"/>
        </pc:sldMkLst>
        <pc:spChg chg="mod">
          <ac:chgData name="Usuario invitado" userId="S::urn:spo:anon#bf5a6ce859ab75c99b7acbce28a400c9101414d2b8ca9e9cde2f1a015e528039::" providerId="AD" clId="Web-{9D5EA63C-9A78-19C7-E218-7A4FB0D9DF60}" dt="2020-03-07T15:09:39.887" v="306" actId="20577"/>
          <ac:spMkLst>
            <pc:docMk/>
            <pc:sldMk cId="1652343492" sldId="275"/>
            <ac:spMk id="23" creationId="{87A358A8-919E-4499-9865-98C7026D534E}"/>
          </ac:spMkLst>
        </pc:spChg>
        <pc:picChg chg="add del mod">
          <ac:chgData name="Usuario invitado" userId="S::urn:spo:anon#bf5a6ce859ab75c99b7acbce28a400c9101414d2b8ca9e9cde2f1a015e528039::" providerId="AD" clId="Web-{9D5EA63C-9A78-19C7-E218-7A4FB0D9DF60}" dt="2020-03-07T14:49:45.142" v="11"/>
          <ac:picMkLst>
            <pc:docMk/>
            <pc:sldMk cId="1652343492" sldId="275"/>
            <ac:picMk id="3" creationId="{252F495C-6F1E-47CC-BB98-57033CBA285E}"/>
          </ac:picMkLst>
        </pc:picChg>
        <pc:picChg chg="del">
          <ac:chgData name="Usuario invitado" userId="S::urn:spo:anon#bf5a6ce859ab75c99b7acbce28a400c9101414d2b8ca9e9cde2f1a015e528039::" providerId="AD" clId="Web-{9D5EA63C-9A78-19C7-E218-7A4FB0D9DF60}" dt="2020-03-07T14:51:02.127" v="18"/>
          <ac:picMkLst>
            <pc:docMk/>
            <pc:sldMk cId="1652343492" sldId="275"/>
            <ac:picMk id="6" creationId="{2E1CFB04-61E2-4B9B-AFF9-F0EFF7D9FB98}"/>
          </ac:picMkLst>
        </pc:picChg>
        <pc:picChg chg="add del mod">
          <ac:chgData name="Usuario invitado" userId="S::urn:spo:anon#bf5a6ce859ab75c99b7acbce28a400c9101414d2b8ca9e9cde2f1a015e528039::" providerId="AD" clId="Web-{9D5EA63C-9A78-19C7-E218-7A4FB0D9DF60}" dt="2020-03-07T14:51:00.736" v="17"/>
          <ac:picMkLst>
            <pc:docMk/>
            <pc:sldMk cId="1652343492" sldId="275"/>
            <ac:picMk id="16" creationId="{DAAAF793-EACB-48FC-9B49-6B95D389FF51}"/>
          </ac:picMkLst>
        </pc:picChg>
        <pc:picChg chg="add mod">
          <ac:chgData name="Usuario invitado" userId="S::urn:spo:anon#bf5a6ce859ab75c99b7acbce28a400c9101414d2b8ca9e9cde2f1a015e528039::" providerId="AD" clId="Web-{9D5EA63C-9A78-19C7-E218-7A4FB0D9DF60}" dt="2020-03-07T14:58:09.040" v="40" actId="1076"/>
          <ac:picMkLst>
            <pc:docMk/>
            <pc:sldMk cId="1652343492" sldId="275"/>
            <ac:picMk id="18" creationId="{41BD6CE7-54E0-47F9-A70D-B625D1D1C5F7}"/>
          </ac:picMkLst>
        </pc:picChg>
      </pc:sldChg>
      <pc:sldChg chg="modSp">
        <pc:chgData name="Usuario invitado" userId="S::urn:spo:anon#bf5a6ce859ab75c99b7acbce28a400c9101414d2b8ca9e9cde2f1a015e528039::" providerId="AD" clId="Web-{9D5EA63C-9A78-19C7-E218-7A4FB0D9DF60}" dt="2020-03-07T15:09:08.544" v="298" actId="20577"/>
        <pc:sldMkLst>
          <pc:docMk/>
          <pc:sldMk cId="3426854185" sldId="281"/>
        </pc:sldMkLst>
        <pc:spChg chg="mod">
          <ac:chgData name="Usuario invitado" userId="S::urn:spo:anon#bf5a6ce859ab75c99b7acbce28a400c9101414d2b8ca9e9cde2f1a015e528039::" providerId="AD" clId="Web-{9D5EA63C-9A78-19C7-E218-7A4FB0D9DF60}" dt="2020-03-07T15:09:08.544" v="298" actId="20577"/>
          <ac:spMkLst>
            <pc:docMk/>
            <pc:sldMk cId="3426854185" sldId="281"/>
            <ac:spMk id="23" creationId="{87A358A8-919E-4499-9865-98C7026D534E}"/>
          </ac:spMkLst>
        </pc:spChg>
      </pc:sldChg>
      <pc:sldChg chg="modSp">
        <pc:chgData name="Usuario invitado" userId="S::urn:spo:anon#bf5a6ce859ab75c99b7acbce28a400c9101414d2b8ca9e9cde2f1a015e528039::" providerId="AD" clId="Web-{9D5EA63C-9A78-19C7-E218-7A4FB0D9DF60}" dt="2020-03-07T15:09:19.153" v="300" actId="20577"/>
        <pc:sldMkLst>
          <pc:docMk/>
          <pc:sldMk cId="1584600232" sldId="286"/>
        </pc:sldMkLst>
        <pc:spChg chg="mod">
          <ac:chgData name="Usuario invitado" userId="S::urn:spo:anon#bf5a6ce859ab75c99b7acbce28a400c9101414d2b8ca9e9cde2f1a015e528039::" providerId="AD" clId="Web-{9D5EA63C-9A78-19C7-E218-7A4FB0D9DF60}" dt="2020-03-07T15:09:19.153" v="300" actId="20577"/>
          <ac:spMkLst>
            <pc:docMk/>
            <pc:sldMk cId="1584600232" sldId="286"/>
            <ac:spMk id="23" creationId="{87A358A8-919E-4499-9865-98C7026D534E}"/>
          </ac:spMkLst>
        </pc:spChg>
      </pc:sldChg>
      <pc:sldChg chg="addSp delSp modSp add replId">
        <pc:chgData name="Usuario invitado" userId="S::urn:spo:anon#bf5a6ce859ab75c99b7acbce28a400c9101414d2b8ca9e9cde2f1a015e528039::" providerId="AD" clId="Web-{9D5EA63C-9A78-19C7-E218-7A4FB0D9DF60}" dt="2020-03-07T15:09:46.700" v="309" actId="20577"/>
        <pc:sldMkLst>
          <pc:docMk/>
          <pc:sldMk cId="4206448186" sldId="287"/>
        </pc:sldMkLst>
        <pc:spChg chg="mod">
          <ac:chgData name="Usuario invitado" userId="S::urn:spo:anon#bf5a6ce859ab75c99b7acbce28a400c9101414d2b8ca9e9cde2f1a015e528039::" providerId="AD" clId="Web-{9D5EA63C-9A78-19C7-E218-7A4FB0D9DF60}" dt="2020-03-07T15:01:37.353" v="185" actId="20577"/>
          <ac:spMkLst>
            <pc:docMk/>
            <pc:sldMk cId="4206448186" sldId="287"/>
            <ac:spMk id="9" creationId="{787791F1-51AA-4E65-9A8D-A087F819FC7E}"/>
          </ac:spMkLst>
        </pc:spChg>
        <pc:spChg chg="del">
          <ac:chgData name="Usuario invitado" userId="S::urn:spo:anon#bf5a6ce859ab75c99b7acbce28a400c9101414d2b8ca9e9cde2f1a015e528039::" providerId="AD" clId="Web-{9D5EA63C-9A78-19C7-E218-7A4FB0D9DF60}" dt="2020-03-07T14:51:10.502" v="22"/>
          <ac:spMkLst>
            <pc:docMk/>
            <pc:sldMk cId="4206448186" sldId="287"/>
            <ac:spMk id="11" creationId="{594E2C6A-1709-40C9-B73B-978E530AE433}"/>
          </ac:spMkLst>
        </pc:spChg>
        <pc:spChg chg="del">
          <ac:chgData name="Usuario invitado" userId="S::urn:spo:anon#bf5a6ce859ab75c99b7acbce28a400c9101414d2b8ca9e9cde2f1a015e528039::" providerId="AD" clId="Web-{9D5EA63C-9A78-19C7-E218-7A4FB0D9DF60}" dt="2020-03-07T14:51:12.080" v="23"/>
          <ac:spMkLst>
            <pc:docMk/>
            <pc:sldMk cId="4206448186" sldId="287"/>
            <ac:spMk id="13" creationId="{38629E76-A37E-4EA9-9B98-C0D4441F7C4B}"/>
          </ac:spMkLst>
        </pc:spChg>
        <pc:spChg chg="del">
          <ac:chgData name="Usuario invitado" userId="S::urn:spo:anon#bf5a6ce859ab75c99b7acbce28a400c9101414d2b8ca9e9cde2f1a015e528039::" providerId="AD" clId="Web-{9D5EA63C-9A78-19C7-E218-7A4FB0D9DF60}" dt="2020-03-07T14:51:08.674" v="21"/>
          <ac:spMkLst>
            <pc:docMk/>
            <pc:sldMk cId="4206448186" sldId="287"/>
            <ac:spMk id="14" creationId="{D7E51DB2-993B-4D8A-B3FF-0EC2F6F92572}"/>
          </ac:spMkLst>
        </pc:spChg>
        <pc:spChg chg="del">
          <ac:chgData name="Usuario invitado" userId="S::urn:spo:anon#bf5a6ce859ab75c99b7acbce28a400c9101414d2b8ca9e9cde2f1a015e528039::" providerId="AD" clId="Web-{9D5EA63C-9A78-19C7-E218-7A4FB0D9DF60}" dt="2020-03-07T14:51:07.158" v="20"/>
          <ac:spMkLst>
            <pc:docMk/>
            <pc:sldMk cId="4206448186" sldId="287"/>
            <ac:spMk id="15" creationId="{0468F6E8-9329-4BA8-B670-E3B3050A90BD}"/>
          </ac:spMkLst>
        </pc:spChg>
        <pc:spChg chg="add mod">
          <ac:chgData name="Usuario invitado" userId="S::urn:spo:anon#bf5a6ce859ab75c99b7acbce28a400c9101414d2b8ca9e9cde2f1a015e528039::" providerId="AD" clId="Web-{9D5EA63C-9A78-19C7-E218-7A4FB0D9DF60}" dt="2020-03-07T15:00:09.509" v="116" actId="20577"/>
          <ac:spMkLst>
            <pc:docMk/>
            <pc:sldMk cId="4206448186" sldId="287"/>
            <ac:spMk id="19" creationId="{FF2D5070-96D6-4ED9-B71D-93D08DC83A0E}"/>
          </ac:spMkLst>
        </pc:spChg>
        <pc:spChg chg="mod">
          <ac:chgData name="Usuario invitado" userId="S::urn:spo:anon#bf5a6ce859ab75c99b7acbce28a400c9101414d2b8ca9e9cde2f1a015e528039::" providerId="AD" clId="Web-{9D5EA63C-9A78-19C7-E218-7A4FB0D9DF60}" dt="2020-03-07T15:09:46.700" v="309" actId="20577"/>
          <ac:spMkLst>
            <pc:docMk/>
            <pc:sldMk cId="4206448186" sldId="287"/>
            <ac:spMk id="23" creationId="{87A358A8-919E-4499-9865-98C7026D534E}"/>
          </ac:spMkLst>
        </pc:spChg>
        <pc:spChg chg="add mod">
          <ac:chgData name="Usuario invitado" userId="S::urn:spo:anon#bf5a6ce859ab75c99b7acbce28a400c9101414d2b8ca9e9cde2f1a015e528039::" providerId="AD" clId="Web-{9D5EA63C-9A78-19C7-E218-7A4FB0D9DF60}" dt="2020-03-07T15:00:27.181" v="141" actId="20577"/>
          <ac:spMkLst>
            <pc:docMk/>
            <pc:sldMk cId="4206448186" sldId="287"/>
            <ac:spMk id="24" creationId="{C80647E0-67BF-49CA-B4EB-2F104F6041DD}"/>
          </ac:spMkLst>
        </pc:spChg>
        <pc:picChg chg="del">
          <ac:chgData name="Usuario invitado" userId="S::urn:spo:anon#bf5a6ce859ab75c99b7acbce28a400c9101414d2b8ca9e9cde2f1a015e528039::" providerId="AD" clId="Web-{9D5EA63C-9A78-19C7-E218-7A4FB0D9DF60}" dt="2020-03-07T14:51:05.064" v="19"/>
          <ac:picMkLst>
            <pc:docMk/>
            <pc:sldMk cId="4206448186" sldId="287"/>
            <ac:picMk id="2" creationId="{9234CFE4-7FEC-4078-9382-4B20CAABB4BA}"/>
          </ac:picMkLst>
        </pc:picChg>
        <pc:picChg chg="add del mod">
          <ac:chgData name="Usuario invitado" userId="S::urn:spo:anon#bf5a6ce859ab75c99b7acbce28a400c9101414d2b8ca9e9cde2f1a015e528039::" providerId="AD" clId="Web-{9D5EA63C-9A78-19C7-E218-7A4FB0D9DF60}" dt="2020-03-07T15:04:53.589" v="292"/>
          <ac:picMkLst>
            <pc:docMk/>
            <pc:sldMk cId="4206448186" sldId="287"/>
            <ac:picMk id="3" creationId="{5F165E44-655E-481C-9B40-99D1607CE739}"/>
          </ac:picMkLst>
        </pc:picChg>
        <pc:picChg chg="del mod">
          <ac:chgData name="Usuario invitado" userId="S::urn:spo:anon#bf5a6ce859ab75c99b7acbce28a400c9101414d2b8ca9e9cde2f1a015e528039::" providerId="AD" clId="Web-{9D5EA63C-9A78-19C7-E218-7A4FB0D9DF60}" dt="2020-03-07T14:57:59.961" v="37"/>
          <ac:picMkLst>
            <pc:docMk/>
            <pc:sldMk cId="4206448186" sldId="287"/>
            <ac:picMk id="6" creationId="{2E1CFB04-61E2-4B9B-AFF9-F0EFF7D9FB98}"/>
          </ac:picMkLst>
        </pc:picChg>
        <pc:picChg chg="del mod">
          <ac:chgData name="Usuario invitado" userId="S::urn:spo:anon#bf5a6ce859ab75c99b7acbce28a400c9101414d2b8ca9e9cde2f1a015e528039::" providerId="AD" clId="Web-{9D5EA63C-9A78-19C7-E218-7A4FB0D9DF60}" dt="2020-03-07T14:57:20.367" v="28"/>
          <ac:picMkLst>
            <pc:docMk/>
            <pc:sldMk cId="4206448186" sldId="287"/>
            <ac:picMk id="16" creationId="{DAAAF793-EACB-48FC-9B49-6B95D389FF51}"/>
          </ac:picMkLst>
        </pc:picChg>
        <pc:picChg chg="add mod">
          <ac:chgData name="Usuario invitado" userId="S::urn:spo:anon#bf5a6ce859ab75c99b7acbce28a400c9101414d2b8ca9e9cde2f1a015e528039::" providerId="AD" clId="Web-{9D5EA63C-9A78-19C7-E218-7A4FB0D9DF60}" dt="2020-03-07T14:58:23.118" v="44" actId="1076"/>
          <ac:picMkLst>
            <pc:docMk/>
            <pc:sldMk cId="4206448186" sldId="287"/>
            <ac:picMk id="17" creationId="{67C3AE00-BDB2-45B0-841B-ADA55636245A}"/>
          </ac:picMkLst>
        </pc:picChg>
        <pc:picChg chg="add del mod">
          <ac:chgData name="Usuario invitado" userId="S::urn:spo:anon#bf5a6ce859ab75c99b7acbce28a400c9101414d2b8ca9e9cde2f1a015e528039::" providerId="AD" clId="Web-{9D5EA63C-9A78-19C7-E218-7A4FB0D9DF60}" dt="2020-03-07T14:59:44.993" v="93"/>
          <ac:picMkLst>
            <pc:docMk/>
            <pc:sldMk cId="4206448186" sldId="287"/>
            <ac:picMk id="20" creationId="{078C468B-A17F-4A52-BF69-B3EAAEC7E4AF}"/>
          </ac:picMkLst>
        </pc:picChg>
        <pc:picChg chg="add mod">
          <ac:chgData name="Usuario invitado" userId="S::urn:spo:anon#bf5a6ce859ab75c99b7acbce28a400c9101414d2b8ca9e9cde2f1a015e528039::" providerId="AD" clId="Web-{9D5EA63C-9A78-19C7-E218-7A4FB0D9DF60}" dt="2020-03-07T15:05:17.652" v="296" actId="14100"/>
          <ac:picMkLst>
            <pc:docMk/>
            <pc:sldMk cId="4206448186" sldId="287"/>
            <ac:picMk id="22" creationId="{69E3BC98-AAC3-4B5D-8C01-56186C42F328}"/>
          </ac:picMkLst>
        </pc:picChg>
      </pc:sldChg>
      <pc:sldChg chg="addSp modSp">
        <pc:chgData name="Usuario invitado" userId="S::urn:spo:anon#bf5a6ce859ab75c99b7acbce28a400c9101414d2b8ca9e9cde2f1a015e528039::" providerId="AD" clId="Web-{9D5EA63C-9A78-19C7-E218-7A4FB0D9DF60}" dt="2020-03-07T15:03:37.198" v="291" actId="1076"/>
        <pc:sldMkLst>
          <pc:docMk/>
          <pc:sldMk cId="87184116" sldId="288"/>
        </pc:sldMkLst>
        <pc:spChg chg="add mod">
          <ac:chgData name="Usuario invitado" userId="S::urn:spo:anon#bf5a6ce859ab75c99b7acbce28a400c9101414d2b8ca9e9cde2f1a015e528039::" providerId="AD" clId="Web-{9D5EA63C-9A78-19C7-E218-7A4FB0D9DF60}" dt="2020-03-07T15:03:03.354" v="241" actId="1076"/>
          <ac:spMkLst>
            <pc:docMk/>
            <pc:sldMk cId="87184116" sldId="288"/>
            <ac:spMk id="10" creationId="{9F1509A9-25DD-4475-9B07-762C64997831}"/>
          </ac:spMkLst>
        </pc:spChg>
        <pc:spChg chg="add mod">
          <ac:chgData name="Usuario invitado" userId="S::urn:spo:anon#bf5a6ce859ab75c99b7acbce28a400c9101414d2b8ca9e9cde2f1a015e528039::" providerId="AD" clId="Web-{9D5EA63C-9A78-19C7-E218-7A4FB0D9DF60}" dt="2020-03-07T15:03:20.229" v="264" actId="1076"/>
          <ac:spMkLst>
            <pc:docMk/>
            <pc:sldMk cId="87184116" sldId="288"/>
            <ac:spMk id="17" creationId="{E81EE45A-4E0C-4DD3-838F-DFEA6AF9EB93}"/>
          </ac:spMkLst>
        </pc:spChg>
        <pc:spChg chg="add mod">
          <ac:chgData name="Usuario invitado" userId="S::urn:spo:anon#bf5a6ce859ab75c99b7acbce28a400c9101414d2b8ca9e9cde2f1a015e528039::" providerId="AD" clId="Web-{9D5EA63C-9A78-19C7-E218-7A4FB0D9DF60}" dt="2020-03-07T15:03:37.198" v="291" actId="1076"/>
          <ac:spMkLst>
            <pc:docMk/>
            <pc:sldMk cId="87184116" sldId="288"/>
            <ac:spMk id="18" creationId="{E0EA8E14-F423-410C-B7B6-6E81D3D63139}"/>
          </ac:spMkLst>
        </pc:spChg>
        <pc:picChg chg="mod">
          <ac:chgData name="Usuario invitado" userId="S::urn:spo:anon#bf5a6ce859ab75c99b7acbce28a400c9101414d2b8ca9e9cde2f1a015e528039::" providerId="AD" clId="Web-{9D5EA63C-9A78-19C7-E218-7A4FB0D9DF60}" dt="2020-03-07T15:02:47.697" v="188" actId="1076"/>
          <ac:picMkLst>
            <pc:docMk/>
            <pc:sldMk cId="87184116" sldId="288"/>
            <ac:picMk id="2" creationId="{FDFBFAB4-5145-49FB-8303-44E661D11537}"/>
          </ac:picMkLst>
        </pc:picChg>
        <pc:picChg chg="mod">
          <ac:chgData name="Usuario invitado" userId="S::urn:spo:anon#bf5a6ce859ab75c99b7acbce28a400c9101414d2b8ca9e9cde2f1a015e528039::" providerId="AD" clId="Web-{9D5EA63C-9A78-19C7-E218-7A4FB0D9DF60}" dt="2020-03-07T15:03:09.057" v="244" actId="1076"/>
          <ac:picMkLst>
            <pc:docMk/>
            <pc:sldMk cId="87184116" sldId="288"/>
            <ac:picMk id="3" creationId="{E8DD1907-AC0D-405B-894A-4CBAD9AAA1B7}"/>
          </ac:picMkLst>
        </pc:picChg>
      </pc:sldChg>
    </pc:docChg>
  </pc:docChgLst>
  <pc:docChgLst>
    <pc:chgData name="CORTES DE LA TORRE, ALAN JESUS" userId="S::nt703630@iteso.mx::fa2138ae-7bf8-42dc-a078-5719baee669e" providerId="AD" clId="Web-{7C14FBE8-C4C8-CF94-E060-F7C498C51A7F}"/>
    <pc:docChg chg="delSld modSld">
      <pc:chgData name="CORTES DE LA TORRE, ALAN JESUS" userId="S::nt703630@iteso.mx::fa2138ae-7bf8-42dc-a078-5719baee669e" providerId="AD" clId="Web-{7C14FBE8-C4C8-CF94-E060-F7C498C51A7F}" dt="2020-05-12T14:48:40.865" v="259"/>
      <pc:docMkLst>
        <pc:docMk/>
      </pc:docMkLst>
      <pc:sldChg chg="modSp">
        <pc:chgData name="CORTES DE LA TORRE, ALAN JESUS" userId="S::nt703630@iteso.mx::fa2138ae-7bf8-42dc-a078-5719baee669e" providerId="AD" clId="Web-{7C14FBE8-C4C8-CF94-E060-F7C498C51A7F}" dt="2020-05-12T14:20:25.421" v="61" actId="20577"/>
        <pc:sldMkLst>
          <pc:docMk/>
          <pc:sldMk cId="247480375" sldId="261"/>
        </pc:sldMkLst>
        <pc:spChg chg="mod">
          <ac:chgData name="CORTES DE LA TORRE, ALAN JESUS" userId="S::nt703630@iteso.mx::fa2138ae-7bf8-42dc-a078-5719baee669e" providerId="AD" clId="Web-{7C14FBE8-C4C8-CF94-E060-F7C498C51A7F}" dt="2020-05-12T14:20:25.421" v="61" actId="20577"/>
          <ac:spMkLst>
            <pc:docMk/>
            <pc:sldMk cId="247480375" sldId="261"/>
            <ac:spMk id="7" creationId="{124C7E90-5A9F-44A8-B816-2C607323C37C}"/>
          </ac:spMkLst>
        </pc:spChg>
      </pc:sldChg>
      <pc:sldChg chg="modNotes">
        <pc:chgData name="CORTES DE LA TORRE, ALAN JESUS" userId="S::nt703630@iteso.mx::fa2138ae-7bf8-42dc-a078-5719baee669e" providerId="AD" clId="Web-{7C14FBE8-C4C8-CF94-E060-F7C498C51A7F}" dt="2020-05-12T14:14:33.931" v="7"/>
        <pc:sldMkLst>
          <pc:docMk/>
          <pc:sldMk cId="394229522" sldId="272"/>
        </pc:sldMkLst>
      </pc:sldChg>
      <pc:sldChg chg="modSp modNotes">
        <pc:chgData name="CORTES DE LA TORRE, ALAN JESUS" userId="S::nt703630@iteso.mx::fa2138ae-7bf8-42dc-a078-5719baee669e" providerId="AD" clId="Web-{7C14FBE8-C4C8-CF94-E060-F7C498C51A7F}" dt="2020-05-12T14:48:40.865" v="259"/>
        <pc:sldMkLst>
          <pc:docMk/>
          <pc:sldMk cId="2106924425" sldId="276"/>
        </pc:sldMkLst>
        <pc:spChg chg="mod">
          <ac:chgData name="CORTES DE LA TORRE, ALAN JESUS" userId="S::nt703630@iteso.mx::fa2138ae-7bf8-42dc-a078-5719baee669e" providerId="AD" clId="Web-{7C14FBE8-C4C8-CF94-E060-F7C498C51A7F}" dt="2020-05-12T14:17:58.412" v="45" actId="20577"/>
          <ac:spMkLst>
            <pc:docMk/>
            <pc:sldMk cId="2106924425" sldId="276"/>
            <ac:spMk id="23" creationId="{87A358A8-919E-4499-9865-98C7026D534E}"/>
          </ac:spMkLst>
        </pc:spChg>
        <pc:grpChg chg="mod">
          <ac:chgData name="CORTES DE LA TORRE, ALAN JESUS" userId="S::nt703630@iteso.mx::fa2138ae-7bf8-42dc-a078-5719baee669e" providerId="AD" clId="Web-{7C14FBE8-C4C8-CF94-E060-F7C498C51A7F}" dt="2020-05-12T14:46:29.716" v="83" actId="1076"/>
          <ac:grpSpMkLst>
            <pc:docMk/>
            <pc:sldMk cId="2106924425" sldId="276"/>
            <ac:grpSpMk id="20" creationId="{C984BDF5-7CEB-4C81-BF9C-129BAD181786}"/>
          </ac:grpSpMkLst>
        </pc:grpChg>
        <pc:graphicFrameChg chg="mod modGraphic">
          <ac:chgData name="CORTES DE LA TORRE, ALAN JESUS" userId="S::nt703630@iteso.mx::fa2138ae-7bf8-42dc-a078-5719baee669e" providerId="AD" clId="Web-{7C14FBE8-C4C8-CF94-E060-F7C498C51A7F}" dt="2020-05-12T14:46:09.965" v="82"/>
          <ac:graphicFrameMkLst>
            <pc:docMk/>
            <pc:sldMk cId="2106924425" sldId="276"/>
            <ac:graphicFrameMk id="12" creationId="{6EDFDF29-A71F-483C-A9BC-9E8CEF8841C2}"/>
          </ac:graphicFrameMkLst>
        </pc:graphicFrameChg>
        <pc:graphicFrameChg chg="mod modGraphic">
          <ac:chgData name="CORTES DE LA TORRE, ALAN JESUS" userId="S::nt703630@iteso.mx::fa2138ae-7bf8-42dc-a078-5719baee669e" providerId="AD" clId="Web-{7C14FBE8-C4C8-CF94-E060-F7C498C51A7F}" dt="2020-05-12T14:48:40.865" v="259"/>
          <ac:graphicFrameMkLst>
            <pc:docMk/>
            <pc:sldMk cId="2106924425" sldId="276"/>
            <ac:graphicFrameMk id="15" creationId="{900DDDC1-03F3-4EE8-AEAE-35CE01BC81EE}"/>
          </ac:graphicFrameMkLst>
        </pc:graphicFrameChg>
      </pc:sldChg>
      <pc:sldChg chg="modSp">
        <pc:chgData name="CORTES DE LA TORRE, ALAN JESUS" userId="S::nt703630@iteso.mx::fa2138ae-7bf8-42dc-a078-5719baee669e" providerId="AD" clId="Web-{7C14FBE8-C4C8-CF94-E060-F7C498C51A7F}" dt="2020-05-12T14:18:12.116" v="49" actId="20577"/>
        <pc:sldMkLst>
          <pc:docMk/>
          <pc:sldMk cId="3426854185" sldId="281"/>
        </pc:sldMkLst>
        <pc:spChg chg="mod">
          <ac:chgData name="CORTES DE LA TORRE, ALAN JESUS" userId="S::nt703630@iteso.mx::fa2138ae-7bf8-42dc-a078-5719baee669e" providerId="AD" clId="Web-{7C14FBE8-C4C8-CF94-E060-F7C498C51A7F}" dt="2020-05-12T14:18:12.116" v="49" actId="20577"/>
          <ac:spMkLst>
            <pc:docMk/>
            <pc:sldMk cId="3426854185" sldId="281"/>
            <ac:spMk id="23" creationId="{87A358A8-919E-4499-9865-98C7026D534E}"/>
          </ac:spMkLst>
        </pc:spChg>
      </pc:sldChg>
      <pc:sldChg chg="modSp">
        <pc:chgData name="CORTES DE LA TORRE, ALAN JESUS" userId="S::nt703630@iteso.mx::fa2138ae-7bf8-42dc-a078-5719baee669e" providerId="AD" clId="Web-{7C14FBE8-C4C8-CF94-E060-F7C498C51A7F}" dt="2020-05-12T14:17:46.537" v="43" actId="20577"/>
        <pc:sldMkLst>
          <pc:docMk/>
          <pc:sldMk cId="3096393203" sldId="282"/>
        </pc:sldMkLst>
        <pc:spChg chg="mod">
          <ac:chgData name="CORTES DE LA TORRE, ALAN JESUS" userId="S::nt703630@iteso.mx::fa2138ae-7bf8-42dc-a078-5719baee669e" providerId="AD" clId="Web-{7C14FBE8-C4C8-CF94-E060-F7C498C51A7F}" dt="2020-05-12T14:17:46.537" v="43" actId="20577"/>
          <ac:spMkLst>
            <pc:docMk/>
            <pc:sldMk cId="3096393203" sldId="282"/>
            <ac:spMk id="23" creationId="{87A358A8-919E-4499-9865-98C7026D534E}"/>
          </ac:spMkLst>
        </pc:spChg>
      </pc:sldChg>
      <pc:sldChg chg="modSp">
        <pc:chgData name="CORTES DE LA TORRE, ALAN JESUS" userId="S::nt703630@iteso.mx::fa2138ae-7bf8-42dc-a078-5719baee669e" providerId="AD" clId="Web-{7C14FBE8-C4C8-CF94-E060-F7C498C51A7F}" dt="2020-05-12T14:43:52.941" v="62" actId="1076"/>
        <pc:sldMkLst>
          <pc:docMk/>
          <pc:sldMk cId="836004112" sldId="283"/>
        </pc:sldMkLst>
        <pc:spChg chg="mod">
          <ac:chgData name="CORTES DE LA TORRE, ALAN JESUS" userId="S::nt703630@iteso.mx::fa2138ae-7bf8-42dc-a078-5719baee669e" providerId="AD" clId="Web-{7C14FBE8-C4C8-CF94-E060-F7C498C51A7F}" dt="2020-05-12T14:43:52.941" v="62" actId="1076"/>
          <ac:spMkLst>
            <pc:docMk/>
            <pc:sldMk cId="836004112" sldId="283"/>
            <ac:spMk id="4" creationId="{7145FE87-5536-4169-B51F-11C409CC1459}"/>
          </ac:spMkLst>
        </pc:spChg>
      </pc:sldChg>
      <pc:sldChg chg="modSp">
        <pc:chgData name="CORTES DE LA TORRE, ALAN JESUS" userId="S::nt703630@iteso.mx::fa2138ae-7bf8-42dc-a078-5719baee669e" providerId="AD" clId="Web-{7C14FBE8-C4C8-CF94-E060-F7C498C51A7F}" dt="2020-05-12T14:18:34.055" v="55" actId="20577"/>
        <pc:sldMkLst>
          <pc:docMk/>
          <pc:sldMk cId="1840053385" sldId="290"/>
        </pc:sldMkLst>
        <pc:spChg chg="mod">
          <ac:chgData name="CORTES DE LA TORRE, ALAN JESUS" userId="S::nt703630@iteso.mx::fa2138ae-7bf8-42dc-a078-5719baee669e" providerId="AD" clId="Web-{7C14FBE8-C4C8-CF94-E060-F7C498C51A7F}" dt="2020-05-12T14:18:34.055" v="55" actId="20577"/>
          <ac:spMkLst>
            <pc:docMk/>
            <pc:sldMk cId="1840053385" sldId="290"/>
            <ac:spMk id="23" creationId="{87A358A8-919E-4499-9865-98C7026D534E}"/>
          </ac:spMkLst>
        </pc:spChg>
      </pc:sldChg>
      <pc:sldChg chg="modNotes">
        <pc:chgData name="CORTES DE LA TORRE, ALAN JESUS" userId="S::nt703630@iteso.mx::fa2138ae-7bf8-42dc-a078-5719baee669e" providerId="AD" clId="Web-{7C14FBE8-C4C8-CF94-E060-F7C498C51A7F}" dt="2020-05-12T14:12:48.488" v="1"/>
        <pc:sldMkLst>
          <pc:docMk/>
          <pc:sldMk cId="186517472" sldId="291"/>
        </pc:sldMkLst>
      </pc:sldChg>
      <pc:sldChg chg="modSp modNotes">
        <pc:chgData name="CORTES DE LA TORRE, ALAN JESUS" userId="S::nt703630@iteso.mx::fa2138ae-7bf8-42dc-a078-5719baee669e" providerId="AD" clId="Web-{7C14FBE8-C4C8-CF94-E060-F7C498C51A7F}" dt="2020-05-12T14:18:38.665" v="57" actId="20577"/>
        <pc:sldMkLst>
          <pc:docMk/>
          <pc:sldMk cId="3313463424" sldId="294"/>
        </pc:sldMkLst>
        <pc:spChg chg="mod">
          <ac:chgData name="CORTES DE LA TORRE, ALAN JESUS" userId="S::nt703630@iteso.mx::fa2138ae-7bf8-42dc-a078-5719baee669e" providerId="AD" clId="Web-{7C14FBE8-C4C8-CF94-E060-F7C498C51A7F}" dt="2020-05-12T14:18:38.665" v="57" actId="20577"/>
          <ac:spMkLst>
            <pc:docMk/>
            <pc:sldMk cId="3313463424" sldId="294"/>
            <ac:spMk id="23" creationId="{87A358A8-919E-4499-9865-98C7026D534E}"/>
          </ac:spMkLst>
        </pc:spChg>
      </pc:sldChg>
      <pc:sldChg chg="del">
        <pc:chgData name="CORTES DE LA TORRE, ALAN JESUS" userId="S::nt703630@iteso.mx::fa2138ae-7bf8-42dc-a078-5719baee669e" providerId="AD" clId="Web-{7C14FBE8-C4C8-CF94-E060-F7C498C51A7F}" dt="2020-05-12T14:12:24.252" v="0"/>
        <pc:sldMkLst>
          <pc:docMk/>
          <pc:sldMk cId="3991241587" sldId="295"/>
        </pc:sldMkLst>
      </pc:sldChg>
      <pc:sldChg chg="modSp">
        <pc:chgData name="CORTES DE LA TORRE, ALAN JESUS" userId="S::nt703630@iteso.mx::fa2138ae-7bf8-42dc-a078-5719baee669e" providerId="AD" clId="Web-{7C14FBE8-C4C8-CF94-E060-F7C498C51A7F}" dt="2020-05-12T14:19:44.684" v="59" actId="20577"/>
        <pc:sldMkLst>
          <pc:docMk/>
          <pc:sldMk cId="2460820969" sldId="298"/>
        </pc:sldMkLst>
        <pc:spChg chg="mod">
          <ac:chgData name="CORTES DE LA TORRE, ALAN JESUS" userId="S::nt703630@iteso.mx::fa2138ae-7bf8-42dc-a078-5719baee669e" providerId="AD" clId="Web-{7C14FBE8-C4C8-CF94-E060-F7C498C51A7F}" dt="2020-05-12T14:19:44.684" v="59" actId="20577"/>
          <ac:spMkLst>
            <pc:docMk/>
            <pc:sldMk cId="2460820969" sldId="298"/>
            <ac:spMk id="23" creationId="{87A358A8-919E-4499-9865-98C7026D534E}"/>
          </ac:spMkLst>
        </pc:spChg>
      </pc:sldChg>
      <pc:sldChg chg="modSp">
        <pc:chgData name="CORTES DE LA TORRE, ALAN JESUS" userId="S::nt703630@iteso.mx::fa2138ae-7bf8-42dc-a078-5719baee669e" providerId="AD" clId="Web-{7C14FBE8-C4C8-CF94-E060-F7C498C51A7F}" dt="2020-05-12T14:17:57.084" v="44" actId="20577"/>
        <pc:sldMkLst>
          <pc:docMk/>
          <pc:sldMk cId="3594804018" sldId="300"/>
        </pc:sldMkLst>
        <pc:spChg chg="mod">
          <ac:chgData name="CORTES DE LA TORRE, ALAN JESUS" userId="S::nt703630@iteso.mx::fa2138ae-7bf8-42dc-a078-5719baee669e" providerId="AD" clId="Web-{7C14FBE8-C4C8-CF94-E060-F7C498C51A7F}" dt="2020-05-12T14:17:57.084" v="44" actId="20577"/>
          <ac:spMkLst>
            <pc:docMk/>
            <pc:sldMk cId="3594804018" sldId="300"/>
            <ac:spMk id="23" creationId="{87A358A8-919E-4499-9865-98C7026D534E}"/>
          </ac:spMkLst>
        </pc:spChg>
      </pc:sldChg>
      <pc:sldChg chg="modNotes">
        <pc:chgData name="CORTES DE LA TORRE, ALAN JESUS" userId="S::nt703630@iteso.mx::fa2138ae-7bf8-42dc-a078-5719baee669e" providerId="AD" clId="Web-{7C14FBE8-C4C8-CF94-E060-F7C498C51A7F}" dt="2020-05-12T14:14:44.416" v="8"/>
        <pc:sldMkLst>
          <pc:docMk/>
          <pc:sldMk cId="2315779139" sldId="301"/>
        </pc:sldMkLst>
      </pc:sldChg>
      <pc:sldChg chg="modSp modNotes">
        <pc:chgData name="CORTES DE LA TORRE, ALAN JESUS" userId="S::nt703630@iteso.mx::fa2138ae-7bf8-42dc-a078-5719baee669e" providerId="AD" clId="Web-{7C14FBE8-C4C8-CF94-E060-F7C498C51A7F}" dt="2020-05-12T14:18:05.225" v="48" actId="20577"/>
        <pc:sldMkLst>
          <pc:docMk/>
          <pc:sldMk cId="770830995" sldId="302"/>
        </pc:sldMkLst>
        <pc:spChg chg="mod">
          <ac:chgData name="CORTES DE LA TORRE, ALAN JESUS" userId="S::nt703630@iteso.mx::fa2138ae-7bf8-42dc-a078-5719baee669e" providerId="AD" clId="Web-{7C14FBE8-C4C8-CF94-E060-F7C498C51A7F}" dt="2020-05-12T14:18:05.225" v="48" actId="20577"/>
          <ac:spMkLst>
            <pc:docMk/>
            <pc:sldMk cId="770830995" sldId="302"/>
            <ac:spMk id="23" creationId="{87A358A8-919E-4499-9865-98C7026D534E}"/>
          </ac:spMkLst>
        </pc:spChg>
      </pc:sldChg>
      <pc:sldChg chg="modNotes">
        <pc:chgData name="CORTES DE LA TORRE, ALAN JESUS" userId="S::nt703630@iteso.mx::fa2138ae-7bf8-42dc-a078-5719baee669e" providerId="AD" clId="Web-{7C14FBE8-C4C8-CF94-E060-F7C498C51A7F}" dt="2020-05-12T14:13:34.709" v="5"/>
        <pc:sldMkLst>
          <pc:docMk/>
          <pc:sldMk cId="273627365" sldId="303"/>
        </pc:sldMkLst>
      </pc:sldChg>
      <pc:sldChg chg="modNotes">
        <pc:chgData name="CORTES DE LA TORRE, ALAN JESUS" userId="S::nt703630@iteso.mx::fa2138ae-7bf8-42dc-a078-5719baee669e" providerId="AD" clId="Web-{7C14FBE8-C4C8-CF94-E060-F7C498C51A7F}" dt="2020-05-12T14:15:06.996" v="14"/>
        <pc:sldMkLst>
          <pc:docMk/>
          <pc:sldMk cId="3029084363" sldId="308"/>
        </pc:sldMkLst>
      </pc:sldChg>
      <pc:sldChg chg="addSp modSp">
        <pc:chgData name="CORTES DE LA TORRE, ALAN JESUS" userId="S::nt703630@iteso.mx::fa2138ae-7bf8-42dc-a078-5719baee669e" providerId="AD" clId="Web-{7C14FBE8-C4C8-CF94-E060-F7C498C51A7F}" dt="2020-05-12T14:45:19.415" v="78" actId="20577"/>
        <pc:sldMkLst>
          <pc:docMk/>
          <pc:sldMk cId="778964589" sldId="310"/>
        </pc:sldMkLst>
        <pc:spChg chg="add mod">
          <ac:chgData name="CORTES DE LA TORRE, ALAN JESUS" userId="S::nt703630@iteso.mx::fa2138ae-7bf8-42dc-a078-5719baee669e" providerId="AD" clId="Web-{7C14FBE8-C4C8-CF94-E060-F7C498C51A7F}" dt="2020-05-12T14:45:04.602" v="73"/>
          <ac:spMkLst>
            <pc:docMk/>
            <pc:sldMk cId="778964589" sldId="310"/>
            <ac:spMk id="2" creationId="{A66AB476-BE36-465C-9F65-DA32F1B88801}"/>
          </ac:spMkLst>
        </pc:spChg>
        <pc:spChg chg="add mod">
          <ac:chgData name="CORTES DE LA TORRE, ALAN JESUS" userId="S::nt703630@iteso.mx::fa2138ae-7bf8-42dc-a078-5719baee669e" providerId="AD" clId="Web-{7C14FBE8-C4C8-CF94-E060-F7C498C51A7F}" dt="2020-05-12T14:45:19.415" v="78" actId="20577"/>
          <ac:spMkLst>
            <pc:docMk/>
            <pc:sldMk cId="778964589" sldId="310"/>
            <ac:spMk id="13" creationId="{5961309E-C313-4CED-9E63-3BABD0C12587}"/>
          </ac:spMkLst>
        </pc:spChg>
        <pc:spChg chg="mod">
          <ac:chgData name="CORTES DE LA TORRE, ALAN JESUS" userId="S::nt703630@iteso.mx::fa2138ae-7bf8-42dc-a078-5719baee669e" providerId="AD" clId="Web-{7C14FBE8-C4C8-CF94-E060-F7C498C51A7F}" dt="2020-05-12T14:17:38.505" v="39" actId="20577"/>
          <ac:spMkLst>
            <pc:docMk/>
            <pc:sldMk cId="778964589" sldId="310"/>
            <ac:spMk id="23" creationId="{87A358A8-919E-4499-9865-98C7026D534E}"/>
          </ac:spMkLst>
        </pc:spChg>
        <pc:picChg chg="mod">
          <ac:chgData name="CORTES DE LA TORRE, ALAN JESUS" userId="S::nt703630@iteso.mx::fa2138ae-7bf8-42dc-a078-5719baee669e" providerId="AD" clId="Web-{7C14FBE8-C4C8-CF94-E060-F7C498C51A7F}" dt="2020-05-12T14:44:41.304" v="63" actId="1076"/>
          <ac:picMkLst>
            <pc:docMk/>
            <pc:sldMk cId="778964589" sldId="310"/>
            <ac:picMk id="2052" creationId="{9B958317-84AF-4516-B784-59034648E806}"/>
          </ac:picMkLst>
        </pc:picChg>
      </pc:sldChg>
      <pc:sldChg chg="modSp">
        <pc:chgData name="CORTES DE LA TORRE, ALAN JESUS" userId="S::nt703630@iteso.mx::fa2138ae-7bf8-42dc-a078-5719baee669e" providerId="AD" clId="Web-{7C14FBE8-C4C8-CF94-E060-F7C498C51A7F}" dt="2020-05-12T14:18:21.867" v="53" actId="20577"/>
        <pc:sldMkLst>
          <pc:docMk/>
          <pc:sldMk cId="1401921474" sldId="311"/>
        </pc:sldMkLst>
        <pc:spChg chg="mod">
          <ac:chgData name="CORTES DE LA TORRE, ALAN JESUS" userId="S::nt703630@iteso.mx::fa2138ae-7bf8-42dc-a078-5719baee669e" providerId="AD" clId="Web-{7C14FBE8-C4C8-CF94-E060-F7C498C51A7F}" dt="2020-05-12T14:18:21.867" v="53" actId="20577"/>
          <ac:spMkLst>
            <pc:docMk/>
            <pc:sldMk cId="1401921474" sldId="311"/>
            <ac:spMk id="23" creationId="{87A358A8-919E-4499-9865-98C7026D534E}"/>
          </ac:spMkLst>
        </pc:spChg>
      </pc:sldChg>
      <pc:sldChg chg="modSp">
        <pc:chgData name="CORTES DE LA TORRE, ALAN JESUS" userId="S::nt703630@iteso.mx::fa2138ae-7bf8-42dc-a078-5719baee669e" providerId="AD" clId="Web-{7C14FBE8-C4C8-CF94-E060-F7C498C51A7F}" dt="2020-05-12T14:18:16.116" v="51" actId="20577"/>
        <pc:sldMkLst>
          <pc:docMk/>
          <pc:sldMk cId="4109785726" sldId="312"/>
        </pc:sldMkLst>
        <pc:spChg chg="mod">
          <ac:chgData name="CORTES DE LA TORRE, ALAN JESUS" userId="S::nt703630@iteso.mx::fa2138ae-7bf8-42dc-a078-5719baee669e" providerId="AD" clId="Web-{7C14FBE8-C4C8-CF94-E060-F7C498C51A7F}" dt="2020-05-12T14:18:16.116" v="51" actId="20577"/>
          <ac:spMkLst>
            <pc:docMk/>
            <pc:sldMk cId="4109785726" sldId="312"/>
            <ac:spMk id="23" creationId="{87A358A8-919E-4499-9865-98C7026D534E}"/>
          </ac:spMkLst>
        </pc:spChg>
      </pc:sldChg>
      <pc:sldChg chg="modNotes">
        <pc:chgData name="CORTES DE LA TORRE, ALAN JESUS" userId="S::nt703630@iteso.mx::fa2138ae-7bf8-42dc-a078-5719baee669e" providerId="AD" clId="Web-{7C14FBE8-C4C8-CF94-E060-F7C498C51A7F}" dt="2020-05-12T14:14:56.589" v="13"/>
        <pc:sldMkLst>
          <pc:docMk/>
          <pc:sldMk cId="520081771" sldId="313"/>
        </pc:sldMkLst>
      </pc:sldChg>
      <pc:sldChg chg="modNotes">
        <pc:chgData name="CORTES DE LA TORRE, ALAN JESUS" userId="S::nt703630@iteso.mx::fa2138ae-7bf8-42dc-a078-5719baee669e" providerId="AD" clId="Web-{7C14FBE8-C4C8-CF94-E060-F7C498C51A7F}" dt="2020-05-12T14:13:06.926" v="2"/>
        <pc:sldMkLst>
          <pc:docMk/>
          <pc:sldMk cId="3107825707" sldId="314"/>
        </pc:sldMkLst>
      </pc:sldChg>
      <pc:sldChg chg="modSp modNotes">
        <pc:chgData name="CORTES DE LA TORRE, ALAN JESUS" userId="S::nt703630@iteso.mx::fa2138ae-7bf8-42dc-a078-5719baee669e" providerId="AD" clId="Web-{7C14FBE8-C4C8-CF94-E060-F7C498C51A7F}" dt="2020-05-12T14:17:29.098" v="36" actId="20577"/>
        <pc:sldMkLst>
          <pc:docMk/>
          <pc:sldMk cId="943563752" sldId="315"/>
        </pc:sldMkLst>
        <pc:spChg chg="mod">
          <ac:chgData name="CORTES DE LA TORRE, ALAN JESUS" userId="S::nt703630@iteso.mx::fa2138ae-7bf8-42dc-a078-5719baee669e" providerId="AD" clId="Web-{7C14FBE8-C4C8-CF94-E060-F7C498C51A7F}" dt="2020-05-12T14:17:29.098" v="36" actId="20577"/>
          <ac:spMkLst>
            <pc:docMk/>
            <pc:sldMk cId="943563752" sldId="315"/>
            <ac:spMk id="23" creationId="{87A358A8-919E-4499-9865-98C7026D534E}"/>
          </ac:spMkLst>
        </pc:spChg>
      </pc:sldChg>
      <pc:sldChg chg="modSp modNotes">
        <pc:chgData name="CORTES DE LA TORRE, ALAN JESUS" userId="S::nt703630@iteso.mx::fa2138ae-7bf8-42dc-a078-5719baee669e" providerId="AD" clId="Web-{7C14FBE8-C4C8-CF94-E060-F7C498C51A7F}" dt="2020-05-12T14:17:42.380" v="41" actId="20577"/>
        <pc:sldMkLst>
          <pc:docMk/>
          <pc:sldMk cId="3861684705" sldId="317"/>
        </pc:sldMkLst>
        <pc:spChg chg="mod">
          <ac:chgData name="CORTES DE LA TORRE, ALAN JESUS" userId="S::nt703630@iteso.mx::fa2138ae-7bf8-42dc-a078-5719baee669e" providerId="AD" clId="Web-{7C14FBE8-C4C8-CF94-E060-F7C498C51A7F}" dt="2020-05-12T14:17:42.380" v="41" actId="20577"/>
          <ac:spMkLst>
            <pc:docMk/>
            <pc:sldMk cId="3861684705" sldId="317"/>
            <ac:spMk id="23" creationId="{87A358A8-919E-4499-9865-98C7026D534E}"/>
          </ac:spMkLst>
        </pc:spChg>
      </pc:sldChg>
    </pc:docChg>
  </pc:docChgLst>
  <pc:docChgLst>
    <pc:chgData name="ALAN JESUS" userId="fa2138ae-7bf8-42dc-a078-5719baee669e" providerId="ADAL" clId="{24D41585-BD17-4257-B700-369F7986A9F5}"/>
    <pc:docChg chg="undo custSel addSld delSld modSld sldOrd">
      <pc:chgData name="ALAN JESUS" userId="fa2138ae-7bf8-42dc-a078-5719baee669e" providerId="ADAL" clId="{24D41585-BD17-4257-B700-369F7986A9F5}" dt="2020-05-11T21:19:23.481" v="925" actId="1076"/>
      <pc:docMkLst>
        <pc:docMk/>
      </pc:docMkLst>
      <pc:sldChg chg="modSp mod">
        <pc:chgData name="ALAN JESUS" userId="fa2138ae-7bf8-42dc-a078-5719baee669e" providerId="ADAL" clId="{24D41585-BD17-4257-B700-369F7986A9F5}" dt="2020-05-11T19:56:12.947" v="863" actId="1076"/>
        <pc:sldMkLst>
          <pc:docMk/>
          <pc:sldMk cId="2585916445" sldId="279"/>
        </pc:sldMkLst>
        <pc:picChg chg="mod">
          <ac:chgData name="ALAN JESUS" userId="fa2138ae-7bf8-42dc-a078-5719baee669e" providerId="ADAL" clId="{24D41585-BD17-4257-B700-369F7986A9F5}" dt="2020-05-11T19:56:12.947" v="863" actId="1076"/>
          <ac:picMkLst>
            <pc:docMk/>
            <pc:sldMk cId="2585916445" sldId="279"/>
            <ac:picMk id="13" creationId="{D68DF8D3-F262-4319-8009-AFBADDEFF8CA}"/>
          </ac:picMkLst>
        </pc:picChg>
      </pc:sldChg>
      <pc:sldChg chg="addSp delSp modSp mod ord">
        <pc:chgData name="ALAN JESUS" userId="fa2138ae-7bf8-42dc-a078-5719baee669e" providerId="ADAL" clId="{24D41585-BD17-4257-B700-369F7986A9F5}" dt="2020-05-11T19:23:01.320" v="756" actId="20578"/>
        <pc:sldMkLst>
          <pc:docMk/>
          <pc:sldMk cId="3096393203" sldId="282"/>
        </pc:sldMkLst>
        <pc:spChg chg="del">
          <ac:chgData name="ALAN JESUS" userId="fa2138ae-7bf8-42dc-a078-5719baee669e" providerId="ADAL" clId="{24D41585-BD17-4257-B700-369F7986A9F5}" dt="2020-05-11T18:34:19.182" v="107" actId="478"/>
          <ac:spMkLst>
            <pc:docMk/>
            <pc:sldMk cId="3096393203" sldId="282"/>
            <ac:spMk id="3" creationId="{D4CB9EA7-C024-4A8A-9AB4-4ABEC441B403}"/>
          </ac:spMkLst>
        </pc:spChg>
        <pc:spChg chg="add mod">
          <ac:chgData name="ALAN JESUS" userId="fa2138ae-7bf8-42dc-a078-5719baee669e" providerId="ADAL" clId="{24D41585-BD17-4257-B700-369F7986A9F5}" dt="2020-05-11T19:08:55.729" v="722" actId="123"/>
          <ac:spMkLst>
            <pc:docMk/>
            <pc:sldMk cId="3096393203" sldId="282"/>
            <ac:spMk id="6" creationId="{AD6BA027-F0FE-4350-A679-6A5075D5A982}"/>
          </ac:spMkLst>
        </pc:spChg>
        <pc:spChg chg="del">
          <ac:chgData name="ALAN JESUS" userId="fa2138ae-7bf8-42dc-a078-5719baee669e" providerId="ADAL" clId="{24D41585-BD17-4257-B700-369F7986A9F5}" dt="2020-05-11T18:34:16.593" v="106" actId="478"/>
          <ac:spMkLst>
            <pc:docMk/>
            <pc:sldMk cId="3096393203" sldId="282"/>
            <ac:spMk id="10" creationId="{1BA83E50-86D7-43DD-B45F-9C278146C78B}"/>
          </ac:spMkLst>
        </pc:spChg>
        <pc:spChg chg="del">
          <ac:chgData name="ALAN JESUS" userId="fa2138ae-7bf8-42dc-a078-5719baee669e" providerId="ADAL" clId="{24D41585-BD17-4257-B700-369F7986A9F5}" dt="2020-05-11T18:34:21.278" v="108" actId="478"/>
          <ac:spMkLst>
            <pc:docMk/>
            <pc:sldMk cId="3096393203" sldId="282"/>
            <ac:spMk id="12" creationId="{9DAC2C99-839C-41DC-822F-C7F615050642}"/>
          </ac:spMkLst>
        </pc:spChg>
        <pc:grpChg chg="del">
          <ac:chgData name="ALAN JESUS" userId="fa2138ae-7bf8-42dc-a078-5719baee669e" providerId="ADAL" clId="{24D41585-BD17-4257-B700-369F7986A9F5}" dt="2020-05-11T18:34:13.144" v="105" actId="478"/>
          <ac:grpSpMkLst>
            <pc:docMk/>
            <pc:sldMk cId="3096393203" sldId="282"/>
            <ac:grpSpMk id="17" creationId="{6A748E8C-4DBF-4414-8122-49753E93529B}"/>
          </ac:grpSpMkLst>
        </pc:grpChg>
        <pc:picChg chg="del">
          <ac:chgData name="ALAN JESUS" userId="fa2138ae-7bf8-42dc-a078-5719baee669e" providerId="ADAL" clId="{24D41585-BD17-4257-B700-369F7986A9F5}" dt="2020-05-11T18:34:11.530" v="104" actId="478"/>
          <ac:picMkLst>
            <pc:docMk/>
            <pc:sldMk cId="3096393203" sldId="282"/>
            <ac:picMk id="2" creationId="{F3F71ADC-C6C9-48A2-9AA6-13C9611D275C}"/>
          </ac:picMkLst>
        </pc:picChg>
        <pc:picChg chg="add del mod">
          <ac:chgData name="ALAN JESUS" userId="fa2138ae-7bf8-42dc-a078-5719baee669e" providerId="ADAL" clId="{24D41585-BD17-4257-B700-369F7986A9F5}" dt="2020-05-11T18:56:26.954" v="608" actId="478"/>
          <ac:picMkLst>
            <pc:docMk/>
            <pc:sldMk cId="3096393203" sldId="282"/>
            <ac:picMk id="11" creationId="{C5A956BC-C28B-4197-8810-E7C7E40BDB44}"/>
          </ac:picMkLst>
        </pc:picChg>
        <pc:picChg chg="del">
          <ac:chgData name="ALAN JESUS" userId="fa2138ae-7bf8-42dc-a078-5719baee669e" providerId="ADAL" clId="{24D41585-BD17-4257-B700-369F7986A9F5}" dt="2020-05-11T18:34:09.513" v="103" actId="478"/>
          <ac:picMkLst>
            <pc:docMk/>
            <pc:sldMk cId="3096393203" sldId="282"/>
            <ac:picMk id="14" creationId="{0C7C7A60-2D0D-4722-9C11-E023FF88998A}"/>
          </ac:picMkLst>
        </pc:picChg>
        <pc:picChg chg="del">
          <ac:chgData name="ALAN JESUS" userId="fa2138ae-7bf8-42dc-a078-5719baee669e" providerId="ADAL" clId="{24D41585-BD17-4257-B700-369F7986A9F5}" dt="2020-05-11T18:34:23.308" v="109" actId="478"/>
          <ac:picMkLst>
            <pc:docMk/>
            <pc:sldMk cId="3096393203" sldId="282"/>
            <ac:picMk id="15" creationId="{7F235F0B-6D1A-43F2-BAF9-B9E3281D2DB4}"/>
          </ac:picMkLst>
        </pc:picChg>
        <pc:picChg chg="add del mod">
          <ac:chgData name="ALAN JESUS" userId="fa2138ae-7bf8-42dc-a078-5719baee669e" providerId="ADAL" clId="{24D41585-BD17-4257-B700-369F7986A9F5}" dt="2020-05-11T18:59:43.609" v="616" actId="478"/>
          <ac:picMkLst>
            <pc:docMk/>
            <pc:sldMk cId="3096393203" sldId="282"/>
            <ac:picMk id="18" creationId="{0BEA9F64-7AC7-4A11-97CB-0E5903B3E50A}"/>
          </ac:picMkLst>
        </pc:picChg>
        <pc:picChg chg="add del mod">
          <ac:chgData name="ALAN JESUS" userId="fa2138ae-7bf8-42dc-a078-5719baee669e" providerId="ADAL" clId="{24D41585-BD17-4257-B700-369F7986A9F5}" dt="2020-05-11T19:03:56.291" v="624" actId="478"/>
          <ac:picMkLst>
            <pc:docMk/>
            <pc:sldMk cId="3096393203" sldId="282"/>
            <ac:picMk id="19" creationId="{8309E6CF-48A7-4013-817D-A21655613887}"/>
          </ac:picMkLst>
        </pc:picChg>
        <pc:picChg chg="add mod">
          <ac:chgData name="ALAN JESUS" userId="fa2138ae-7bf8-42dc-a078-5719baee669e" providerId="ADAL" clId="{24D41585-BD17-4257-B700-369F7986A9F5}" dt="2020-05-11T19:04:01.817" v="627" actId="1076"/>
          <ac:picMkLst>
            <pc:docMk/>
            <pc:sldMk cId="3096393203" sldId="282"/>
            <ac:picMk id="21" creationId="{8290AE6E-0B5A-45FF-AB73-4A0C32C56422}"/>
          </ac:picMkLst>
        </pc:picChg>
      </pc:sldChg>
      <pc:sldChg chg="addSp modSp mod">
        <pc:chgData name="ALAN JESUS" userId="fa2138ae-7bf8-42dc-a078-5719baee669e" providerId="ADAL" clId="{24D41585-BD17-4257-B700-369F7986A9F5}" dt="2020-05-11T19:13:04.637" v="748" actId="1076"/>
        <pc:sldMkLst>
          <pc:docMk/>
          <pc:sldMk cId="836004112" sldId="283"/>
        </pc:sldMkLst>
        <pc:spChg chg="add mod">
          <ac:chgData name="ALAN JESUS" userId="fa2138ae-7bf8-42dc-a078-5719baee669e" providerId="ADAL" clId="{24D41585-BD17-4257-B700-369F7986A9F5}" dt="2020-05-11T19:12:58.911" v="747" actId="1076"/>
          <ac:spMkLst>
            <pc:docMk/>
            <pc:sldMk cId="836004112" sldId="283"/>
            <ac:spMk id="3" creationId="{F06D990C-BB31-4236-87DC-7AF722666AA4}"/>
          </ac:spMkLst>
        </pc:spChg>
        <pc:spChg chg="add mod">
          <ac:chgData name="ALAN JESUS" userId="fa2138ae-7bf8-42dc-a078-5719baee669e" providerId="ADAL" clId="{24D41585-BD17-4257-B700-369F7986A9F5}" dt="2020-05-11T19:13:04.637" v="748" actId="1076"/>
          <ac:spMkLst>
            <pc:docMk/>
            <pc:sldMk cId="836004112" sldId="283"/>
            <ac:spMk id="14" creationId="{FAC093D7-F827-4561-AAB7-6F30F975CBC3}"/>
          </ac:spMkLst>
        </pc:spChg>
        <pc:graphicFrameChg chg="mod">
          <ac:chgData name="ALAN JESUS" userId="fa2138ae-7bf8-42dc-a078-5719baee669e" providerId="ADAL" clId="{24D41585-BD17-4257-B700-369F7986A9F5}" dt="2020-05-11T19:10:43.058" v="725" actId="1076"/>
          <ac:graphicFrameMkLst>
            <pc:docMk/>
            <pc:sldMk cId="836004112" sldId="283"/>
            <ac:graphicFrameMk id="2" creationId="{3B2EE3F2-9B3F-4605-9436-340BE9495877}"/>
          </ac:graphicFrameMkLst>
        </pc:graphicFrameChg>
        <pc:graphicFrameChg chg="mod">
          <ac:chgData name="ALAN JESUS" userId="fa2138ae-7bf8-42dc-a078-5719baee669e" providerId="ADAL" clId="{24D41585-BD17-4257-B700-369F7986A9F5}" dt="2020-05-11T19:10:37.901" v="724" actId="1076"/>
          <ac:graphicFrameMkLst>
            <pc:docMk/>
            <pc:sldMk cId="836004112" sldId="283"/>
            <ac:graphicFrameMk id="15" creationId="{1D3EF9AF-C913-4939-BEB8-8909D34E7716}"/>
          </ac:graphicFrameMkLst>
        </pc:graphicFrameChg>
      </pc:sldChg>
      <pc:sldChg chg="modSp mod">
        <pc:chgData name="ALAN JESUS" userId="fa2138ae-7bf8-42dc-a078-5719baee669e" providerId="ADAL" clId="{24D41585-BD17-4257-B700-369F7986A9F5}" dt="2020-05-11T19:07:51.427" v="721" actId="14100"/>
        <pc:sldMkLst>
          <pc:docMk/>
          <pc:sldMk cId="1584600232" sldId="286"/>
        </pc:sldMkLst>
        <pc:spChg chg="mod">
          <ac:chgData name="ALAN JESUS" userId="fa2138ae-7bf8-42dc-a078-5719baee669e" providerId="ADAL" clId="{24D41585-BD17-4257-B700-369F7986A9F5}" dt="2020-05-11T19:07:51.427" v="721" actId="14100"/>
          <ac:spMkLst>
            <pc:docMk/>
            <pc:sldMk cId="1584600232" sldId="286"/>
            <ac:spMk id="9" creationId="{787791F1-51AA-4E65-9A8D-A087F819FC7E}"/>
          </ac:spMkLst>
        </pc:spChg>
      </pc:sldChg>
      <pc:sldChg chg="modSp mod ord">
        <pc:chgData name="ALAN JESUS" userId="fa2138ae-7bf8-42dc-a078-5719baee669e" providerId="ADAL" clId="{24D41585-BD17-4257-B700-369F7986A9F5}" dt="2020-05-11T20:56:41.284" v="894" actId="20577"/>
        <pc:sldMkLst>
          <pc:docMk/>
          <pc:sldMk cId="2194767422" sldId="292"/>
        </pc:sldMkLst>
        <pc:spChg chg="mod">
          <ac:chgData name="ALAN JESUS" userId="fa2138ae-7bf8-42dc-a078-5719baee669e" providerId="ADAL" clId="{24D41585-BD17-4257-B700-369F7986A9F5}" dt="2020-05-11T19:18:57.513" v="752" actId="1582"/>
          <ac:spMkLst>
            <pc:docMk/>
            <pc:sldMk cId="2194767422" sldId="292"/>
            <ac:spMk id="2" creationId="{A48B334B-583F-4DE4-830A-87DA8645E5DC}"/>
          </ac:spMkLst>
        </pc:spChg>
        <pc:spChg chg="mod">
          <ac:chgData name="ALAN JESUS" userId="fa2138ae-7bf8-42dc-a078-5719baee669e" providerId="ADAL" clId="{24D41585-BD17-4257-B700-369F7986A9F5}" dt="2020-05-11T19:19:05.582" v="753" actId="1582"/>
          <ac:spMkLst>
            <pc:docMk/>
            <pc:sldMk cId="2194767422" sldId="292"/>
            <ac:spMk id="11" creationId="{A9D7D38B-C5C2-453A-811B-E00378B74217}"/>
          </ac:spMkLst>
        </pc:spChg>
        <pc:spChg chg="mod">
          <ac:chgData name="ALAN JESUS" userId="fa2138ae-7bf8-42dc-a078-5719baee669e" providerId="ADAL" clId="{24D41585-BD17-4257-B700-369F7986A9F5}" dt="2020-05-11T20:56:41.284" v="894" actId="20577"/>
          <ac:spMkLst>
            <pc:docMk/>
            <pc:sldMk cId="2194767422" sldId="292"/>
            <ac:spMk id="12" creationId="{420BF717-EA38-4BB7-9423-445C3BBAC684}"/>
          </ac:spMkLst>
        </pc:spChg>
      </pc:sldChg>
      <pc:sldChg chg="modSp del mod ord">
        <pc:chgData name="ALAN JESUS" userId="fa2138ae-7bf8-42dc-a078-5719baee669e" providerId="ADAL" clId="{24D41585-BD17-4257-B700-369F7986A9F5}" dt="2020-05-11T20:56:29.626" v="864" actId="2696"/>
        <pc:sldMkLst>
          <pc:docMk/>
          <pc:sldMk cId="3258678980" sldId="293"/>
        </pc:sldMkLst>
        <pc:graphicFrameChg chg="modGraphic">
          <ac:chgData name="ALAN JESUS" userId="fa2138ae-7bf8-42dc-a078-5719baee669e" providerId="ADAL" clId="{24D41585-BD17-4257-B700-369F7986A9F5}" dt="2020-05-11T19:15:11.845" v="751" actId="404"/>
          <ac:graphicFrameMkLst>
            <pc:docMk/>
            <pc:sldMk cId="3258678980" sldId="293"/>
            <ac:graphicFrameMk id="3" creationId="{BBC1151C-EC7B-494B-9299-755B6565B530}"/>
          </ac:graphicFrameMkLst>
        </pc:graphicFrameChg>
      </pc:sldChg>
      <pc:sldChg chg="addSp modSp mod">
        <pc:chgData name="ALAN JESUS" userId="fa2138ae-7bf8-42dc-a078-5719baee669e" providerId="ADAL" clId="{24D41585-BD17-4257-B700-369F7986A9F5}" dt="2020-05-11T19:05:34.048" v="696" actId="20577"/>
        <pc:sldMkLst>
          <pc:docMk/>
          <pc:sldMk cId="3991241587" sldId="295"/>
        </pc:sldMkLst>
        <pc:spChg chg="add mod">
          <ac:chgData name="ALAN JESUS" userId="fa2138ae-7bf8-42dc-a078-5719baee669e" providerId="ADAL" clId="{24D41585-BD17-4257-B700-369F7986A9F5}" dt="2020-05-11T19:05:34.048" v="696" actId="20577"/>
          <ac:spMkLst>
            <pc:docMk/>
            <pc:sldMk cId="3991241587" sldId="295"/>
            <ac:spMk id="3" creationId="{45C08060-A115-46C3-82CB-6CB0FD12A80F}"/>
          </ac:spMkLst>
        </pc:spChg>
        <pc:graphicFrameChg chg="mod modGraphic">
          <ac:chgData name="ALAN JESUS" userId="fa2138ae-7bf8-42dc-a078-5719baee669e" providerId="ADAL" clId="{24D41585-BD17-4257-B700-369F7986A9F5}" dt="2020-05-11T19:04:47.340" v="630" actId="1076"/>
          <ac:graphicFrameMkLst>
            <pc:docMk/>
            <pc:sldMk cId="3991241587" sldId="295"/>
            <ac:graphicFrameMk id="2" creationId="{5DF97ECA-D8AD-424E-A630-49D020DA4981}"/>
          </ac:graphicFrameMkLst>
        </pc:graphicFrameChg>
      </pc:sldChg>
      <pc:sldChg chg="modSp mod ord">
        <pc:chgData name="ALAN JESUS" userId="fa2138ae-7bf8-42dc-a078-5719baee669e" providerId="ADAL" clId="{24D41585-BD17-4257-B700-369F7986A9F5}" dt="2020-05-11T18:32:13.422" v="57" actId="20577"/>
        <pc:sldMkLst>
          <pc:docMk/>
          <pc:sldMk cId="2977907479" sldId="296"/>
        </pc:sldMkLst>
        <pc:spChg chg="mod">
          <ac:chgData name="ALAN JESUS" userId="fa2138ae-7bf8-42dc-a078-5719baee669e" providerId="ADAL" clId="{24D41585-BD17-4257-B700-369F7986A9F5}" dt="2020-05-11T18:32:13.422" v="57" actId="20577"/>
          <ac:spMkLst>
            <pc:docMk/>
            <pc:sldMk cId="2977907479" sldId="296"/>
            <ac:spMk id="3" creationId="{3833DEA1-A38A-4956-B2BA-3C14D1C4C8B7}"/>
          </ac:spMkLst>
        </pc:spChg>
        <pc:spChg chg="mod">
          <ac:chgData name="ALAN JESUS" userId="fa2138ae-7bf8-42dc-a078-5719baee669e" providerId="ADAL" clId="{24D41585-BD17-4257-B700-369F7986A9F5}" dt="2020-05-11T18:32:07.657" v="50" actId="20577"/>
          <ac:spMkLst>
            <pc:docMk/>
            <pc:sldMk cId="2977907479" sldId="296"/>
            <ac:spMk id="9" creationId="{787791F1-51AA-4E65-9A8D-A087F819FC7E}"/>
          </ac:spMkLst>
        </pc:spChg>
      </pc:sldChg>
      <pc:sldChg chg="modSp mod ord">
        <pc:chgData name="ALAN JESUS" userId="fa2138ae-7bf8-42dc-a078-5719baee669e" providerId="ADAL" clId="{24D41585-BD17-4257-B700-369F7986A9F5}" dt="2020-05-11T19:23:54.581" v="788"/>
        <pc:sldMkLst>
          <pc:docMk/>
          <pc:sldMk cId="3800904879" sldId="297"/>
        </pc:sldMkLst>
        <pc:spChg chg="mod">
          <ac:chgData name="ALAN JESUS" userId="fa2138ae-7bf8-42dc-a078-5719baee669e" providerId="ADAL" clId="{24D41585-BD17-4257-B700-369F7986A9F5}" dt="2020-05-11T18:33:44.359" v="101" actId="20577"/>
          <ac:spMkLst>
            <pc:docMk/>
            <pc:sldMk cId="3800904879" sldId="297"/>
            <ac:spMk id="10" creationId="{32F42433-0F8E-4D04-9736-2D2A5CB6EE18}"/>
          </ac:spMkLst>
        </pc:spChg>
        <pc:spChg chg="mod">
          <ac:chgData name="ALAN JESUS" userId="fa2138ae-7bf8-42dc-a078-5719baee669e" providerId="ADAL" clId="{24D41585-BD17-4257-B700-369F7986A9F5}" dt="2020-05-11T18:33:35.884" v="73" actId="20577"/>
          <ac:spMkLst>
            <pc:docMk/>
            <pc:sldMk cId="3800904879" sldId="297"/>
            <ac:spMk id="12" creationId="{420BF717-EA38-4BB7-9423-445C3BBAC684}"/>
          </ac:spMkLst>
        </pc:spChg>
      </pc:sldChg>
      <pc:sldChg chg="add ord">
        <pc:chgData name="ALAN JESUS" userId="fa2138ae-7bf8-42dc-a078-5719baee669e" providerId="ADAL" clId="{24D41585-BD17-4257-B700-369F7986A9F5}" dt="2020-05-11T19:23:01.320" v="756" actId="20578"/>
        <pc:sldMkLst>
          <pc:docMk/>
          <pc:sldMk cId="3594804018" sldId="300"/>
        </pc:sldMkLst>
      </pc:sldChg>
      <pc:sldChg chg="addSp delSp modSp add mod ord">
        <pc:chgData name="ALAN JESUS" userId="fa2138ae-7bf8-42dc-a078-5719baee669e" providerId="ADAL" clId="{24D41585-BD17-4257-B700-369F7986A9F5}" dt="2020-05-11T19:38:33.942" v="862" actId="478"/>
        <pc:sldMkLst>
          <pc:docMk/>
          <pc:sldMk cId="1266605248" sldId="309"/>
        </pc:sldMkLst>
        <pc:spChg chg="add mod">
          <ac:chgData name="ALAN JESUS" userId="fa2138ae-7bf8-42dc-a078-5719baee669e" providerId="ADAL" clId="{24D41585-BD17-4257-B700-369F7986A9F5}" dt="2020-05-11T19:27:30.320" v="859" actId="1076"/>
          <ac:spMkLst>
            <pc:docMk/>
            <pc:sldMk cId="1266605248" sldId="309"/>
            <ac:spMk id="6" creationId="{0F9F7813-88F7-456F-A5C1-8EA8F492B6AF}"/>
          </ac:spMkLst>
        </pc:spChg>
        <pc:spChg chg="add del">
          <ac:chgData name="ALAN JESUS" userId="fa2138ae-7bf8-42dc-a078-5719baee669e" providerId="ADAL" clId="{24D41585-BD17-4257-B700-369F7986A9F5}" dt="2020-05-11T19:38:33.942" v="862" actId="478"/>
          <ac:spMkLst>
            <pc:docMk/>
            <pc:sldMk cId="1266605248" sldId="309"/>
            <ac:spMk id="9" creationId="{28FFA3CB-3D7F-4A22-ADCD-C01D27F41184}"/>
          </ac:spMkLst>
        </pc:spChg>
        <pc:spChg chg="del">
          <ac:chgData name="ALAN JESUS" userId="fa2138ae-7bf8-42dc-a078-5719baee669e" providerId="ADAL" clId="{24D41585-BD17-4257-B700-369F7986A9F5}" dt="2020-05-11T19:25:56.640" v="796" actId="478"/>
          <ac:spMkLst>
            <pc:docMk/>
            <pc:sldMk cId="1266605248" sldId="309"/>
            <ac:spMk id="10" creationId="{32F42433-0F8E-4D04-9736-2D2A5CB6EE18}"/>
          </ac:spMkLst>
        </pc:spChg>
        <pc:picChg chg="add del mod">
          <ac:chgData name="ALAN JESUS" userId="fa2138ae-7bf8-42dc-a078-5719baee669e" providerId="ADAL" clId="{24D41585-BD17-4257-B700-369F7986A9F5}" dt="2020-05-11T19:26:23.950" v="802" actId="478"/>
          <ac:picMkLst>
            <pc:docMk/>
            <pc:sldMk cId="1266605248" sldId="309"/>
            <ac:picMk id="2" creationId="{C58593C1-8779-419A-821A-2749E8E5DA64}"/>
          </ac:picMkLst>
        </pc:picChg>
        <pc:picChg chg="add mod">
          <ac:chgData name="ALAN JESUS" userId="fa2138ae-7bf8-42dc-a078-5719baee669e" providerId="ADAL" clId="{24D41585-BD17-4257-B700-369F7986A9F5}" dt="2020-05-11T19:27:32.428" v="860" actId="1076"/>
          <ac:picMkLst>
            <pc:docMk/>
            <pc:sldMk cId="1266605248" sldId="309"/>
            <ac:picMk id="3" creationId="{D586F615-A21B-40AC-81F8-E820F13E9D3E}"/>
          </ac:picMkLst>
        </pc:picChg>
      </pc:sldChg>
      <pc:sldChg chg="add del ord">
        <pc:chgData name="ALAN JESUS" userId="fa2138ae-7bf8-42dc-a078-5719baee669e" providerId="ADAL" clId="{24D41585-BD17-4257-B700-369F7986A9F5}" dt="2020-05-11T19:24:09.745" v="792" actId="47"/>
        <pc:sldMkLst>
          <pc:docMk/>
          <pc:sldMk cId="4042320219" sldId="309"/>
        </pc:sldMkLst>
      </pc:sldChg>
      <pc:sldChg chg="modSp mod">
        <pc:chgData name="ALAN JESUS" userId="fa2138ae-7bf8-42dc-a078-5719baee669e" providerId="ADAL" clId="{24D41585-BD17-4257-B700-369F7986A9F5}" dt="2020-05-11T21:19:23.481" v="925" actId="1076"/>
        <pc:sldMkLst>
          <pc:docMk/>
          <pc:sldMk cId="778964589" sldId="310"/>
        </pc:sldMkLst>
        <pc:picChg chg="mod">
          <ac:chgData name="ALAN JESUS" userId="fa2138ae-7bf8-42dc-a078-5719baee669e" providerId="ADAL" clId="{24D41585-BD17-4257-B700-369F7986A9F5}" dt="2020-05-11T21:19:23.481" v="925" actId="1076"/>
          <ac:picMkLst>
            <pc:docMk/>
            <pc:sldMk cId="778964589" sldId="310"/>
            <ac:picMk id="15" creationId="{EEC320B4-8604-44C4-BBB3-0E307C870794}"/>
          </ac:picMkLst>
        </pc:picChg>
      </pc:sldChg>
      <pc:sldChg chg="modSp add del mod ord">
        <pc:chgData name="ALAN JESUS" userId="fa2138ae-7bf8-42dc-a078-5719baee669e" providerId="ADAL" clId="{24D41585-BD17-4257-B700-369F7986A9F5}" dt="2020-05-11T21:07:05.701" v="922" actId="47"/>
        <pc:sldMkLst>
          <pc:docMk/>
          <pc:sldMk cId="3052244931" sldId="316"/>
        </pc:sldMkLst>
        <pc:spChg chg="mod">
          <ac:chgData name="ALAN JESUS" userId="fa2138ae-7bf8-42dc-a078-5719baee669e" providerId="ADAL" clId="{24D41585-BD17-4257-B700-369F7986A9F5}" dt="2020-05-11T21:06:33.351" v="921" actId="20577"/>
          <ac:spMkLst>
            <pc:docMk/>
            <pc:sldMk cId="3052244931" sldId="316"/>
            <ac:spMk id="9" creationId="{787791F1-51AA-4E65-9A8D-A087F819FC7E}"/>
          </ac:spMkLst>
        </pc:spChg>
      </pc:sldChg>
    </pc:docChg>
  </pc:docChgLst>
  <pc:docChgLst>
    <pc:chgData name="RAMIREZ HINOJOSA, DIANA LAURA" userId="S::if706976@iteso.mx::8a86ffb7-df38-4971-a0e0-5926faedaffb" providerId="AD" clId="Web-{9241A0B8-8CC0-DEE3-1265-BEAD62A7C9A5}"/>
    <pc:docChg chg="modSld">
      <pc:chgData name="RAMIREZ HINOJOSA, DIANA LAURA" userId="S::if706976@iteso.mx::8a86ffb7-df38-4971-a0e0-5926faedaffb" providerId="AD" clId="Web-{9241A0B8-8CC0-DEE3-1265-BEAD62A7C9A5}" dt="2020-05-10T22:02:47.018" v="126"/>
      <pc:docMkLst>
        <pc:docMk/>
      </pc:docMkLst>
      <pc:sldChg chg="addSp modSp">
        <pc:chgData name="RAMIREZ HINOJOSA, DIANA LAURA" userId="S::if706976@iteso.mx::8a86ffb7-df38-4971-a0e0-5926faedaffb" providerId="AD" clId="Web-{9241A0B8-8CC0-DEE3-1265-BEAD62A7C9A5}" dt="2020-05-10T22:02:47.018" v="126"/>
        <pc:sldMkLst>
          <pc:docMk/>
          <pc:sldMk cId="3426854185" sldId="281"/>
        </pc:sldMkLst>
        <pc:spChg chg="mod">
          <ac:chgData name="RAMIREZ HINOJOSA, DIANA LAURA" userId="S::if706976@iteso.mx::8a86ffb7-df38-4971-a0e0-5926faedaffb" providerId="AD" clId="Web-{9241A0B8-8CC0-DEE3-1265-BEAD62A7C9A5}" dt="2020-05-10T21:58:53.425" v="122" actId="20577"/>
          <ac:spMkLst>
            <pc:docMk/>
            <pc:sldMk cId="3426854185" sldId="281"/>
            <ac:spMk id="4" creationId="{7145FE87-5536-4169-B51F-11C409CC1459}"/>
          </ac:spMkLst>
        </pc:spChg>
        <pc:graphicFrameChg chg="modGraphic">
          <ac:chgData name="RAMIREZ HINOJOSA, DIANA LAURA" userId="S::if706976@iteso.mx::8a86ffb7-df38-4971-a0e0-5926faedaffb" providerId="AD" clId="Web-{9241A0B8-8CC0-DEE3-1265-BEAD62A7C9A5}" dt="2020-05-10T21:59:48.628" v="125"/>
          <ac:graphicFrameMkLst>
            <pc:docMk/>
            <pc:sldMk cId="3426854185" sldId="281"/>
            <ac:graphicFrameMk id="2697" creationId="{2CD237F9-AFDD-49C0-9D66-A4DDFD44206E}"/>
          </ac:graphicFrameMkLst>
        </pc:graphicFrameChg>
        <pc:picChg chg="add mod">
          <ac:chgData name="RAMIREZ HINOJOSA, DIANA LAURA" userId="S::if706976@iteso.mx::8a86ffb7-df38-4971-a0e0-5926faedaffb" providerId="AD" clId="Web-{9241A0B8-8CC0-DEE3-1265-BEAD62A7C9A5}" dt="2020-05-10T22:02:47.018" v="126"/>
          <ac:picMkLst>
            <pc:docMk/>
            <pc:sldMk cId="3426854185" sldId="281"/>
            <ac:picMk id="7852" creationId="{F2D0FF40-F3BD-47A2-BFDD-0544E1225A4A}"/>
          </ac:picMkLst>
        </pc:picChg>
      </pc:sldChg>
    </pc:docChg>
  </pc:docChgLst>
  <pc:docChgLst>
    <pc:chgData name="Usuario invitado" userId="S::urn:spo:anon#bf5a6ce859ab75c99b7acbce28a400c9101414d2b8ca9e9cde2f1a015e528039::" providerId="AD" clId="Web-{1217032C-E707-5306-4A60-62DAAAA84A87}"/>
    <pc:docChg chg="addSld modSld">
      <pc:chgData name="Usuario invitado" userId="S::urn:spo:anon#bf5a6ce859ab75c99b7acbce28a400c9101414d2b8ca9e9cde2f1a015e528039::" providerId="AD" clId="Web-{1217032C-E707-5306-4A60-62DAAAA84A87}" dt="2020-02-29T15:42:38.688" v="36" actId="20577"/>
      <pc:docMkLst>
        <pc:docMk/>
      </pc:docMkLst>
      <pc:sldChg chg="modSp">
        <pc:chgData name="Usuario invitado" userId="S::urn:spo:anon#bf5a6ce859ab75c99b7acbce28a400c9101414d2b8ca9e9cde2f1a015e528039::" providerId="AD" clId="Web-{1217032C-E707-5306-4A60-62DAAAA84A87}" dt="2020-02-29T15:42:38.688" v="35" actId="20577"/>
        <pc:sldMkLst>
          <pc:docMk/>
          <pc:sldMk cId="3096393203" sldId="282"/>
        </pc:sldMkLst>
        <pc:spChg chg="mod">
          <ac:chgData name="Usuario invitado" userId="S::urn:spo:anon#bf5a6ce859ab75c99b7acbce28a400c9101414d2b8ca9e9cde2f1a015e528039::" providerId="AD" clId="Web-{1217032C-E707-5306-4A60-62DAAAA84A87}" dt="2020-02-29T15:42:38.688" v="35" actId="20577"/>
          <ac:spMkLst>
            <pc:docMk/>
            <pc:sldMk cId="3096393203" sldId="282"/>
            <ac:spMk id="12" creationId="{9DAC2C99-839C-41DC-822F-C7F615050642}"/>
          </ac:spMkLst>
        </pc:spChg>
      </pc:sldChg>
      <pc:sldChg chg="modSp">
        <pc:chgData name="Usuario invitado" userId="S::urn:spo:anon#bf5a6ce859ab75c99b7acbce28a400c9101414d2b8ca9e9cde2f1a015e528039::" providerId="AD" clId="Web-{1217032C-E707-5306-4A60-62DAAAA84A87}" dt="2020-02-29T15:34:34.349" v="0" actId="20577"/>
        <pc:sldMkLst>
          <pc:docMk/>
          <pc:sldMk cId="1108965056" sldId="284"/>
        </pc:sldMkLst>
        <pc:spChg chg="mod">
          <ac:chgData name="Usuario invitado" userId="S::urn:spo:anon#bf5a6ce859ab75c99b7acbce28a400c9101414d2b8ca9e9cde2f1a015e528039::" providerId="AD" clId="Web-{1217032C-E707-5306-4A60-62DAAAA84A87}" dt="2020-02-29T15:34:34.349" v="0" actId="20577"/>
          <ac:spMkLst>
            <pc:docMk/>
            <pc:sldMk cId="1108965056" sldId="284"/>
            <ac:spMk id="9" creationId="{787791F1-51AA-4E65-9A8D-A087F819FC7E}"/>
          </ac:spMkLst>
        </pc:spChg>
      </pc:sldChg>
      <pc:sldChg chg="addSp delSp modSp add replId">
        <pc:chgData name="Usuario invitado" userId="S::urn:spo:anon#bf5a6ce859ab75c99b7acbce28a400c9101414d2b8ca9e9cde2f1a015e528039::" providerId="AD" clId="Web-{1217032C-E707-5306-4A60-62DAAAA84A87}" dt="2020-02-29T15:36:34.238" v="32" actId="1076"/>
        <pc:sldMkLst>
          <pc:docMk/>
          <pc:sldMk cId="1718505682" sldId="285"/>
        </pc:sldMkLst>
        <pc:spChg chg="del">
          <ac:chgData name="Usuario invitado" userId="S::urn:spo:anon#bf5a6ce859ab75c99b7acbce28a400c9101414d2b8ca9e9cde2f1a015e528039::" providerId="AD" clId="Web-{1217032C-E707-5306-4A60-62DAAAA84A87}" dt="2020-02-29T15:34:51.895" v="22"/>
          <ac:spMkLst>
            <pc:docMk/>
            <pc:sldMk cId="1718505682" sldId="285"/>
            <ac:spMk id="3" creationId="{A8147AB2-0484-4123-A0B1-E8329C49AC8A}"/>
          </ac:spMkLst>
        </pc:spChg>
        <pc:spChg chg="mod">
          <ac:chgData name="Usuario invitado" userId="S::urn:spo:anon#bf5a6ce859ab75c99b7acbce28a400c9101414d2b8ca9e9cde2f1a015e528039::" providerId="AD" clId="Web-{1217032C-E707-5306-4A60-62DAAAA84A87}" dt="2020-02-29T15:34:46.536" v="18" actId="20577"/>
          <ac:spMkLst>
            <pc:docMk/>
            <pc:sldMk cId="1718505682" sldId="285"/>
            <ac:spMk id="9" creationId="{787791F1-51AA-4E65-9A8D-A087F819FC7E}"/>
          </ac:spMkLst>
        </pc:spChg>
        <pc:spChg chg="del">
          <ac:chgData name="Usuario invitado" userId="S::urn:spo:anon#bf5a6ce859ab75c99b7acbce28a400c9101414d2b8ca9e9cde2f1a015e528039::" providerId="AD" clId="Web-{1217032C-E707-5306-4A60-62DAAAA84A87}" dt="2020-02-29T15:34:49.895" v="21"/>
          <ac:spMkLst>
            <pc:docMk/>
            <pc:sldMk cId="1718505682" sldId="285"/>
            <ac:spMk id="10" creationId="{1BA83E50-86D7-43DD-B45F-9C278146C78B}"/>
          </ac:spMkLst>
        </pc:spChg>
        <pc:picChg chg="add mod">
          <ac:chgData name="Usuario invitado" userId="S::urn:spo:anon#bf5a6ce859ab75c99b7acbce28a400c9101414d2b8ca9e9cde2f1a015e528039::" providerId="AD" clId="Web-{1217032C-E707-5306-4A60-62DAAAA84A87}" dt="2020-02-29T15:35:16.817" v="27" actId="1076"/>
          <ac:picMkLst>
            <pc:docMk/>
            <pc:sldMk cId="1718505682" sldId="285"/>
            <ac:picMk id="2" creationId="{01CEDDB5-4D1F-450A-947A-0D690382214C}"/>
          </ac:picMkLst>
        </pc:picChg>
        <pc:picChg chg="del">
          <ac:chgData name="Usuario invitado" userId="S::urn:spo:anon#bf5a6ce859ab75c99b7acbce28a400c9101414d2b8ca9e9cde2f1a015e528039::" providerId="AD" clId="Web-{1217032C-E707-5306-4A60-62DAAAA84A87}" dt="2020-02-29T15:34:54.755" v="23"/>
          <ac:picMkLst>
            <pc:docMk/>
            <pc:sldMk cId="1718505682" sldId="285"/>
            <ac:picMk id="6" creationId="{954A5EDD-5199-450E-99E8-829E09E0ADDE}"/>
          </ac:picMkLst>
        </pc:picChg>
        <pc:picChg chg="del">
          <ac:chgData name="Usuario invitado" userId="S::urn:spo:anon#bf5a6ce859ab75c99b7acbce28a400c9101414d2b8ca9e9cde2f1a015e528039::" providerId="AD" clId="Web-{1217032C-E707-5306-4A60-62DAAAA84A87}" dt="2020-02-29T15:34:56.989" v="24"/>
          <ac:picMkLst>
            <pc:docMk/>
            <pc:sldMk cId="1718505682" sldId="285"/>
            <ac:picMk id="12" creationId="{23809570-189D-4F64-938D-7EA0CCC049DB}"/>
          </ac:picMkLst>
        </pc:picChg>
        <pc:picChg chg="add mod">
          <ac:chgData name="Usuario invitado" userId="S::urn:spo:anon#bf5a6ce859ab75c99b7acbce28a400c9101414d2b8ca9e9cde2f1a015e528039::" providerId="AD" clId="Web-{1217032C-E707-5306-4A60-62DAAAA84A87}" dt="2020-02-29T15:36:34.238" v="32" actId="1076"/>
          <ac:picMkLst>
            <pc:docMk/>
            <pc:sldMk cId="1718505682" sldId="285"/>
            <ac:picMk id="14" creationId="{65581B57-E857-44B8-BD94-925FF7B84726}"/>
          </ac:picMkLst>
        </pc:picChg>
      </pc:sldChg>
    </pc:docChg>
  </pc:docChgLst>
  <pc:docChgLst>
    <pc:chgData name="ALVAREZ ALVAREZ, GREGORIO ALBERTO" userId="477e4a29-52a8-402d-9406-5c01935eb865" providerId="ADAL" clId="{4B7F5477-485C-478B-87B3-4997A614DF04}"/>
    <pc:docChg chg="undo redo custSel addSld delSld modSld sldOrd">
      <pc:chgData name="ALVAREZ ALVAREZ, GREGORIO ALBERTO" userId="477e4a29-52a8-402d-9406-5c01935eb865" providerId="ADAL" clId="{4B7F5477-485C-478B-87B3-4997A614DF04}" dt="2020-05-12T17:28:22.088" v="1997" actId="20577"/>
      <pc:docMkLst>
        <pc:docMk/>
      </pc:docMkLst>
      <pc:sldChg chg="modSp">
        <pc:chgData name="ALVAREZ ALVAREZ, GREGORIO ALBERTO" userId="477e4a29-52a8-402d-9406-5c01935eb865" providerId="ADAL" clId="{4B7F5477-485C-478B-87B3-4997A614DF04}" dt="2020-05-11T00:07:19.608" v="454" actId="1076"/>
        <pc:sldMkLst>
          <pc:docMk/>
          <pc:sldMk cId="4191843807" sldId="257"/>
        </pc:sldMkLst>
        <pc:spChg chg="mod">
          <ac:chgData name="ALVAREZ ALVAREZ, GREGORIO ALBERTO" userId="477e4a29-52a8-402d-9406-5c01935eb865" providerId="ADAL" clId="{4B7F5477-485C-478B-87B3-4997A614DF04}" dt="2020-05-11T00:07:19.608" v="454" actId="1076"/>
          <ac:spMkLst>
            <pc:docMk/>
            <pc:sldMk cId="4191843807" sldId="257"/>
            <ac:spMk id="14" creationId="{C82AEC1F-B937-4129-9718-83AA4CD64A7F}"/>
          </ac:spMkLst>
        </pc:spChg>
      </pc:sldChg>
      <pc:sldChg chg="modSp">
        <pc:chgData name="ALVAREZ ALVAREZ, GREGORIO ALBERTO" userId="477e4a29-52a8-402d-9406-5c01935eb865" providerId="ADAL" clId="{4B7F5477-485C-478B-87B3-4997A614DF04}" dt="2020-05-12T17:28:16.658" v="1995" actId="20577"/>
        <pc:sldMkLst>
          <pc:docMk/>
          <pc:sldMk cId="247480375" sldId="261"/>
        </pc:sldMkLst>
        <pc:spChg chg="mod">
          <ac:chgData name="ALVAREZ ALVAREZ, GREGORIO ALBERTO" userId="477e4a29-52a8-402d-9406-5c01935eb865" providerId="ADAL" clId="{4B7F5477-485C-478B-87B3-4997A614DF04}" dt="2020-05-12T17:28:16.658" v="1995" actId="20577"/>
          <ac:spMkLst>
            <pc:docMk/>
            <pc:sldMk cId="247480375" sldId="261"/>
            <ac:spMk id="7" creationId="{124C7E90-5A9F-44A8-B816-2C607323C37C}"/>
          </ac:spMkLst>
        </pc:spChg>
      </pc:sldChg>
      <pc:sldChg chg="addSp delSp modSp modNotesTx">
        <pc:chgData name="ALVAREZ ALVAREZ, GREGORIO ALBERTO" userId="477e4a29-52a8-402d-9406-5c01935eb865" providerId="ADAL" clId="{4B7F5477-485C-478B-87B3-4997A614DF04}" dt="2020-05-12T14:14:38.270" v="1427" actId="20577"/>
        <pc:sldMkLst>
          <pc:docMk/>
          <pc:sldMk cId="394229522" sldId="272"/>
        </pc:sldMkLst>
        <pc:spChg chg="mod">
          <ac:chgData name="ALVAREZ ALVAREZ, GREGORIO ALBERTO" userId="477e4a29-52a8-402d-9406-5c01935eb865" providerId="ADAL" clId="{4B7F5477-485C-478B-87B3-4997A614DF04}" dt="2020-05-11T18:54:59.036" v="1225" actId="14100"/>
          <ac:spMkLst>
            <pc:docMk/>
            <pc:sldMk cId="394229522" sldId="272"/>
            <ac:spMk id="4" creationId="{7145FE87-5536-4169-B51F-11C409CC1459}"/>
          </ac:spMkLst>
        </pc:spChg>
        <pc:spChg chg="mod">
          <ac:chgData name="ALVAREZ ALVAREZ, GREGORIO ALBERTO" userId="477e4a29-52a8-402d-9406-5c01935eb865" providerId="ADAL" clId="{4B7F5477-485C-478B-87B3-4997A614DF04}" dt="2020-05-11T18:54:55.457" v="1224" actId="1076"/>
          <ac:spMkLst>
            <pc:docMk/>
            <pc:sldMk cId="394229522" sldId="272"/>
            <ac:spMk id="9" creationId="{787791F1-51AA-4E65-9A8D-A087F819FC7E}"/>
          </ac:spMkLst>
        </pc:spChg>
        <pc:spChg chg="add del">
          <ac:chgData name="ALVAREZ ALVAREZ, GREGORIO ALBERTO" userId="477e4a29-52a8-402d-9406-5c01935eb865" providerId="ADAL" clId="{4B7F5477-485C-478B-87B3-4997A614DF04}" dt="2020-05-11T18:53:46.943" v="1164"/>
          <ac:spMkLst>
            <pc:docMk/>
            <pc:sldMk cId="394229522" sldId="272"/>
            <ac:spMk id="12" creationId="{D1277AE2-6F85-490B-B3C9-6A29558F2038}"/>
          </ac:spMkLst>
        </pc:spChg>
        <pc:picChg chg="add del mod">
          <ac:chgData name="ALVAREZ ALVAREZ, GREGORIO ALBERTO" userId="477e4a29-52a8-402d-9406-5c01935eb865" providerId="ADAL" clId="{4B7F5477-485C-478B-87B3-4997A614DF04}" dt="2020-05-11T18:54:18.023" v="1220" actId="478"/>
          <ac:picMkLst>
            <pc:docMk/>
            <pc:sldMk cId="394229522" sldId="272"/>
            <ac:picMk id="2" creationId="{2F5944D2-E071-48D2-98F6-27568DE0F752}"/>
          </ac:picMkLst>
        </pc:picChg>
        <pc:picChg chg="mod ord">
          <ac:chgData name="ALVAREZ ALVAREZ, GREGORIO ALBERTO" userId="477e4a29-52a8-402d-9406-5c01935eb865" providerId="ADAL" clId="{4B7F5477-485C-478B-87B3-4997A614DF04}" dt="2020-05-10T22:17:33.878" v="13" actId="14100"/>
          <ac:picMkLst>
            <pc:docMk/>
            <pc:sldMk cId="394229522" sldId="272"/>
            <ac:picMk id="2" creationId="{57572CE7-B6AD-47AF-BAC4-E8B0D9728254}"/>
          </ac:picMkLst>
        </pc:picChg>
        <pc:picChg chg="add del mod modCrop">
          <ac:chgData name="ALVAREZ ALVAREZ, GREGORIO ALBERTO" userId="477e4a29-52a8-402d-9406-5c01935eb865" providerId="ADAL" clId="{4B7F5477-485C-478B-87B3-4997A614DF04}" dt="2020-05-10T23:56:07.092" v="376" actId="478"/>
          <ac:picMkLst>
            <pc:docMk/>
            <pc:sldMk cId="394229522" sldId="272"/>
            <ac:picMk id="3" creationId="{69CDAB43-5663-435D-8042-D2A83B9AB95E}"/>
          </ac:picMkLst>
        </pc:picChg>
        <pc:picChg chg="del mod">
          <ac:chgData name="ALVAREZ ALVAREZ, GREGORIO ALBERTO" userId="477e4a29-52a8-402d-9406-5c01935eb865" providerId="ADAL" clId="{4B7F5477-485C-478B-87B3-4997A614DF04}" dt="2020-05-10T22:16:54.962" v="9" actId="478"/>
          <ac:picMkLst>
            <pc:docMk/>
            <pc:sldMk cId="394229522" sldId="272"/>
            <ac:picMk id="10" creationId="{7527F4B9-2BB4-4697-B9C4-E7F9DB5475A0}"/>
          </ac:picMkLst>
        </pc:picChg>
        <pc:picChg chg="add del mod">
          <ac:chgData name="ALVAREZ ALVAREZ, GREGORIO ALBERTO" userId="477e4a29-52a8-402d-9406-5c01935eb865" providerId="ADAL" clId="{4B7F5477-485C-478B-87B3-4997A614DF04}" dt="2020-05-10T22:25:01.564" v="29" actId="478"/>
          <ac:picMkLst>
            <pc:docMk/>
            <pc:sldMk cId="394229522" sldId="272"/>
            <ac:picMk id="11" creationId="{F5BEF40A-33B0-425D-9E1B-910281D772AD}"/>
          </ac:picMkLst>
        </pc:picChg>
        <pc:picChg chg="del mod modCrop">
          <ac:chgData name="ALVAREZ ALVAREZ, GREGORIO ALBERTO" userId="477e4a29-52a8-402d-9406-5c01935eb865" providerId="ADAL" clId="{4B7F5477-485C-478B-87B3-4997A614DF04}" dt="2020-05-10T22:17:09.160" v="11"/>
          <ac:picMkLst>
            <pc:docMk/>
            <pc:sldMk cId="394229522" sldId="272"/>
            <ac:picMk id="12" creationId="{FC279FDA-1036-412A-AB9C-AF314CBDC42C}"/>
          </ac:picMkLst>
        </pc:picChg>
        <pc:picChg chg="add del mod">
          <ac:chgData name="ALVAREZ ALVAREZ, GREGORIO ALBERTO" userId="477e4a29-52a8-402d-9406-5c01935eb865" providerId="ADAL" clId="{4B7F5477-485C-478B-87B3-4997A614DF04}" dt="2020-05-10T22:18:18.755" v="19" actId="478"/>
          <ac:picMkLst>
            <pc:docMk/>
            <pc:sldMk cId="394229522" sldId="272"/>
            <ac:picMk id="13" creationId="{A37C7BF0-476E-4079-9268-D6939ACD55A0}"/>
          </ac:picMkLst>
        </pc:picChg>
      </pc:sldChg>
      <pc:sldChg chg="modSp add">
        <pc:chgData name="ALVAREZ ALVAREZ, GREGORIO ALBERTO" userId="477e4a29-52a8-402d-9406-5c01935eb865" providerId="ADAL" clId="{4B7F5477-485C-478B-87B3-4997A614DF04}" dt="2020-05-12T17:26:39.336" v="1963" actId="20577"/>
        <pc:sldMkLst>
          <pc:docMk/>
          <pc:sldMk cId="2106924425" sldId="276"/>
        </pc:sldMkLst>
        <pc:spChg chg="mod">
          <ac:chgData name="ALVAREZ ALVAREZ, GREGORIO ALBERTO" userId="477e4a29-52a8-402d-9406-5c01935eb865" providerId="ADAL" clId="{4B7F5477-485C-478B-87B3-4997A614DF04}" dt="2020-05-12T15:04:57.151" v="1540" actId="1076"/>
          <ac:spMkLst>
            <pc:docMk/>
            <pc:sldMk cId="2106924425" sldId="276"/>
            <ac:spMk id="16" creationId="{39DFAC1D-3251-4FF5-99BF-C001561F774E}"/>
          </ac:spMkLst>
        </pc:spChg>
        <pc:spChg chg="mod">
          <ac:chgData name="ALVAREZ ALVAREZ, GREGORIO ALBERTO" userId="477e4a29-52a8-402d-9406-5c01935eb865" providerId="ADAL" clId="{4B7F5477-485C-478B-87B3-4997A614DF04}" dt="2020-05-12T15:05:02.349" v="1541" actId="1076"/>
          <ac:spMkLst>
            <pc:docMk/>
            <pc:sldMk cId="2106924425" sldId="276"/>
            <ac:spMk id="17" creationId="{4A7DE5F4-18BF-42F4-B270-5DE572043E1A}"/>
          </ac:spMkLst>
        </pc:spChg>
        <pc:spChg chg="mod">
          <ac:chgData name="ALVAREZ ALVAREZ, GREGORIO ALBERTO" userId="477e4a29-52a8-402d-9406-5c01935eb865" providerId="ADAL" clId="{4B7F5477-485C-478B-87B3-4997A614DF04}" dt="2020-05-12T15:04:07.693" v="1525" actId="1076"/>
          <ac:spMkLst>
            <pc:docMk/>
            <pc:sldMk cId="2106924425" sldId="276"/>
            <ac:spMk id="18" creationId="{F1C260AC-A97C-4323-AC0F-313E93F74236}"/>
          </ac:spMkLst>
        </pc:spChg>
        <pc:spChg chg="mod">
          <ac:chgData name="ALVAREZ ALVAREZ, GREGORIO ALBERTO" userId="477e4a29-52a8-402d-9406-5c01935eb865" providerId="ADAL" clId="{4B7F5477-485C-478B-87B3-4997A614DF04}" dt="2020-05-12T17:26:39.336" v="1963" actId="20577"/>
          <ac:spMkLst>
            <pc:docMk/>
            <pc:sldMk cId="2106924425" sldId="276"/>
            <ac:spMk id="23" creationId="{87A358A8-919E-4499-9865-98C7026D534E}"/>
          </ac:spMkLst>
        </pc:spChg>
        <pc:grpChg chg="mod">
          <ac:chgData name="ALVAREZ ALVAREZ, GREGORIO ALBERTO" userId="477e4a29-52a8-402d-9406-5c01935eb865" providerId="ADAL" clId="{4B7F5477-485C-478B-87B3-4997A614DF04}" dt="2020-05-12T15:00:34.646" v="1512" actId="14100"/>
          <ac:grpSpMkLst>
            <pc:docMk/>
            <pc:sldMk cId="2106924425" sldId="276"/>
            <ac:grpSpMk id="20" creationId="{C984BDF5-7CEB-4C81-BF9C-129BAD181786}"/>
          </ac:grpSpMkLst>
        </pc:grpChg>
        <pc:graphicFrameChg chg="modGraphic">
          <ac:chgData name="ALVAREZ ALVAREZ, GREGORIO ALBERTO" userId="477e4a29-52a8-402d-9406-5c01935eb865" providerId="ADAL" clId="{4B7F5477-485C-478B-87B3-4997A614DF04}" dt="2020-05-12T15:04:46.117" v="1539" actId="20577"/>
          <ac:graphicFrameMkLst>
            <pc:docMk/>
            <pc:sldMk cId="2106924425" sldId="276"/>
            <ac:graphicFrameMk id="12" creationId="{6EDFDF29-A71F-483C-A9BC-9E8CEF8841C2}"/>
          </ac:graphicFrameMkLst>
        </pc:graphicFrameChg>
        <pc:graphicFrameChg chg="mod modGraphic">
          <ac:chgData name="ALVAREZ ALVAREZ, GREGORIO ALBERTO" userId="477e4a29-52a8-402d-9406-5c01935eb865" providerId="ADAL" clId="{4B7F5477-485C-478B-87B3-4997A614DF04}" dt="2020-05-12T15:05:07.725" v="1542" actId="1076"/>
          <ac:graphicFrameMkLst>
            <pc:docMk/>
            <pc:sldMk cId="2106924425" sldId="276"/>
            <ac:graphicFrameMk id="15" creationId="{900DDDC1-03F3-4EE8-AEAE-35CE01BC81EE}"/>
          </ac:graphicFrameMkLst>
        </pc:graphicFrameChg>
      </pc:sldChg>
      <pc:sldChg chg="del">
        <pc:chgData name="ALVAREZ ALVAREZ, GREGORIO ALBERTO" userId="477e4a29-52a8-402d-9406-5c01935eb865" providerId="ADAL" clId="{4B7F5477-485C-478B-87B3-4997A614DF04}" dt="2020-05-10T22:26:12.163" v="30" actId="2696"/>
        <pc:sldMkLst>
          <pc:docMk/>
          <pc:sldMk cId="1685295484" sldId="278"/>
        </pc:sldMkLst>
      </pc:sldChg>
      <pc:sldChg chg="add del">
        <pc:chgData name="ALVAREZ ALVAREZ, GREGORIO ALBERTO" userId="477e4a29-52a8-402d-9406-5c01935eb865" providerId="ADAL" clId="{4B7F5477-485C-478B-87B3-4997A614DF04}" dt="2020-05-11T18:50:29.863" v="1125"/>
        <pc:sldMkLst>
          <pc:docMk/>
          <pc:sldMk cId="2585916445" sldId="279"/>
        </pc:sldMkLst>
      </pc:sldChg>
      <pc:sldChg chg="modSp">
        <pc:chgData name="ALVAREZ ALVAREZ, GREGORIO ALBERTO" userId="477e4a29-52a8-402d-9406-5c01935eb865" providerId="ADAL" clId="{4B7F5477-485C-478B-87B3-4997A614DF04}" dt="2020-05-12T17:26:53.445" v="1969" actId="20577"/>
        <pc:sldMkLst>
          <pc:docMk/>
          <pc:sldMk cId="3426854185" sldId="281"/>
        </pc:sldMkLst>
        <pc:spChg chg="mod">
          <ac:chgData name="ALVAREZ ALVAREZ, GREGORIO ALBERTO" userId="477e4a29-52a8-402d-9406-5c01935eb865" providerId="ADAL" clId="{4B7F5477-485C-478B-87B3-4997A614DF04}" dt="2020-05-12T17:26:53.445" v="1969" actId="20577"/>
          <ac:spMkLst>
            <pc:docMk/>
            <pc:sldMk cId="3426854185" sldId="281"/>
            <ac:spMk id="23" creationId="{87A358A8-919E-4499-9865-98C7026D534E}"/>
          </ac:spMkLst>
        </pc:spChg>
      </pc:sldChg>
      <pc:sldChg chg="addSp delSp modSp">
        <pc:chgData name="ALVAREZ ALVAREZ, GREGORIO ALBERTO" userId="477e4a29-52a8-402d-9406-5c01935eb865" providerId="ADAL" clId="{4B7F5477-485C-478B-87B3-4997A614DF04}" dt="2020-05-12T17:26:30.250" v="1959" actId="20577"/>
        <pc:sldMkLst>
          <pc:docMk/>
          <pc:sldMk cId="3096393203" sldId="282"/>
        </pc:sldMkLst>
        <pc:spChg chg="add mod">
          <ac:chgData name="ALVAREZ ALVAREZ, GREGORIO ALBERTO" userId="477e4a29-52a8-402d-9406-5c01935eb865" providerId="ADAL" clId="{4B7F5477-485C-478B-87B3-4997A614DF04}" dt="2020-05-10T22:43:22.570" v="113" actId="207"/>
          <ac:spMkLst>
            <pc:docMk/>
            <pc:sldMk cId="3096393203" sldId="282"/>
            <ac:spMk id="3" creationId="{D4CB9EA7-C024-4A8A-9AB4-4ABEC441B403}"/>
          </ac:spMkLst>
        </pc:spChg>
        <pc:spChg chg="mod">
          <ac:chgData name="ALVAREZ ALVAREZ, GREGORIO ALBERTO" userId="477e4a29-52a8-402d-9406-5c01935eb865" providerId="ADAL" clId="{4B7F5477-485C-478B-87B3-4997A614DF04}" dt="2020-05-10T22:33:01.376" v="61" actId="207"/>
          <ac:spMkLst>
            <pc:docMk/>
            <pc:sldMk cId="3096393203" sldId="282"/>
            <ac:spMk id="4" creationId="{7145FE87-5536-4169-B51F-11C409CC1459}"/>
          </ac:spMkLst>
        </pc:spChg>
        <pc:spChg chg="add del mod ord">
          <ac:chgData name="ALVAREZ ALVAREZ, GREGORIO ALBERTO" userId="477e4a29-52a8-402d-9406-5c01935eb865" providerId="ADAL" clId="{4B7F5477-485C-478B-87B3-4997A614DF04}" dt="2020-05-10T22:47:16.594" v="132" actId="478"/>
          <ac:spMkLst>
            <pc:docMk/>
            <pc:sldMk cId="3096393203" sldId="282"/>
            <ac:spMk id="6" creationId="{8F8ED767-22E6-42E4-847C-C3B41A4B5303}"/>
          </ac:spMkLst>
        </pc:spChg>
        <pc:spChg chg="mod">
          <ac:chgData name="ALVAREZ ALVAREZ, GREGORIO ALBERTO" userId="477e4a29-52a8-402d-9406-5c01935eb865" providerId="ADAL" clId="{4B7F5477-485C-478B-87B3-4997A614DF04}" dt="2020-05-10T22:39:06.841" v="99" actId="20577"/>
          <ac:spMkLst>
            <pc:docMk/>
            <pc:sldMk cId="3096393203" sldId="282"/>
            <ac:spMk id="9" creationId="{787791F1-51AA-4E65-9A8D-A087F819FC7E}"/>
          </ac:spMkLst>
        </pc:spChg>
        <pc:spChg chg="mod">
          <ac:chgData name="ALVAREZ ALVAREZ, GREGORIO ALBERTO" userId="477e4a29-52a8-402d-9406-5c01935eb865" providerId="ADAL" clId="{4B7F5477-485C-478B-87B3-4997A614DF04}" dt="2020-05-10T22:44:37.839" v="121" actId="1076"/>
          <ac:spMkLst>
            <pc:docMk/>
            <pc:sldMk cId="3096393203" sldId="282"/>
            <ac:spMk id="10" creationId="{1BA83E50-86D7-43DD-B45F-9C278146C78B}"/>
          </ac:spMkLst>
        </pc:spChg>
        <pc:spChg chg="mod">
          <ac:chgData name="ALVAREZ ALVAREZ, GREGORIO ALBERTO" userId="477e4a29-52a8-402d-9406-5c01935eb865" providerId="ADAL" clId="{4B7F5477-485C-478B-87B3-4997A614DF04}" dt="2020-05-10T22:53:09.250" v="139" actId="1076"/>
          <ac:spMkLst>
            <pc:docMk/>
            <pc:sldMk cId="3096393203" sldId="282"/>
            <ac:spMk id="12" creationId="{9DAC2C99-839C-41DC-822F-C7F615050642}"/>
          </ac:spMkLst>
        </pc:spChg>
        <pc:spChg chg="mod">
          <ac:chgData name="ALVAREZ ALVAREZ, GREGORIO ALBERTO" userId="477e4a29-52a8-402d-9406-5c01935eb865" providerId="ADAL" clId="{4B7F5477-485C-478B-87B3-4997A614DF04}" dt="2020-05-12T17:26:30.250" v="1959" actId="20577"/>
          <ac:spMkLst>
            <pc:docMk/>
            <pc:sldMk cId="3096393203" sldId="282"/>
            <ac:spMk id="23" creationId="{87A358A8-919E-4499-9865-98C7026D534E}"/>
          </ac:spMkLst>
        </pc:spChg>
        <pc:picChg chg="mod">
          <ac:chgData name="ALVAREZ ALVAREZ, GREGORIO ALBERTO" userId="477e4a29-52a8-402d-9406-5c01935eb865" providerId="ADAL" clId="{4B7F5477-485C-478B-87B3-4997A614DF04}" dt="2020-05-10T22:46:34.086" v="125" actId="1076"/>
          <ac:picMkLst>
            <pc:docMk/>
            <pc:sldMk cId="3096393203" sldId="282"/>
            <ac:picMk id="2" creationId="{F3F71ADC-C6C9-48A2-9AA6-13C9611D275C}"/>
          </ac:picMkLst>
        </pc:picChg>
        <pc:picChg chg="add del mod">
          <ac:chgData name="ALVAREZ ALVAREZ, GREGORIO ALBERTO" userId="477e4a29-52a8-402d-9406-5c01935eb865" providerId="ADAL" clId="{4B7F5477-485C-478B-87B3-4997A614DF04}" dt="2020-05-10T22:54:11.385" v="144" actId="478"/>
          <ac:picMkLst>
            <pc:docMk/>
            <pc:sldMk cId="3096393203" sldId="282"/>
            <ac:picMk id="11" creationId="{466225FE-E7F1-48EF-BE4B-B064E7CECB15}"/>
          </ac:picMkLst>
        </pc:picChg>
        <pc:picChg chg="mod modCrop">
          <ac:chgData name="ALVAREZ ALVAREZ, GREGORIO ALBERTO" userId="477e4a29-52a8-402d-9406-5c01935eb865" providerId="ADAL" clId="{4B7F5477-485C-478B-87B3-4997A614DF04}" dt="2020-05-10T22:50:42.619" v="134" actId="1076"/>
          <ac:picMkLst>
            <pc:docMk/>
            <pc:sldMk cId="3096393203" sldId="282"/>
            <ac:picMk id="14" creationId="{0C7C7A60-2D0D-4722-9C11-E023FF88998A}"/>
          </ac:picMkLst>
        </pc:picChg>
        <pc:picChg chg="add mod">
          <ac:chgData name="ALVAREZ ALVAREZ, GREGORIO ALBERTO" userId="477e4a29-52a8-402d-9406-5c01935eb865" providerId="ADAL" clId="{4B7F5477-485C-478B-87B3-4997A614DF04}" dt="2020-05-10T22:53:09.250" v="139" actId="1076"/>
          <ac:picMkLst>
            <pc:docMk/>
            <pc:sldMk cId="3096393203" sldId="282"/>
            <ac:picMk id="15" creationId="{7F235F0B-6D1A-43F2-BAF9-B9E3281D2DB4}"/>
          </ac:picMkLst>
        </pc:picChg>
        <pc:picChg chg="add mod">
          <ac:chgData name="ALVAREZ ALVAREZ, GREGORIO ALBERTO" userId="477e4a29-52a8-402d-9406-5c01935eb865" providerId="ADAL" clId="{4B7F5477-485C-478B-87B3-4997A614DF04}" dt="2020-05-10T22:55:28.788" v="149" actId="1076"/>
          <ac:picMkLst>
            <pc:docMk/>
            <pc:sldMk cId="3096393203" sldId="282"/>
            <ac:picMk id="16" creationId="{D39D7CE3-EECC-4CC1-B156-F05AFC1D6FA2}"/>
          </ac:picMkLst>
        </pc:picChg>
      </pc:sldChg>
      <pc:sldChg chg="addSp delSp modSp addCm delCm">
        <pc:chgData name="ALVAREZ ALVAREZ, GREGORIO ALBERTO" userId="477e4a29-52a8-402d-9406-5c01935eb865" providerId="ADAL" clId="{4B7F5477-485C-478B-87B3-4997A614DF04}" dt="2020-05-10T23:39:32.605" v="366" actId="20577"/>
        <pc:sldMkLst>
          <pc:docMk/>
          <pc:sldMk cId="1584600232" sldId="286"/>
        </pc:sldMkLst>
        <pc:spChg chg="add del mod ord">
          <ac:chgData name="ALVAREZ ALVAREZ, GREGORIO ALBERTO" userId="477e4a29-52a8-402d-9406-5c01935eb865" providerId="ADAL" clId="{4B7F5477-485C-478B-87B3-4997A614DF04}" dt="2020-05-10T23:26:35.762" v="221" actId="478"/>
          <ac:spMkLst>
            <pc:docMk/>
            <pc:sldMk cId="1584600232" sldId="286"/>
            <ac:spMk id="2" creationId="{D6359F0F-8147-4B9F-99E3-1480C844894F}"/>
          </ac:spMkLst>
        </pc:spChg>
        <pc:spChg chg="add mod ord">
          <ac:chgData name="ALVAREZ ALVAREZ, GREGORIO ALBERTO" userId="477e4a29-52a8-402d-9406-5c01935eb865" providerId="ADAL" clId="{4B7F5477-485C-478B-87B3-4997A614DF04}" dt="2020-05-10T23:39:08.781" v="358" actId="207"/>
          <ac:spMkLst>
            <pc:docMk/>
            <pc:sldMk cId="1584600232" sldId="286"/>
            <ac:spMk id="12" creationId="{CA882263-7568-45D3-9749-87943A36A3B6}"/>
          </ac:spMkLst>
        </pc:spChg>
        <pc:spChg chg="add mod">
          <ac:chgData name="ALVAREZ ALVAREZ, GREGORIO ALBERTO" userId="477e4a29-52a8-402d-9406-5c01935eb865" providerId="ADAL" clId="{4B7F5477-485C-478B-87B3-4997A614DF04}" dt="2020-05-10T23:35:24.631" v="313" actId="207"/>
          <ac:spMkLst>
            <pc:docMk/>
            <pc:sldMk cId="1584600232" sldId="286"/>
            <ac:spMk id="15" creationId="{E4A399AE-1575-4B04-8112-BAA9885E8191}"/>
          </ac:spMkLst>
        </pc:spChg>
        <pc:spChg chg="add del mod">
          <ac:chgData name="ALVAREZ ALVAREZ, GREGORIO ALBERTO" userId="477e4a29-52a8-402d-9406-5c01935eb865" providerId="ADAL" clId="{4B7F5477-485C-478B-87B3-4997A614DF04}" dt="2020-05-10T23:31:54.544" v="249"/>
          <ac:spMkLst>
            <pc:docMk/>
            <pc:sldMk cId="1584600232" sldId="286"/>
            <ac:spMk id="18" creationId="{6CB28480-1C12-4169-8310-973995BFE592}"/>
          </ac:spMkLst>
        </pc:spChg>
        <pc:spChg chg="add mod ord">
          <ac:chgData name="ALVAREZ ALVAREZ, GREGORIO ALBERTO" userId="477e4a29-52a8-402d-9406-5c01935eb865" providerId="ADAL" clId="{4B7F5477-485C-478B-87B3-4997A614DF04}" dt="2020-05-10T23:39:23.240" v="359" actId="207"/>
          <ac:spMkLst>
            <pc:docMk/>
            <pc:sldMk cId="1584600232" sldId="286"/>
            <ac:spMk id="19" creationId="{3C320F2B-199D-421C-95D0-A52A9D9D0E29}"/>
          </ac:spMkLst>
        </pc:spChg>
        <pc:spChg chg="add mod">
          <ac:chgData name="ALVAREZ ALVAREZ, GREGORIO ALBERTO" userId="477e4a29-52a8-402d-9406-5c01935eb865" providerId="ADAL" clId="{4B7F5477-485C-478B-87B3-4997A614DF04}" dt="2020-05-10T23:39:32.605" v="366" actId="20577"/>
          <ac:spMkLst>
            <pc:docMk/>
            <pc:sldMk cId="1584600232" sldId="286"/>
            <ac:spMk id="21" creationId="{3B5A4619-065D-47AE-A99E-E16901AA16CB}"/>
          </ac:spMkLst>
        </pc:spChg>
        <pc:picChg chg="mod">
          <ac:chgData name="ALVAREZ ALVAREZ, GREGORIO ALBERTO" userId="477e4a29-52a8-402d-9406-5c01935eb865" providerId="ADAL" clId="{4B7F5477-485C-478B-87B3-4997A614DF04}" dt="2020-05-10T23:30:16.536" v="240" actId="14100"/>
          <ac:picMkLst>
            <pc:docMk/>
            <pc:sldMk cId="1584600232" sldId="286"/>
            <ac:picMk id="14" creationId="{6821ADD1-EE05-4B53-A70C-2897E198083B}"/>
          </ac:picMkLst>
        </pc:picChg>
        <pc:picChg chg="mod modCrop">
          <ac:chgData name="ALVAREZ ALVAREZ, GREGORIO ALBERTO" userId="477e4a29-52a8-402d-9406-5c01935eb865" providerId="ADAL" clId="{4B7F5477-485C-478B-87B3-4997A614DF04}" dt="2020-05-10T23:32:39.835" v="255" actId="732"/>
          <ac:picMkLst>
            <pc:docMk/>
            <pc:sldMk cId="1584600232" sldId="286"/>
            <ac:picMk id="16" creationId="{22B1B950-3EF9-433B-8BC3-98118F7243CA}"/>
          </ac:picMkLst>
        </pc:picChg>
        <pc:picChg chg="add del mod">
          <ac:chgData name="ALVAREZ ALVAREZ, GREGORIO ALBERTO" userId="477e4a29-52a8-402d-9406-5c01935eb865" providerId="ADAL" clId="{4B7F5477-485C-478B-87B3-4997A614DF04}" dt="2020-05-10T23:31:10.792" v="246" actId="478"/>
          <ac:picMkLst>
            <pc:docMk/>
            <pc:sldMk cId="1584600232" sldId="286"/>
            <ac:picMk id="17" creationId="{7575375D-B42C-4E15-8AF1-7BF9B6D54542}"/>
          </ac:picMkLst>
        </pc:picChg>
        <pc:cxnChg chg="add del mod">
          <ac:chgData name="ALVAREZ ALVAREZ, GREGORIO ALBERTO" userId="477e4a29-52a8-402d-9406-5c01935eb865" providerId="ADAL" clId="{4B7F5477-485C-478B-87B3-4997A614DF04}" dt="2020-05-10T23:30:07.621" v="236" actId="478"/>
          <ac:cxnSpMkLst>
            <pc:docMk/>
            <pc:sldMk cId="1584600232" sldId="286"/>
            <ac:cxnSpMk id="6" creationId="{5ED7AF1C-F937-4C8F-92B6-B86DC8E35FD9}"/>
          </ac:cxnSpMkLst>
        </pc:cxnChg>
        <pc:cxnChg chg="add del mod">
          <ac:chgData name="ALVAREZ ALVAREZ, GREGORIO ALBERTO" userId="477e4a29-52a8-402d-9406-5c01935eb865" providerId="ADAL" clId="{4B7F5477-485C-478B-87B3-4997A614DF04}" dt="2020-05-10T23:30:06.551" v="235" actId="478"/>
          <ac:cxnSpMkLst>
            <pc:docMk/>
            <pc:sldMk cId="1584600232" sldId="286"/>
            <ac:cxnSpMk id="11" creationId="{5168F832-2099-4325-B2CC-93F9B46D5720}"/>
          </ac:cxnSpMkLst>
        </pc:cxnChg>
      </pc:sldChg>
      <pc:sldChg chg="modSp">
        <pc:chgData name="ALVAREZ ALVAREZ, GREGORIO ALBERTO" userId="477e4a29-52a8-402d-9406-5c01935eb865" providerId="ADAL" clId="{4B7F5477-485C-478B-87B3-4997A614DF04}" dt="2020-05-12T17:27:39.968" v="1979" actId="20577"/>
        <pc:sldMkLst>
          <pc:docMk/>
          <pc:sldMk cId="4206448186" sldId="287"/>
        </pc:sldMkLst>
        <pc:spChg chg="mod">
          <ac:chgData name="ALVAREZ ALVAREZ, GREGORIO ALBERTO" userId="477e4a29-52a8-402d-9406-5c01935eb865" providerId="ADAL" clId="{4B7F5477-485C-478B-87B3-4997A614DF04}" dt="2020-05-12T17:27:39.968" v="1979" actId="20577"/>
          <ac:spMkLst>
            <pc:docMk/>
            <pc:sldMk cId="4206448186" sldId="287"/>
            <ac:spMk id="23" creationId="{87A358A8-919E-4499-9865-98C7026D534E}"/>
          </ac:spMkLst>
        </pc:spChg>
      </pc:sldChg>
      <pc:sldChg chg="delSp modSp add del ord">
        <pc:chgData name="ALVAREZ ALVAREZ, GREGORIO ALBERTO" userId="477e4a29-52a8-402d-9406-5c01935eb865" providerId="ADAL" clId="{4B7F5477-485C-478B-87B3-4997A614DF04}" dt="2020-05-11T00:07:38.232" v="456" actId="2696"/>
        <pc:sldMkLst>
          <pc:docMk/>
          <pc:sldMk cId="1026557210" sldId="289"/>
        </pc:sldMkLst>
        <pc:spChg chg="del mod">
          <ac:chgData name="ALVAREZ ALVAREZ, GREGORIO ALBERTO" userId="477e4a29-52a8-402d-9406-5c01935eb865" providerId="ADAL" clId="{4B7F5477-485C-478B-87B3-4997A614DF04}" dt="2020-05-11T00:07:36.807" v="455" actId="478"/>
          <ac:spMkLst>
            <pc:docMk/>
            <pc:sldMk cId="1026557210" sldId="289"/>
            <ac:spMk id="4" creationId="{7145FE87-5536-4169-B51F-11C409CC1459}"/>
          </ac:spMkLst>
        </pc:spChg>
        <pc:spChg chg="mod">
          <ac:chgData name="ALVAREZ ALVAREZ, GREGORIO ALBERTO" userId="477e4a29-52a8-402d-9406-5c01935eb865" providerId="ADAL" clId="{4B7F5477-485C-478B-87B3-4997A614DF04}" dt="2020-05-11T00:07:10.733" v="452" actId="1076"/>
          <ac:spMkLst>
            <pc:docMk/>
            <pc:sldMk cId="1026557210" sldId="289"/>
            <ac:spMk id="9" creationId="{787791F1-51AA-4E65-9A8D-A087F819FC7E}"/>
          </ac:spMkLst>
        </pc:spChg>
        <pc:picChg chg="del">
          <ac:chgData name="ALVAREZ ALVAREZ, GREGORIO ALBERTO" userId="477e4a29-52a8-402d-9406-5c01935eb865" providerId="ADAL" clId="{4B7F5477-485C-478B-87B3-4997A614DF04}" dt="2020-05-10T23:15:38.239" v="157" actId="478"/>
          <ac:picMkLst>
            <pc:docMk/>
            <pc:sldMk cId="1026557210" sldId="289"/>
            <ac:picMk id="2" creationId="{57572CE7-B6AD-47AF-BAC4-E8B0D9728254}"/>
          </ac:picMkLst>
        </pc:picChg>
        <pc:picChg chg="del">
          <ac:chgData name="ALVAREZ ALVAREZ, GREGORIO ALBERTO" userId="477e4a29-52a8-402d-9406-5c01935eb865" providerId="ADAL" clId="{4B7F5477-485C-478B-87B3-4997A614DF04}" dt="2020-05-10T23:15:37.590" v="156" actId="478"/>
          <ac:picMkLst>
            <pc:docMk/>
            <pc:sldMk cId="1026557210" sldId="289"/>
            <ac:picMk id="3" creationId="{69CDAB43-5663-435D-8042-D2A83B9AB95E}"/>
          </ac:picMkLst>
        </pc:picChg>
      </pc:sldChg>
      <pc:sldChg chg="addSp delSp modSp add">
        <pc:chgData name="ALVAREZ ALVAREZ, GREGORIO ALBERTO" userId="477e4a29-52a8-402d-9406-5c01935eb865" providerId="ADAL" clId="{4B7F5477-485C-478B-87B3-4997A614DF04}" dt="2020-05-12T17:27:20.297" v="1975" actId="20577"/>
        <pc:sldMkLst>
          <pc:docMk/>
          <pc:sldMk cId="1840053385" sldId="290"/>
        </pc:sldMkLst>
        <pc:spChg chg="del mod">
          <ac:chgData name="ALVAREZ ALVAREZ, GREGORIO ALBERTO" userId="477e4a29-52a8-402d-9406-5c01935eb865" providerId="ADAL" clId="{4B7F5477-485C-478B-87B3-4997A614DF04}" dt="2020-05-10T23:40:19.420" v="375"/>
          <ac:spMkLst>
            <pc:docMk/>
            <pc:sldMk cId="1840053385" sldId="290"/>
            <ac:spMk id="9" creationId="{787791F1-51AA-4E65-9A8D-A087F819FC7E}"/>
          </ac:spMkLst>
        </pc:spChg>
        <pc:spChg chg="del">
          <ac:chgData name="ALVAREZ ALVAREZ, GREGORIO ALBERTO" userId="477e4a29-52a8-402d-9406-5c01935eb865" providerId="ADAL" clId="{4B7F5477-485C-478B-87B3-4997A614DF04}" dt="2020-05-10T23:40:00.154" v="368" actId="478"/>
          <ac:spMkLst>
            <pc:docMk/>
            <pc:sldMk cId="1840053385" sldId="290"/>
            <ac:spMk id="12" creationId="{CA882263-7568-45D3-9749-87943A36A3B6}"/>
          </ac:spMkLst>
        </pc:spChg>
        <pc:spChg chg="del mod">
          <ac:chgData name="ALVAREZ ALVAREZ, GREGORIO ALBERTO" userId="477e4a29-52a8-402d-9406-5c01935eb865" providerId="ADAL" clId="{4B7F5477-485C-478B-87B3-4997A614DF04}" dt="2020-05-10T23:40:03.335" v="371" actId="478"/>
          <ac:spMkLst>
            <pc:docMk/>
            <pc:sldMk cId="1840053385" sldId="290"/>
            <ac:spMk id="15" creationId="{E4A399AE-1575-4B04-8112-BAA9885E8191}"/>
          </ac:spMkLst>
        </pc:spChg>
        <pc:spChg chg="add mod">
          <ac:chgData name="ALVAREZ ALVAREZ, GREGORIO ALBERTO" userId="477e4a29-52a8-402d-9406-5c01935eb865" providerId="ADAL" clId="{4B7F5477-485C-478B-87B3-4997A614DF04}" dt="2020-05-10T23:58:15.120" v="407" actId="20577"/>
          <ac:spMkLst>
            <pc:docMk/>
            <pc:sldMk cId="1840053385" sldId="290"/>
            <ac:spMk id="17" creationId="{D762A895-8228-45E4-9B65-0922E61701E5}"/>
          </ac:spMkLst>
        </pc:spChg>
        <pc:spChg chg="del">
          <ac:chgData name="ALVAREZ ALVAREZ, GREGORIO ALBERTO" userId="477e4a29-52a8-402d-9406-5c01935eb865" providerId="ADAL" clId="{4B7F5477-485C-478B-87B3-4997A614DF04}" dt="2020-05-10T23:40:05.567" v="372" actId="478"/>
          <ac:spMkLst>
            <pc:docMk/>
            <pc:sldMk cId="1840053385" sldId="290"/>
            <ac:spMk id="19" creationId="{3C320F2B-199D-421C-95D0-A52A9D9D0E29}"/>
          </ac:spMkLst>
        </pc:spChg>
        <pc:spChg chg="del">
          <ac:chgData name="ALVAREZ ALVAREZ, GREGORIO ALBERTO" userId="477e4a29-52a8-402d-9406-5c01935eb865" providerId="ADAL" clId="{4B7F5477-485C-478B-87B3-4997A614DF04}" dt="2020-05-10T23:40:05.567" v="372" actId="478"/>
          <ac:spMkLst>
            <pc:docMk/>
            <pc:sldMk cId="1840053385" sldId="290"/>
            <ac:spMk id="21" creationId="{3B5A4619-065D-47AE-A99E-E16901AA16CB}"/>
          </ac:spMkLst>
        </pc:spChg>
        <pc:spChg chg="mod">
          <ac:chgData name="ALVAREZ ALVAREZ, GREGORIO ALBERTO" userId="477e4a29-52a8-402d-9406-5c01935eb865" providerId="ADAL" clId="{4B7F5477-485C-478B-87B3-4997A614DF04}" dt="2020-05-12T17:27:20.297" v="1975" actId="20577"/>
          <ac:spMkLst>
            <pc:docMk/>
            <pc:sldMk cId="1840053385" sldId="290"/>
            <ac:spMk id="23" creationId="{87A358A8-919E-4499-9865-98C7026D534E}"/>
          </ac:spMkLst>
        </pc:spChg>
        <pc:graphicFrameChg chg="add del mod modGraphic">
          <ac:chgData name="ALVAREZ ALVAREZ, GREGORIO ALBERTO" userId="477e4a29-52a8-402d-9406-5c01935eb865" providerId="ADAL" clId="{4B7F5477-485C-478B-87B3-4997A614DF04}" dt="2020-05-11T00:05:14.039" v="424" actId="3680"/>
          <ac:graphicFrameMkLst>
            <pc:docMk/>
            <pc:sldMk cId="1840053385" sldId="290"/>
            <ac:graphicFrameMk id="2" creationId="{1370372B-F199-4598-B67A-E9AAD54F19E6}"/>
          </ac:graphicFrameMkLst>
        </pc:graphicFrameChg>
        <pc:graphicFrameChg chg="add mod modGraphic">
          <ac:chgData name="ALVAREZ ALVAREZ, GREGORIO ALBERTO" userId="477e4a29-52a8-402d-9406-5c01935eb865" providerId="ADAL" clId="{4B7F5477-485C-478B-87B3-4997A614DF04}" dt="2020-05-11T00:52:57.179" v="688" actId="1076"/>
          <ac:graphicFrameMkLst>
            <pc:docMk/>
            <pc:sldMk cId="1840053385" sldId="290"/>
            <ac:graphicFrameMk id="6" creationId="{B993941B-B85F-4B8F-AD35-C17227EF80A7}"/>
          </ac:graphicFrameMkLst>
        </pc:graphicFrameChg>
        <pc:picChg chg="del">
          <ac:chgData name="ALVAREZ ALVAREZ, GREGORIO ALBERTO" userId="477e4a29-52a8-402d-9406-5c01935eb865" providerId="ADAL" clId="{4B7F5477-485C-478B-87B3-4997A614DF04}" dt="2020-05-10T23:40:00.771" v="369" actId="478"/>
          <ac:picMkLst>
            <pc:docMk/>
            <pc:sldMk cId="1840053385" sldId="290"/>
            <ac:picMk id="14" creationId="{6821ADD1-EE05-4B53-A70C-2897E198083B}"/>
          </ac:picMkLst>
        </pc:picChg>
        <pc:picChg chg="del">
          <ac:chgData name="ALVAREZ ALVAREZ, GREGORIO ALBERTO" userId="477e4a29-52a8-402d-9406-5c01935eb865" providerId="ADAL" clId="{4B7F5477-485C-478B-87B3-4997A614DF04}" dt="2020-05-10T23:40:05.567" v="372" actId="478"/>
          <ac:picMkLst>
            <pc:docMk/>
            <pc:sldMk cId="1840053385" sldId="290"/>
            <ac:picMk id="16" creationId="{22B1B950-3EF9-433B-8BC3-98118F7243CA}"/>
          </ac:picMkLst>
        </pc:picChg>
        <pc:picChg chg="add mod">
          <ac:chgData name="ALVAREZ ALVAREZ, GREGORIO ALBERTO" userId="477e4a29-52a8-402d-9406-5c01935eb865" providerId="ADAL" clId="{4B7F5477-485C-478B-87B3-4997A614DF04}" dt="2020-05-11T00:52:43.295" v="686" actId="1076"/>
          <ac:picMkLst>
            <pc:docMk/>
            <pc:sldMk cId="1840053385" sldId="290"/>
            <ac:picMk id="18" creationId="{9B598C47-83FF-49DD-A94F-6EDD25F60C91}"/>
          </ac:picMkLst>
        </pc:picChg>
        <pc:picChg chg="add mod">
          <ac:chgData name="ALVAREZ ALVAREZ, GREGORIO ALBERTO" userId="477e4a29-52a8-402d-9406-5c01935eb865" providerId="ADAL" clId="{4B7F5477-485C-478B-87B3-4997A614DF04}" dt="2020-05-11T00:53:01.555" v="689" actId="1076"/>
          <ac:picMkLst>
            <pc:docMk/>
            <pc:sldMk cId="1840053385" sldId="290"/>
            <ac:picMk id="20" creationId="{AA7C6DC3-4962-41BC-A2FE-5E0274550FC7}"/>
          </ac:picMkLst>
        </pc:picChg>
      </pc:sldChg>
      <pc:sldChg chg="delSp modSp add">
        <pc:chgData name="ALVAREZ ALVAREZ, GREGORIO ALBERTO" userId="477e4a29-52a8-402d-9406-5c01935eb865" providerId="ADAL" clId="{4B7F5477-485C-478B-87B3-4997A614DF04}" dt="2020-05-11T00:08:10.989" v="472" actId="1076"/>
        <pc:sldMkLst>
          <pc:docMk/>
          <pc:sldMk cId="186517472" sldId="291"/>
        </pc:sldMkLst>
        <pc:spChg chg="mod">
          <ac:chgData name="ALVAREZ ALVAREZ, GREGORIO ALBERTO" userId="477e4a29-52a8-402d-9406-5c01935eb865" providerId="ADAL" clId="{4B7F5477-485C-478B-87B3-4997A614DF04}" dt="2020-05-11T00:08:10.989" v="472" actId="1076"/>
          <ac:spMkLst>
            <pc:docMk/>
            <pc:sldMk cId="186517472" sldId="291"/>
            <ac:spMk id="9" creationId="{787791F1-51AA-4E65-9A8D-A087F819FC7E}"/>
          </ac:spMkLst>
        </pc:spChg>
        <pc:picChg chg="del">
          <ac:chgData name="ALVAREZ ALVAREZ, GREGORIO ALBERTO" userId="477e4a29-52a8-402d-9406-5c01935eb865" providerId="ADAL" clId="{4B7F5477-485C-478B-87B3-4997A614DF04}" dt="2020-05-11T00:07:53.532" v="458" actId="478"/>
          <ac:picMkLst>
            <pc:docMk/>
            <pc:sldMk cId="186517472" sldId="291"/>
            <ac:picMk id="15" creationId="{31C0B1A6-9876-469B-8911-5CA62156FCFB}"/>
          </ac:picMkLst>
        </pc:picChg>
      </pc:sldChg>
      <pc:sldChg chg="add del">
        <pc:chgData name="ALVAREZ ALVAREZ, GREGORIO ALBERTO" userId="477e4a29-52a8-402d-9406-5c01935eb865" providerId="ADAL" clId="{4B7F5477-485C-478B-87B3-4997A614DF04}" dt="2020-05-10T22:29:23.832" v="32" actId="2696"/>
        <pc:sldMkLst>
          <pc:docMk/>
          <pc:sldMk cId="1404615346" sldId="292"/>
        </pc:sldMkLst>
      </pc:sldChg>
      <pc:sldChg chg="modSp">
        <pc:chgData name="ALVAREZ ALVAREZ, GREGORIO ALBERTO" userId="477e4a29-52a8-402d-9406-5c01935eb865" providerId="ADAL" clId="{4B7F5477-485C-478B-87B3-4997A614DF04}" dt="2020-05-12T17:27:53.774" v="1987" actId="20577"/>
        <pc:sldMkLst>
          <pc:docMk/>
          <pc:sldMk cId="2194767422" sldId="292"/>
        </pc:sldMkLst>
        <pc:spChg chg="mod">
          <ac:chgData name="ALVAREZ ALVAREZ, GREGORIO ALBERTO" userId="477e4a29-52a8-402d-9406-5c01935eb865" providerId="ADAL" clId="{4B7F5477-485C-478B-87B3-4997A614DF04}" dt="2020-05-12T17:27:53.774" v="1987" actId="20577"/>
          <ac:spMkLst>
            <pc:docMk/>
            <pc:sldMk cId="2194767422" sldId="292"/>
            <ac:spMk id="23" creationId="{87A358A8-919E-4499-9865-98C7026D534E}"/>
          </ac:spMkLst>
        </pc:spChg>
      </pc:sldChg>
      <pc:sldChg chg="modSp">
        <pc:chgData name="ALVAREZ ALVAREZ, GREGORIO ALBERTO" userId="477e4a29-52a8-402d-9406-5c01935eb865" providerId="ADAL" clId="{4B7F5477-485C-478B-87B3-4997A614DF04}" dt="2020-05-12T17:27:27.454" v="1977" actId="20577"/>
        <pc:sldMkLst>
          <pc:docMk/>
          <pc:sldMk cId="3313463424" sldId="294"/>
        </pc:sldMkLst>
        <pc:spChg chg="mod">
          <ac:chgData name="ALVAREZ ALVAREZ, GREGORIO ALBERTO" userId="477e4a29-52a8-402d-9406-5c01935eb865" providerId="ADAL" clId="{4B7F5477-485C-478B-87B3-4997A614DF04}" dt="2020-05-12T17:27:27.454" v="1977" actId="20577"/>
          <ac:spMkLst>
            <pc:docMk/>
            <pc:sldMk cId="3313463424" sldId="294"/>
            <ac:spMk id="23" creationId="{87A358A8-919E-4499-9865-98C7026D534E}"/>
          </ac:spMkLst>
        </pc:spChg>
      </pc:sldChg>
      <pc:sldChg chg="modSp">
        <pc:chgData name="ALVAREZ ALVAREZ, GREGORIO ALBERTO" userId="477e4a29-52a8-402d-9406-5c01935eb865" providerId="ADAL" clId="{4B7F5477-485C-478B-87B3-4997A614DF04}" dt="2020-05-11T22:31:32.857" v="1412" actId="20577"/>
        <pc:sldMkLst>
          <pc:docMk/>
          <pc:sldMk cId="3991241587" sldId="295"/>
        </pc:sldMkLst>
        <pc:spChg chg="mod">
          <ac:chgData name="ALVAREZ ALVAREZ, GREGORIO ALBERTO" userId="477e4a29-52a8-402d-9406-5c01935eb865" providerId="ADAL" clId="{4B7F5477-485C-478B-87B3-4997A614DF04}" dt="2020-05-11T22:31:32.857" v="1412" actId="20577"/>
          <ac:spMkLst>
            <pc:docMk/>
            <pc:sldMk cId="3991241587" sldId="295"/>
            <ac:spMk id="23" creationId="{87A358A8-919E-4499-9865-98C7026D534E}"/>
          </ac:spMkLst>
        </pc:spChg>
      </pc:sldChg>
      <pc:sldChg chg="addSp delSp modSp">
        <pc:chgData name="ALVAREZ ALVAREZ, GREGORIO ALBERTO" userId="477e4a29-52a8-402d-9406-5c01935eb865" providerId="ADAL" clId="{4B7F5477-485C-478B-87B3-4997A614DF04}" dt="2020-05-12T17:28:04.909" v="1991" actId="20577"/>
        <pc:sldMkLst>
          <pc:docMk/>
          <pc:sldMk cId="2977907479" sldId="296"/>
        </pc:sldMkLst>
        <pc:spChg chg="mod">
          <ac:chgData name="ALVAREZ ALVAREZ, GREGORIO ALBERTO" userId="477e4a29-52a8-402d-9406-5c01935eb865" providerId="ADAL" clId="{4B7F5477-485C-478B-87B3-4997A614DF04}" dt="2020-05-12T12:52:58.684" v="1423" actId="12"/>
          <ac:spMkLst>
            <pc:docMk/>
            <pc:sldMk cId="2977907479" sldId="296"/>
            <ac:spMk id="3" creationId="{3833DEA1-A38A-4956-B2BA-3C14D1C4C8B7}"/>
          </ac:spMkLst>
        </pc:spChg>
        <pc:spChg chg="add del mod">
          <ac:chgData name="ALVAREZ ALVAREZ, GREGORIO ALBERTO" userId="477e4a29-52a8-402d-9406-5c01935eb865" providerId="ADAL" clId="{4B7F5477-485C-478B-87B3-4997A614DF04}" dt="2020-05-11T18:45:36.297" v="1064"/>
          <ac:spMkLst>
            <pc:docMk/>
            <pc:sldMk cId="2977907479" sldId="296"/>
            <ac:spMk id="9" creationId="{787791F1-51AA-4E65-9A8D-A087F819FC7E}"/>
          </ac:spMkLst>
        </pc:spChg>
        <pc:spChg chg="mod">
          <ac:chgData name="ALVAREZ ALVAREZ, GREGORIO ALBERTO" userId="477e4a29-52a8-402d-9406-5c01935eb865" providerId="ADAL" clId="{4B7F5477-485C-478B-87B3-4997A614DF04}" dt="2020-05-12T17:28:04.909" v="1991" actId="20577"/>
          <ac:spMkLst>
            <pc:docMk/>
            <pc:sldMk cId="2977907479" sldId="296"/>
            <ac:spMk id="23" creationId="{87A358A8-919E-4499-9865-98C7026D534E}"/>
          </ac:spMkLst>
        </pc:spChg>
      </pc:sldChg>
      <pc:sldChg chg="modSp">
        <pc:chgData name="ALVAREZ ALVAREZ, GREGORIO ALBERTO" userId="477e4a29-52a8-402d-9406-5c01935eb865" providerId="ADAL" clId="{4B7F5477-485C-478B-87B3-4997A614DF04}" dt="2020-05-12T17:27:59.585" v="1989" actId="20577"/>
        <pc:sldMkLst>
          <pc:docMk/>
          <pc:sldMk cId="3800904879" sldId="297"/>
        </pc:sldMkLst>
        <pc:spChg chg="mod">
          <ac:chgData name="ALVAREZ ALVAREZ, GREGORIO ALBERTO" userId="477e4a29-52a8-402d-9406-5c01935eb865" providerId="ADAL" clId="{4B7F5477-485C-478B-87B3-4997A614DF04}" dt="2020-05-11T18:46:51.976" v="1086" actId="1076"/>
          <ac:spMkLst>
            <pc:docMk/>
            <pc:sldMk cId="3800904879" sldId="297"/>
            <ac:spMk id="10" creationId="{32F42433-0F8E-4D04-9736-2D2A5CB6EE18}"/>
          </ac:spMkLst>
        </pc:spChg>
        <pc:spChg chg="mod">
          <ac:chgData name="ALVAREZ ALVAREZ, GREGORIO ALBERTO" userId="477e4a29-52a8-402d-9406-5c01935eb865" providerId="ADAL" clId="{4B7F5477-485C-478B-87B3-4997A614DF04}" dt="2020-05-11T18:46:14.416" v="1080"/>
          <ac:spMkLst>
            <pc:docMk/>
            <pc:sldMk cId="3800904879" sldId="297"/>
            <ac:spMk id="12" creationId="{420BF717-EA38-4BB7-9423-445C3BBAC684}"/>
          </ac:spMkLst>
        </pc:spChg>
        <pc:spChg chg="mod">
          <ac:chgData name="ALVAREZ ALVAREZ, GREGORIO ALBERTO" userId="477e4a29-52a8-402d-9406-5c01935eb865" providerId="ADAL" clId="{4B7F5477-485C-478B-87B3-4997A614DF04}" dt="2020-05-12T17:27:59.585" v="1989" actId="20577"/>
          <ac:spMkLst>
            <pc:docMk/>
            <pc:sldMk cId="3800904879" sldId="297"/>
            <ac:spMk id="23" creationId="{87A358A8-919E-4499-9865-98C7026D534E}"/>
          </ac:spMkLst>
        </pc:spChg>
      </pc:sldChg>
      <pc:sldChg chg="modSp">
        <pc:chgData name="ALVAREZ ALVAREZ, GREGORIO ALBERTO" userId="477e4a29-52a8-402d-9406-5c01935eb865" providerId="ADAL" clId="{4B7F5477-485C-478B-87B3-4997A614DF04}" dt="2020-05-12T17:28:22.088" v="1997" actId="20577"/>
        <pc:sldMkLst>
          <pc:docMk/>
          <pc:sldMk cId="2460820969" sldId="298"/>
        </pc:sldMkLst>
        <pc:spChg chg="mod">
          <ac:chgData name="ALVAREZ ALVAREZ, GREGORIO ALBERTO" userId="477e4a29-52a8-402d-9406-5c01935eb865" providerId="ADAL" clId="{4B7F5477-485C-478B-87B3-4997A614DF04}" dt="2020-05-12T17:28:22.088" v="1997" actId="20577"/>
          <ac:spMkLst>
            <pc:docMk/>
            <pc:sldMk cId="2460820969" sldId="298"/>
            <ac:spMk id="23" creationId="{87A358A8-919E-4499-9865-98C7026D534E}"/>
          </ac:spMkLst>
        </pc:spChg>
      </pc:sldChg>
      <pc:sldChg chg="addSp delSp modSp add modNotesTx">
        <pc:chgData name="ALVAREZ ALVAREZ, GREGORIO ALBERTO" userId="477e4a29-52a8-402d-9406-5c01935eb865" providerId="ADAL" clId="{4B7F5477-485C-478B-87B3-4997A614DF04}" dt="2020-05-12T17:28:09.213" v="1993" actId="20577"/>
        <pc:sldMkLst>
          <pc:docMk/>
          <pc:sldMk cId="3086142920" sldId="299"/>
        </pc:sldMkLst>
        <pc:spChg chg="add mod">
          <ac:chgData name="ALVAREZ ALVAREZ, GREGORIO ALBERTO" userId="477e4a29-52a8-402d-9406-5c01935eb865" providerId="ADAL" clId="{4B7F5477-485C-478B-87B3-4997A614DF04}" dt="2020-05-12T14:52:00.148" v="1486" actId="20577"/>
          <ac:spMkLst>
            <pc:docMk/>
            <pc:sldMk cId="3086142920" sldId="299"/>
            <ac:spMk id="3" creationId="{327993E0-1ED5-485B-935A-3C116AC37D4B}"/>
          </ac:spMkLst>
        </pc:spChg>
        <pc:spChg chg="mod">
          <ac:chgData name="ALVAREZ ALVAREZ, GREGORIO ALBERTO" userId="477e4a29-52a8-402d-9406-5c01935eb865" providerId="ADAL" clId="{4B7F5477-485C-478B-87B3-4997A614DF04}" dt="2020-05-11T18:47:17.780" v="1090" actId="1076"/>
          <ac:spMkLst>
            <pc:docMk/>
            <pc:sldMk cId="3086142920" sldId="299"/>
            <ac:spMk id="4" creationId="{7145FE87-5536-4169-B51F-11C409CC1459}"/>
          </ac:spMkLst>
        </pc:spChg>
        <pc:spChg chg="mod">
          <ac:chgData name="ALVAREZ ALVAREZ, GREGORIO ALBERTO" userId="477e4a29-52a8-402d-9406-5c01935eb865" providerId="ADAL" clId="{4B7F5477-485C-478B-87B3-4997A614DF04}" dt="2020-05-11T18:47:13.855" v="1088" actId="1076"/>
          <ac:spMkLst>
            <pc:docMk/>
            <pc:sldMk cId="3086142920" sldId="299"/>
            <ac:spMk id="9" creationId="{787791F1-51AA-4E65-9A8D-A087F819FC7E}"/>
          </ac:spMkLst>
        </pc:spChg>
        <pc:spChg chg="del">
          <ac:chgData name="ALVAREZ ALVAREZ, GREGORIO ALBERTO" userId="477e4a29-52a8-402d-9406-5c01935eb865" providerId="ADAL" clId="{4B7F5477-485C-478B-87B3-4997A614DF04}" dt="2020-05-11T16:29:50.836" v="695" actId="478"/>
          <ac:spMkLst>
            <pc:docMk/>
            <pc:sldMk cId="3086142920" sldId="299"/>
            <ac:spMk id="19" creationId="{FF2D5070-96D6-4ED9-B71D-93D08DC83A0E}"/>
          </ac:spMkLst>
        </pc:spChg>
        <pc:spChg chg="mod">
          <ac:chgData name="ALVAREZ ALVAREZ, GREGORIO ALBERTO" userId="477e4a29-52a8-402d-9406-5c01935eb865" providerId="ADAL" clId="{4B7F5477-485C-478B-87B3-4997A614DF04}" dt="2020-05-12T17:28:09.213" v="1993" actId="20577"/>
          <ac:spMkLst>
            <pc:docMk/>
            <pc:sldMk cId="3086142920" sldId="299"/>
            <ac:spMk id="23" creationId="{87A358A8-919E-4499-9865-98C7026D534E}"/>
          </ac:spMkLst>
        </pc:spChg>
        <pc:spChg chg="del mod">
          <ac:chgData name="ALVAREZ ALVAREZ, GREGORIO ALBERTO" userId="477e4a29-52a8-402d-9406-5c01935eb865" providerId="ADAL" clId="{4B7F5477-485C-478B-87B3-4997A614DF04}" dt="2020-05-11T16:29:49.042" v="694" actId="478"/>
          <ac:spMkLst>
            <pc:docMk/>
            <pc:sldMk cId="3086142920" sldId="299"/>
            <ac:spMk id="24" creationId="{C80647E0-67BF-49CA-B4EB-2F104F6041DD}"/>
          </ac:spMkLst>
        </pc:spChg>
        <pc:picChg chg="del">
          <ac:chgData name="ALVAREZ ALVAREZ, GREGORIO ALBERTO" userId="477e4a29-52a8-402d-9406-5c01935eb865" providerId="ADAL" clId="{4B7F5477-485C-478B-87B3-4997A614DF04}" dt="2020-05-11T16:29:46.599" v="691" actId="478"/>
          <ac:picMkLst>
            <pc:docMk/>
            <pc:sldMk cId="3086142920" sldId="299"/>
            <ac:picMk id="2" creationId="{F7E7FAFD-FCAC-4CFD-BEB1-02B57F869963}"/>
          </ac:picMkLst>
        </pc:picChg>
        <pc:picChg chg="del">
          <ac:chgData name="ALVAREZ ALVAREZ, GREGORIO ALBERTO" userId="477e4a29-52a8-402d-9406-5c01935eb865" providerId="ADAL" clId="{4B7F5477-485C-478B-87B3-4997A614DF04}" dt="2020-05-11T16:29:47.271" v="692" actId="478"/>
          <ac:picMkLst>
            <pc:docMk/>
            <pc:sldMk cId="3086142920" sldId="299"/>
            <ac:picMk id="6" creationId="{337A39E3-4E0D-455E-9DE3-91B5C9424704}"/>
          </ac:picMkLst>
        </pc:picChg>
        <pc:picChg chg="add del mod">
          <ac:chgData name="ALVAREZ ALVAREZ, GREGORIO ALBERTO" userId="477e4a29-52a8-402d-9406-5c01935eb865" providerId="ADAL" clId="{4B7F5477-485C-478B-87B3-4997A614DF04}" dt="2020-05-11T18:47:00.148" v="1087"/>
          <ac:picMkLst>
            <pc:docMk/>
            <pc:sldMk cId="3086142920" sldId="299"/>
            <ac:picMk id="11" creationId="{B75CF971-3DFA-44BC-A3AF-2B56AD676D23}"/>
          </ac:picMkLst>
        </pc:picChg>
      </pc:sldChg>
      <pc:sldChg chg="modSp">
        <pc:chgData name="ALVAREZ ALVAREZ, GREGORIO ALBERTO" userId="477e4a29-52a8-402d-9406-5c01935eb865" providerId="ADAL" clId="{4B7F5477-485C-478B-87B3-4997A614DF04}" dt="2020-05-12T17:26:35.140" v="1961" actId="20577"/>
        <pc:sldMkLst>
          <pc:docMk/>
          <pc:sldMk cId="3594804018" sldId="300"/>
        </pc:sldMkLst>
        <pc:spChg chg="mod">
          <ac:chgData name="ALVAREZ ALVAREZ, GREGORIO ALBERTO" userId="477e4a29-52a8-402d-9406-5c01935eb865" providerId="ADAL" clId="{4B7F5477-485C-478B-87B3-4997A614DF04}" dt="2020-05-12T17:26:35.140" v="1961" actId="20577"/>
          <ac:spMkLst>
            <pc:docMk/>
            <pc:sldMk cId="3594804018" sldId="300"/>
            <ac:spMk id="23" creationId="{87A358A8-919E-4499-9865-98C7026D534E}"/>
          </ac:spMkLst>
        </pc:spChg>
      </pc:sldChg>
      <pc:sldChg chg="delSp add">
        <pc:chgData name="ALVAREZ ALVAREZ, GREGORIO ALBERTO" userId="477e4a29-52a8-402d-9406-5c01935eb865" providerId="ADAL" clId="{4B7F5477-485C-478B-87B3-4997A614DF04}" dt="2020-05-11T18:35:24.418" v="1010" actId="478"/>
        <pc:sldMkLst>
          <pc:docMk/>
          <pc:sldMk cId="2315779139" sldId="301"/>
        </pc:sldMkLst>
        <pc:picChg chg="del">
          <ac:chgData name="ALVAREZ ALVAREZ, GREGORIO ALBERTO" userId="477e4a29-52a8-402d-9406-5c01935eb865" providerId="ADAL" clId="{4B7F5477-485C-478B-87B3-4997A614DF04}" dt="2020-05-11T18:35:24.418" v="1010" actId="478"/>
          <ac:picMkLst>
            <pc:docMk/>
            <pc:sldMk cId="2315779139" sldId="301"/>
            <ac:picMk id="1026" creationId="{60AE6A2F-2AE1-4F06-9645-ECBCDE1B8A28}"/>
          </ac:picMkLst>
        </pc:picChg>
      </pc:sldChg>
      <pc:sldChg chg="addSp delSp modSp add ord">
        <pc:chgData name="ALVAREZ ALVAREZ, GREGORIO ALBERTO" userId="477e4a29-52a8-402d-9406-5c01935eb865" providerId="ADAL" clId="{4B7F5477-485C-478B-87B3-4997A614DF04}" dt="2020-05-12T17:26:47.644" v="1967" actId="20577"/>
        <pc:sldMkLst>
          <pc:docMk/>
          <pc:sldMk cId="770830995" sldId="302"/>
        </pc:sldMkLst>
        <pc:spChg chg="add mod">
          <ac:chgData name="ALVAREZ ALVAREZ, GREGORIO ALBERTO" userId="477e4a29-52a8-402d-9406-5c01935eb865" providerId="ADAL" clId="{4B7F5477-485C-478B-87B3-4997A614DF04}" dt="2020-05-12T15:09:42.307" v="1547" actId="1076"/>
          <ac:spMkLst>
            <pc:docMk/>
            <pc:sldMk cId="770830995" sldId="302"/>
            <ac:spMk id="2" creationId="{495E5F98-FA28-4173-94BF-A1F909460EE6}"/>
          </ac:spMkLst>
        </pc:spChg>
        <pc:spChg chg="add del">
          <ac:chgData name="ALVAREZ ALVAREZ, GREGORIO ALBERTO" userId="477e4a29-52a8-402d-9406-5c01935eb865" providerId="ADAL" clId="{4B7F5477-485C-478B-87B3-4997A614DF04}" dt="2020-05-11T22:26:19.102" v="1354" actId="478"/>
          <ac:spMkLst>
            <pc:docMk/>
            <pc:sldMk cId="770830995" sldId="302"/>
            <ac:spMk id="11" creationId="{0B3E86AE-E8A5-4DFD-B9EE-BF87EC9A7369}"/>
          </ac:spMkLst>
        </pc:spChg>
        <pc:spChg chg="add mod">
          <ac:chgData name="ALVAREZ ALVAREZ, GREGORIO ALBERTO" userId="477e4a29-52a8-402d-9406-5c01935eb865" providerId="ADAL" clId="{4B7F5477-485C-478B-87B3-4997A614DF04}" dt="2020-05-12T15:57:57.834" v="1603" actId="313"/>
          <ac:spMkLst>
            <pc:docMk/>
            <pc:sldMk cId="770830995" sldId="302"/>
            <ac:spMk id="15" creationId="{374197DC-9B62-4D74-9A67-15E2CAD1E648}"/>
          </ac:spMkLst>
        </pc:spChg>
        <pc:spChg chg="add mod">
          <ac:chgData name="ALVAREZ ALVAREZ, GREGORIO ALBERTO" userId="477e4a29-52a8-402d-9406-5c01935eb865" providerId="ADAL" clId="{4B7F5477-485C-478B-87B3-4997A614DF04}" dt="2020-05-12T15:10:56.249" v="1553" actId="20577"/>
          <ac:spMkLst>
            <pc:docMk/>
            <pc:sldMk cId="770830995" sldId="302"/>
            <ac:spMk id="16" creationId="{48B19412-150E-4BBF-BAF4-C17790D41F01}"/>
          </ac:spMkLst>
        </pc:spChg>
        <pc:spChg chg="add mod">
          <ac:chgData name="ALVAREZ ALVAREZ, GREGORIO ALBERTO" userId="477e4a29-52a8-402d-9406-5c01935eb865" providerId="ADAL" clId="{4B7F5477-485C-478B-87B3-4997A614DF04}" dt="2020-05-12T15:11:25.769" v="1557" actId="20577"/>
          <ac:spMkLst>
            <pc:docMk/>
            <pc:sldMk cId="770830995" sldId="302"/>
            <ac:spMk id="17" creationId="{6AE7E712-1880-485E-BCD1-E6822763B780}"/>
          </ac:spMkLst>
        </pc:spChg>
        <pc:spChg chg="add mod">
          <ac:chgData name="ALVAREZ ALVAREZ, GREGORIO ALBERTO" userId="477e4a29-52a8-402d-9406-5c01935eb865" providerId="ADAL" clId="{4B7F5477-485C-478B-87B3-4997A614DF04}" dt="2020-05-12T15:11:44.116" v="1563" actId="20577"/>
          <ac:spMkLst>
            <pc:docMk/>
            <pc:sldMk cId="770830995" sldId="302"/>
            <ac:spMk id="18" creationId="{599EC147-6235-4A0F-BFCF-B18A90A05A92}"/>
          </ac:spMkLst>
        </pc:spChg>
        <pc:spChg chg="mod">
          <ac:chgData name="ALVAREZ ALVAREZ, GREGORIO ALBERTO" userId="477e4a29-52a8-402d-9406-5c01935eb865" providerId="ADAL" clId="{4B7F5477-485C-478B-87B3-4997A614DF04}" dt="2020-05-12T17:26:47.644" v="1967" actId="20577"/>
          <ac:spMkLst>
            <pc:docMk/>
            <pc:sldMk cId="770830995" sldId="302"/>
            <ac:spMk id="23" creationId="{87A358A8-919E-4499-9865-98C7026D534E}"/>
          </ac:spMkLst>
        </pc:spChg>
        <pc:picChg chg="add del mod">
          <ac:chgData name="ALVAREZ ALVAREZ, GREGORIO ALBERTO" userId="477e4a29-52a8-402d-9406-5c01935eb865" providerId="ADAL" clId="{4B7F5477-485C-478B-87B3-4997A614DF04}" dt="2020-05-11T22:26:13.660" v="1352" actId="478"/>
          <ac:picMkLst>
            <pc:docMk/>
            <pc:sldMk cId="770830995" sldId="302"/>
            <ac:picMk id="3" creationId="{49F0D31E-E0DA-41BF-B443-55E612FD753E}"/>
          </ac:picMkLst>
        </pc:picChg>
        <pc:picChg chg="add del mod">
          <ac:chgData name="ALVAREZ ALVAREZ, GREGORIO ALBERTO" userId="477e4a29-52a8-402d-9406-5c01935eb865" providerId="ADAL" clId="{4B7F5477-485C-478B-87B3-4997A614DF04}" dt="2020-05-11T22:26:42.556" v="1363" actId="478"/>
          <ac:picMkLst>
            <pc:docMk/>
            <pc:sldMk cId="770830995" sldId="302"/>
            <ac:picMk id="10" creationId="{92D42620-7494-4F1B-B756-283CC0ED1C33}"/>
          </ac:picMkLst>
        </pc:picChg>
        <pc:picChg chg="add mod">
          <ac:chgData name="ALVAREZ ALVAREZ, GREGORIO ALBERTO" userId="477e4a29-52a8-402d-9406-5c01935eb865" providerId="ADAL" clId="{4B7F5477-485C-478B-87B3-4997A614DF04}" dt="2020-05-12T15:10:50.421" v="1550" actId="1076"/>
          <ac:picMkLst>
            <pc:docMk/>
            <pc:sldMk cId="770830995" sldId="302"/>
            <ac:picMk id="13" creationId="{8FBA5234-D3EA-41E0-8A9B-9D6D3C67957E}"/>
          </ac:picMkLst>
        </pc:picChg>
        <pc:picChg chg="add mod">
          <ac:chgData name="ALVAREZ ALVAREZ, GREGORIO ALBERTO" userId="477e4a29-52a8-402d-9406-5c01935eb865" providerId="ADAL" clId="{4B7F5477-485C-478B-87B3-4997A614DF04}" dt="2020-05-11T22:28:04.880" v="1384" actId="1076"/>
          <ac:picMkLst>
            <pc:docMk/>
            <pc:sldMk cId="770830995" sldId="302"/>
            <ac:picMk id="14" creationId="{92CD93E5-C433-40BE-90C4-B31B7AE9B5F9}"/>
          </ac:picMkLst>
        </pc:picChg>
      </pc:sldChg>
      <pc:sldChg chg="modSp add">
        <pc:chgData name="ALVAREZ ALVAREZ, GREGORIO ALBERTO" userId="477e4a29-52a8-402d-9406-5c01935eb865" providerId="ADAL" clId="{4B7F5477-485C-478B-87B3-4997A614DF04}" dt="2020-05-12T17:27:44.415" v="1981" actId="20577"/>
        <pc:sldMkLst>
          <pc:docMk/>
          <pc:sldMk cId="273627365" sldId="303"/>
        </pc:sldMkLst>
        <pc:spChg chg="mod">
          <ac:chgData name="ALVAREZ ALVAREZ, GREGORIO ALBERTO" userId="477e4a29-52a8-402d-9406-5c01935eb865" providerId="ADAL" clId="{4B7F5477-485C-478B-87B3-4997A614DF04}" dt="2020-05-11T18:45:07.396" v="1045" actId="1076"/>
          <ac:spMkLst>
            <pc:docMk/>
            <pc:sldMk cId="273627365" sldId="303"/>
            <ac:spMk id="9" creationId="{787791F1-51AA-4E65-9A8D-A087F819FC7E}"/>
          </ac:spMkLst>
        </pc:spChg>
        <pc:spChg chg="mod">
          <ac:chgData name="ALVAREZ ALVAREZ, GREGORIO ALBERTO" userId="477e4a29-52a8-402d-9406-5c01935eb865" providerId="ADAL" clId="{4B7F5477-485C-478B-87B3-4997A614DF04}" dt="2020-05-12T17:27:44.415" v="1981" actId="20577"/>
          <ac:spMkLst>
            <pc:docMk/>
            <pc:sldMk cId="273627365" sldId="303"/>
            <ac:spMk id="23" creationId="{87A358A8-919E-4499-9865-98C7026D534E}"/>
          </ac:spMkLst>
        </pc:spChg>
      </pc:sldChg>
      <pc:sldChg chg="delSp add del ord">
        <pc:chgData name="ALVAREZ ALVAREZ, GREGORIO ALBERTO" userId="477e4a29-52a8-402d-9406-5c01935eb865" providerId="ADAL" clId="{4B7F5477-485C-478B-87B3-4997A614DF04}" dt="2020-05-11T18:58:38.331" v="1290" actId="2696"/>
        <pc:sldMkLst>
          <pc:docMk/>
          <pc:sldMk cId="399565246" sldId="304"/>
        </pc:sldMkLst>
        <pc:picChg chg="del">
          <ac:chgData name="ALVAREZ ALVAREZ, GREGORIO ALBERTO" userId="477e4a29-52a8-402d-9406-5c01935eb865" providerId="ADAL" clId="{4B7F5477-485C-478B-87B3-4997A614DF04}" dt="2020-05-11T18:58:06.023" v="1228"/>
          <ac:picMkLst>
            <pc:docMk/>
            <pc:sldMk cId="399565246" sldId="304"/>
            <ac:picMk id="2" creationId="{2F5944D2-E071-48D2-98F6-27568DE0F752}"/>
          </ac:picMkLst>
        </pc:picChg>
      </pc:sldChg>
      <pc:sldChg chg="addSp delSp modSp add ord modNotesTx">
        <pc:chgData name="ALVAREZ ALVAREZ, GREGORIO ALBERTO" userId="477e4a29-52a8-402d-9406-5c01935eb865" providerId="ADAL" clId="{4B7F5477-485C-478B-87B3-4997A614DF04}" dt="2020-05-12T14:14:46.041" v="1434" actId="20577"/>
        <pc:sldMkLst>
          <pc:docMk/>
          <pc:sldMk cId="760409271" sldId="305"/>
        </pc:sldMkLst>
        <pc:spChg chg="mod">
          <ac:chgData name="ALVAREZ ALVAREZ, GREGORIO ALBERTO" userId="477e4a29-52a8-402d-9406-5c01935eb865" providerId="ADAL" clId="{4B7F5477-485C-478B-87B3-4997A614DF04}" dt="2020-05-11T18:58:36.100" v="1289" actId="313"/>
          <ac:spMkLst>
            <pc:docMk/>
            <pc:sldMk cId="760409271" sldId="305"/>
            <ac:spMk id="9" creationId="{787791F1-51AA-4E65-9A8D-A087F819FC7E}"/>
          </ac:spMkLst>
        </pc:spChg>
        <pc:picChg chg="add del mod">
          <ac:chgData name="ALVAREZ ALVAREZ, GREGORIO ALBERTO" userId="477e4a29-52a8-402d-9406-5c01935eb865" providerId="ADAL" clId="{4B7F5477-485C-478B-87B3-4997A614DF04}" dt="2020-05-11T19:02:46.377" v="1302" actId="478"/>
          <ac:picMkLst>
            <pc:docMk/>
            <pc:sldMk cId="760409271" sldId="305"/>
            <ac:picMk id="2" creationId="{97FEEF40-B027-4D94-86D6-BC14DD037FC3}"/>
          </ac:picMkLst>
        </pc:picChg>
        <pc:picChg chg="add del mod">
          <ac:chgData name="ALVAREZ ALVAREZ, GREGORIO ALBERTO" userId="477e4a29-52a8-402d-9406-5c01935eb865" providerId="ADAL" clId="{4B7F5477-485C-478B-87B3-4997A614DF04}" dt="2020-05-11T19:02:45.578" v="1301" actId="478"/>
          <ac:picMkLst>
            <pc:docMk/>
            <pc:sldMk cId="760409271" sldId="305"/>
            <ac:picMk id="3" creationId="{6EF2C13A-2471-4E5A-8E90-98832DD4FDF9}"/>
          </ac:picMkLst>
        </pc:picChg>
        <pc:picChg chg="add del mod">
          <ac:chgData name="ALVAREZ ALVAREZ, GREGORIO ALBERTO" userId="477e4a29-52a8-402d-9406-5c01935eb865" providerId="ADAL" clId="{4B7F5477-485C-478B-87B3-4997A614DF04}" dt="2020-05-11T19:11:41.413" v="1308" actId="478"/>
          <ac:picMkLst>
            <pc:docMk/>
            <pc:sldMk cId="760409271" sldId="305"/>
            <ac:picMk id="10" creationId="{3BCFC21B-042D-46BF-A1B6-A9D16B4EF3FD}"/>
          </ac:picMkLst>
        </pc:picChg>
        <pc:picChg chg="add mod">
          <ac:chgData name="ALVAREZ ALVAREZ, GREGORIO ALBERTO" userId="477e4a29-52a8-402d-9406-5c01935eb865" providerId="ADAL" clId="{4B7F5477-485C-478B-87B3-4997A614DF04}" dt="2020-05-11T19:13:23.018" v="1317" actId="1076"/>
          <ac:picMkLst>
            <pc:docMk/>
            <pc:sldMk cId="760409271" sldId="305"/>
            <ac:picMk id="11" creationId="{302D4AA3-05DC-41DB-B713-51A9E041EAA8}"/>
          </ac:picMkLst>
        </pc:picChg>
        <pc:picChg chg="del mod">
          <ac:chgData name="ALVAREZ ALVAREZ, GREGORIO ALBERTO" userId="477e4a29-52a8-402d-9406-5c01935eb865" providerId="ADAL" clId="{4B7F5477-485C-478B-87B3-4997A614DF04}" dt="2020-05-11T18:58:11.167" v="1231" actId="478"/>
          <ac:picMkLst>
            <pc:docMk/>
            <pc:sldMk cId="760409271" sldId="305"/>
            <ac:picMk id="13" creationId="{D68DF8D3-F262-4319-8009-AFBADDEFF8CA}"/>
          </ac:picMkLst>
        </pc:picChg>
        <pc:picChg chg="add del mod">
          <ac:chgData name="ALVAREZ ALVAREZ, GREGORIO ALBERTO" userId="477e4a29-52a8-402d-9406-5c01935eb865" providerId="ADAL" clId="{4B7F5477-485C-478B-87B3-4997A614DF04}" dt="2020-05-11T19:13:33.964" v="1318" actId="478"/>
          <ac:picMkLst>
            <pc:docMk/>
            <pc:sldMk cId="760409271" sldId="305"/>
            <ac:picMk id="14" creationId="{E5739405-984E-44AF-B913-BC6F9FEAE491}"/>
          </ac:picMkLst>
        </pc:picChg>
      </pc:sldChg>
      <pc:sldChg chg="addSp delSp modSp">
        <pc:chgData name="ALVAREZ ALVAREZ, GREGORIO ALBERTO" userId="477e4a29-52a8-402d-9406-5c01935eb865" providerId="ADAL" clId="{4B7F5477-485C-478B-87B3-4997A614DF04}" dt="2020-05-11T19:48:48.043" v="1325" actId="478"/>
        <pc:sldMkLst>
          <pc:docMk/>
          <pc:sldMk cId="3983019344" sldId="307"/>
        </pc:sldMkLst>
        <pc:graphicFrameChg chg="del">
          <ac:chgData name="ALVAREZ ALVAREZ, GREGORIO ALBERTO" userId="477e4a29-52a8-402d-9406-5c01935eb865" providerId="ADAL" clId="{4B7F5477-485C-478B-87B3-4997A614DF04}" dt="2020-05-11T19:47:54.876" v="1323"/>
          <ac:graphicFrameMkLst>
            <pc:docMk/>
            <pc:sldMk cId="3983019344" sldId="307"/>
            <ac:graphicFrameMk id="2" creationId="{F9AE2C47-119A-427A-8AA9-79328632FECB}"/>
          </ac:graphicFrameMkLst>
        </pc:graphicFrameChg>
        <pc:picChg chg="add del mod">
          <ac:chgData name="ALVAREZ ALVAREZ, GREGORIO ALBERTO" userId="477e4a29-52a8-402d-9406-5c01935eb865" providerId="ADAL" clId="{4B7F5477-485C-478B-87B3-4997A614DF04}" dt="2020-05-11T19:48:48.043" v="1325" actId="478"/>
          <ac:picMkLst>
            <pc:docMk/>
            <pc:sldMk cId="3983019344" sldId="307"/>
            <ac:picMk id="10" creationId="{05EE7869-FAAF-463E-B442-CA2BEE5E3858}"/>
          </ac:picMkLst>
        </pc:picChg>
      </pc:sldChg>
      <pc:sldChg chg="modSp modNotesTx">
        <pc:chgData name="ALVAREZ ALVAREZ, GREGORIO ALBERTO" userId="477e4a29-52a8-402d-9406-5c01935eb865" providerId="ADAL" clId="{4B7F5477-485C-478B-87B3-4997A614DF04}" dt="2020-05-12T14:15:05.761" v="1438" actId="20577"/>
        <pc:sldMkLst>
          <pc:docMk/>
          <pc:sldMk cId="3029084363" sldId="308"/>
        </pc:sldMkLst>
        <pc:spChg chg="mod">
          <ac:chgData name="ALVAREZ ALVAREZ, GREGORIO ALBERTO" userId="477e4a29-52a8-402d-9406-5c01935eb865" providerId="ADAL" clId="{4B7F5477-485C-478B-87B3-4997A614DF04}" dt="2020-05-11T22:30:30.696" v="1390" actId="20577"/>
          <ac:spMkLst>
            <pc:docMk/>
            <pc:sldMk cId="3029084363" sldId="308"/>
            <ac:spMk id="23" creationId="{87A358A8-919E-4499-9865-98C7026D534E}"/>
          </ac:spMkLst>
        </pc:spChg>
      </pc:sldChg>
      <pc:sldChg chg="modSp">
        <pc:chgData name="ALVAREZ ALVAREZ, GREGORIO ALBERTO" userId="477e4a29-52a8-402d-9406-5c01935eb865" providerId="ADAL" clId="{4B7F5477-485C-478B-87B3-4997A614DF04}" dt="2020-05-12T17:27:48.915" v="1983" actId="20577"/>
        <pc:sldMkLst>
          <pc:docMk/>
          <pc:sldMk cId="1266605248" sldId="309"/>
        </pc:sldMkLst>
        <pc:spChg chg="mod">
          <ac:chgData name="ALVAREZ ALVAREZ, GREGORIO ALBERTO" userId="477e4a29-52a8-402d-9406-5c01935eb865" providerId="ADAL" clId="{4B7F5477-485C-478B-87B3-4997A614DF04}" dt="2020-05-12T17:27:48.915" v="1983" actId="20577"/>
          <ac:spMkLst>
            <pc:docMk/>
            <pc:sldMk cId="1266605248" sldId="309"/>
            <ac:spMk id="23" creationId="{87A358A8-919E-4499-9865-98C7026D534E}"/>
          </ac:spMkLst>
        </pc:spChg>
      </pc:sldChg>
      <pc:sldChg chg="addSp delSp modSp modNotesTx">
        <pc:chgData name="ALVAREZ ALVAREZ, GREGORIO ALBERTO" userId="477e4a29-52a8-402d-9406-5c01935eb865" providerId="ADAL" clId="{4B7F5477-485C-478B-87B3-4997A614DF04}" dt="2020-05-12T17:02:10.861" v="1760" actId="1076"/>
        <pc:sldMkLst>
          <pc:docMk/>
          <pc:sldMk cId="778964589" sldId="310"/>
        </pc:sldMkLst>
        <pc:spChg chg="mod">
          <ac:chgData name="ALVAREZ ALVAREZ, GREGORIO ALBERTO" userId="477e4a29-52a8-402d-9406-5c01935eb865" providerId="ADAL" clId="{4B7F5477-485C-478B-87B3-4997A614DF04}" dt="2020-05-12T16:51:41.121" v="1604" actId="1076"/>
          <ac:spMkLst>
            <pc:docMk/>
            <pc:sldMk cId="778964589" sldId="310"/>
            <ac:spMk id="2" creationId="{A66AB476-BE36-465C-9F65-DA32F1B88801}"/>
          </ac:spMkLst>
        </pc:spChg>
        <pc:spChg chg="mod">
          <ac:chgData name="ALVAREZ ALVAREZ, GREGORIO ALBERTO" userId="477e4a29-52a8-402d-9406-5c01935eb865" providerId="ADAL" clId="{4B7F5477-485C-478B-87B3-4997A614DF04}" dt="2020-05-12T17:02:10.861" v="1760" actId="1076"/>
          <ac:spMkLst>
            <pc:docMk/>
            <pc:sldMk cId="778964589" sldId="310"/>
            <ac:spMk id="18" creationId="{34151177-847A-441C-8E62-FFAD79E5A5AD}"/>
          </ac:spMkLst>
        </pc:spChg>
        <pc:spChg chg="mod">
          <ac:chgData name="ALVAREZ ALVAREZ, GREGORIO ALBERTO" userId="477e4a29-52a8-402d-9406-5c01935eb865" providerId="ADAL" clId="{4B7F5477-485C-478B-87B3-4997A614DF04}" dt="2020-05-11T22:30:44.643" v="1396" actId="20577"/>
          <ac:spMkLst>
            <pc:docMk/>
            <pc:sldMk cId="778964589" sldId="310"/>
            <ac:spMk id="23" creationId="{87A358A8-919E-4499-9865-98C7026D534E}"/>
          </ac:spMkLst>
        </pc:spChg>
        <pc:graphicFrameChg chg="add del mod modGraphic">
          <ac:chgData name="ALVAREZ ALVAREZ, GREGORIO ALBERTO" userId="477e4a29-52a8-402d-9406-5c01935eb865" providerId="ADAL" clId="{4B7F5477-485C-478B-87B3-4997A614DF04}" dt="2020-05-12T17:00:13.250" v="1742" actId="478"/>
          <ac:graphicFrameMkLst>
            <pc:docMk/>
            <pc:sldMk cId="778964589" sldId="310"/>
            <ac:graphicFrameMk id="3" creationId="{19CE4090-FDE4-4B9F-997B-B14B60FA5D03}"/>
          </ac:graphicFrameMkLst>
        </pc:graphicFrameChg>
        <pc:picChg chg="mod">
          <ac:chgData name="ALVAREZ ALVAREZ, GREGORIO ALBERTO" userId="477e4a29-52a8-402d-9406-5c01935eb865" providerId="ADAL" clId="{4B7F5477-485C-478B-87B3-4997A614DF04}" dt="2020-05-12T17:02:08.250" v="1759" actId="1076"/>
          <ac:picMkLst>
            <pc:docMk/>
            <pc:sldMk cId="778964589" sldId="310"/>
            <ac:picMk id="15" creationId="{EEC320B4-8604-44C4-BBB3-0E307C870794}"/>
          </ac:picMkLst>
        </pc:picChg>
        <pc:picChg chg="add del mod">
          <ac:chgData name="ALVAREZ ALVAREZ, GREGORIO ALBERTO" userId="477e4a29-52a8-402d-9406-5c01935eb865" providerId="ADAL" clId="{4B7F5477-485C-478B-87B3-4997A614DF04}" dt="2020-05-12T17:01:42.767" v="1755" actId="14100"/>
          <ac:picMkLst>
            <pc:docMk/>
            <pc:sldMk cId="778964589" sldId="310"/>
            <ac:picMk id="2052" creationId="{9B958317-84AF-4516-B784-59034648E806}"/>
          </ac:picMkLst>
        </pc:picChg>
      </pc:sldChg>
      <pc:sldChg chg="modSp">
        <pc:chgData name="ALVAREZ ALVAREZ, GREGORIO ALBERTO" userId="477e4a29-52a8-402d-9406-5c01935eb865" providerId="ADAL" clId="{4B7F5477-485C-478B-87B3-4997A614DF04}" dt="2020-05-12T17:27:11.490" v="1973" actId="20577"/>
        <pc:sldMkLst>
          <pc:docMk/>
          <pc:sldMk cId="1401921474" sldId="311"/>
        </pc:sldMkLst>
        <pc:spChg chg="mod">
          <ac:chgData name="ALVAREZ ALVAREZ, GREGORIO ALBERTO" userId="477e4a29-52a8-402d-9406-5c01935eb865" providerId="ADAL" clId="{4B7F5477-485C-478B-87B3-4997A614DF04}" dt="2020-05-12T15:48:06.137" v="1591" actId="20577"/>
          <ac:spMkLst>
            <pc:docMk/>
            <pc:sldMk cId="1401921474" sldId="311"/>
            <ac:spMk id="9" creationId="{787791F1-51AA-4E65-9A8D-A087F819FC7E}"/>
          </ac:spMkLst>
        </pc:spChg>
        <pc:spChg chg="mod">
          <ac:chgData name="ALVAREZ ALVAREZ, GREGORIO ALBERTO" userId="477e4a29-52a8-402d-9406-5c01935eb865" providerId="ADAL" clId="{4B7F5477-485C-478B-87B3-4997A614DF04}" dt="2020-05-12T17:27:11.490" v="1973" actId="20577"/>
          <ac:spMkLst>
            <pc:docMk/>
            <pc:sldMk cId="1401921474" sldId="311"/>
            <ac:spMk id="23" creationId="{87A358A8-919E-4499-9865-98C7026D534E}"/>
          </ac:spMkLst>
        </pc:spChg>
      </pc:sldChg>
      <pc:sldChg chg="modSp">
        <pc:chgData name="ALVAREZ ALVAREZ, GREGORIO ALBERTO" userId="477e4a29-52a8-402d-9406-5c01935eb865" providerId="ADAL" clId="{4B7F5477-485C-478B-87B3-4997A614DF04}" dt="2020-05-12T17:26:58.162" v="1971" actId="20577"/>
        <pc:sldMkLst>
          <pc:docMk/>
          <pc:sldMk cId="4109785726" sldId="312"/>
        </pc:sldMkLst>
        <pc:spChg chg="mod">
          <ac:chgData name="ALVAREZ ALVAREZ, GREGORIO ALBERTO" userId="477e4a29-52a8-402d-9406-5c01935eb865" providerId="ADAL" clId="{4B7F5477-485C-478B-87B3-4997A614DF04}" dt="2020-05-12T17:26:58.162" v="1971" actId="20577"/>
          <ac:spMkLst>
            <pc:docMk/>
            <pc:sldMk cId="4109785726" sldId="312"/>
            <ac:spMk id="23" creationId="{87A358A8-919E-4499-9865-98C7026D534E}"/>
          </ac:spMkLst>
        </pc:spChg>
      </pc:sldChg>
      <pc:sldChg chg="modSp">
        <pc:chgData name="ALVAREZ ALVAREZ, GREGORIO ALBERTO" userId="477e4a29-52a8-402d-9406-5c01935eb865" providerId="ADAL" clId="{4B7F5477-485C-478B-87B3-4997A614DF04}" dt="2020-05-12T17:26:25.853" v="1957" actId="20577"/>
        <pc:sldMkLst>
          <pc:docMk/>
          <pc:sldMk cId="3861684705" sldId="317"/>
        </pc:sldMkLst>
        <pc:spChg chg="mod">
          <ac:chgData name="ALVAREZ ALVAREZ, GREGORIO ALBERTO" userId="477e4a29-52a8-402d-9406-5c01935eb865" providerId="ADAL" clId="{4B7F5477-485C-478B-87B3-4997A614DF04}" dt="2020-05-12T17:26:25.853" v="1957" actId="20577"/>
          <ac:spMkLst>
            <pc:docMk/>
            <pc:sldMk cId="3861684705" sldId="317"/>
            <ac:spMk id="23" creationId="{87A358A8-919E-4499-9865-98C7026D534E}"/>
          </ac:spMkLst>
        </pc:spChg>
      </pc:sldChg>
      <pc:sldChg chg="addSp delSp modSp add del">
        <pc:chgData name="ALVAREZ ALVAREZ, GREGORIO ALBERTO" userId="477e4a29-52a8-402d-9406-5c01935eb865" providerId="ADAL" clId="{4B7F5477-485C-478B-87B3-4997A614DF04}" dt="2020-05-12T17:26:21.879" v="1955" actId="20577"/>
        <pc:sldMkLst>
          <pc:docMk/>
          <pc:sldMk cId="1663069285" sldId="318"/>
        </pc:sldMkLst>
        <pc:spChg chg="del">
          <ac:chgData name="ALVAREZ ALVAREZ, GREGORIO ALBERTO" userId="477e4a29-52a8-402d-9406-5c01935eb865" providerId="ADAL" clId="{4B7F5477-485C-478B-87B3-4997A614DF04}" dt="2020-05-12T17:00:22.237" v="1746" actId="478"/>
          <ac:spMkLst>
            <pc:docMk/>
            <pc:sldMk cId="1663069285" sldId="318"/>
            <ac:spMk id="2" creationId="{A66AB476-BE36-465C-9F65-DA32F1B88801}"/>
          </ac:spMkLst>
        </pc:spChg>
        <pc:spChg chg="del">
          <ac:chgData name="ALVAREZ ALVAREZ, GREGORIO ALBERTO" userId="477e4a29-52a8-402d-9406-5c01935eb865" providerId="ADAL" clId="{4B7F5477-485C-478B-87B3-4997A614DF04}" dt="2020-05-12T17:00:24.499" v="1747" actId="478"/>
          <ac:spMkLst>
            <pc:docMk/>
            <pc:sldMk cId="1663069285" sldId="318"/>
            <ac:spMk id="13" creationId="{5961309E-C313-4CED-9E63-3BABD0C12587}"/>
          </ac:spMkLst>
        </pc:spChg>
        <pc:spChg chg="del">
          <ac:chgData name="ALVAREZ ALVAREZ, GREGORIO ALBERTO" userId="477e4a29-52a8-402d-9406-5c01935eb865" providerId="ADAL" clId="{4B7F5477-485C-478B-87B3-4997A614DF04}" dt="2020-05-12T17:00:26.671" v="1749" actId="478"/>
          <ac:spMkLst>
            <pc:docMk/>
            <pc:sldMk cId="1663069285" sldId="318"/>
            <ac:spMk id="18" creationId="{34151177-847A-441C-8E62-FFAD79E5A5AD}"/>
          </ac:spMkLst>
        </pc:spChg>
        <pc:spChg chg="mod">
          <ac:chgData name="ALVAREZ ALVAREZ, GREGORIO ALBERTO" userId="477e4a29-52a8-402d-9406-5c01935eb865" providerId="ADAL" clId="{4B7F5477-485C-478B-87B3-4997A614DF04}" dt="2020-05-12T17:26:21.879" v="1955" actId="20577"/>
          <ac:spMkLst>
            <pc:docMk/>
            <pc:sldMk cId="1663069285" sldId="318"/>
            <ac:spMk id="23" creationId="{87A358A8-919E-4499-9865-98C7026D534E}"/>
          </ac:spMkLst>
        </pc:spChg>
        <pc:graphicFrameChg chg="add mod modGraphic">
          <ac:chgData name="ALVAREZ ALVAREZ, GREGORIO ALBERTO" userId="477e4a29-52a8-402d-9406-5c01935eb865" providerId="ADAL" clId="{4B7F5477-485C-478B-87B3-4997A614DF04}" dt="2020-05-12T17:26:06.282" v="1953" actId="20577"/>
          <ac:graphicFrameMkLst>
            <pc:docMk/>
            <pc:sldMk cId="1663069285" sldId="318"/>
            <ac:graphicFrameMk id="2" creationId="{442F21CE-DC45-45C3-97F7-405C20ABFD5B}"/>
          </ac:graphicFrameMkLst>
        </pc:graphicFrameChg>
        <pc:graphicFrameChg chg="del mod modGraphic">
          <ac:chgData name="ALVAREZ ALVAREZ, GREGORIO ALBERTO" userId="477e4a29-52a8-402d-9406-5c01935eb865" providerId="ADAL" clId="{4B7F5477-485C-478B-87B3-4997A614DF04}" dt="2020-05-12T17:20:14.340" v="1942" actId="478"/>
          <ac:graphicFrameMkLst>
            <pc:docMk/>
            <pc:sldMk cId="1663069285" sldId="318"/>
            <ac:graphicFrameMk id="3" creationId="{19CE4090-FDE4-4B9F-997B-B14B60FA5D03}"/>
          </ac:graphicFrameMkLst>
        </pc:graphicFrameChg>
        <pc:picChg chg="del">
          <ac:chgData name="ALVAREZ ALVAREZ, GREGORIO ALBERTO" userId="477e4a29-52a8-402d-9406-5c01935eb865" providerId="ADAL" clId="{4B7F5477-485C-478B-87B3-4997A614DF04}" dt="2020-05-12T17:00:25.242" v="1748" actId="478"/>
          <ac:picMkLst>
            <pc:docMk/>
            <pc:sldMk cId="1663069285" sldId="318"/>
            <ac:picMk id="15" creationId="{EEC320B4-8604-44C4-BBB3-0E307C870794}"/>
          </ac:picMkLst>
        </pc:picChg>
        <pc:picChg chg="del">
          <ac:chgData name="ALVAREZ ALVAREZ, GREGORIO ALBERTO" userId="477e4a29-52a8-402d-9406-5c01935eb865" providerId="ADAL" clId="{4B7F5477-485C-478B-87B3-4997A614DF04}" dt="2020-05-12T17:00:20.622" v="1745" actId="478"/>
          <ac:picMkLst>
            <pc:docMk/>
            <pc:sldMk cId="1663069285" sldId="318"/>
            <ac:picMk id="2052" creationId="{9B958317-84AF-4516-B784-59034648E806}"/>
          </ac:picMkLst>
        </pc:picChg>
      </pc:sldChg>
      <pc:sldChg chg="addSp delSp modSp add del">
        <pc:chgData name="ALVAREZ ALVAREZ, GREGORIO ALBERTO" userId="477e4a29-52a8-402d-9406-5c01935eb865" providerId="ADAL" clId="{4B7F5477-485C-478B-87B3-4997A614DF04}" dt="2020-05-12T16:59:49.310" v="1731"/>
        <pc:sldMkLst>
          <pc:docMk/>
          <pc:sldMk cId="3274932917" sldId="318"/>
        </pc:sldMkLst>
        <pc:spChg chg="add del">
          <ac:chgData name="ALVAREZ ALVAREZ, GREGORIO ALBERTO" userId="477e4a29-52a8-402d-9406-5c01935eb865" providerId="ADAL" clId="{4B7F5477-485C-478B-87B3-4997A614DF04}" dt="2020-05-12T16:59:49.035" v="1729" actId="478"/>
          <ac:spMkLst>
            <pc:docMk/>
            <pc:sldMk cId="3274932917" sldId="318"/>
            <ac:spMk id="2" creationId="{A66AB476-BE36-465C-9F65-DA32F1B88801}"/>
          </ac:spMkLst>
        </pc:spChg>
        <pc:spChg chg="add del">
          <ac:chgData name="ALVAREZ ALVAREZ, GREGORIO ALBERTO" userId="477e4a29-52a8-402d-9406-5c01935eb865" providerId="ADAL" clId="{4B7F5477-485C-478B-87B3-4997A614DF04}" dt="2020-05-12T16:59:48.834" v="1728" actId="478"/>
          <ac:spMkLst>
            <pc:docMk/>
            <pc:sldMk cId="3274932917" sldId="318"/>
            <ac:spMk id="13" creationId="{5961309E-C313-4CED-9E63-3BABD0C12587}"/>
          </ac:spMkLst>
        </pc:spChg>
        <pc:spChg chg="add del mod">
          <ac:chgData name="ALVAREZ ALVAREZ, GREGORIO ALBERTO" userId="477e4a29-52a8-402d-9406-5c01935eb865" providerId="ADAL" clId="{4B7F5477-485C-478B-87B3-4997A614DF04}" dt="2020-05-12T16:59:47.440" v="1726" actId="478"/>
          <ac:spMkLst>
            <pc:docMk/>
            <pc:sldMk cId="3274932917" sldId="318"/>
            <ac:spMk id="18" creationId="{34151177-847A-441C-8E62-FFAD79E5A5AD}"/>
          </ac:spMkLst>
        </pc:spChg>
        <pc:picChg chg="add del">
          <ac:chgData name="ALVAREZ ALVAREZ, GREGORIO ALBERTO" userId="477e4a29-52a8-402d-9406-5c01935eb865" providerId="ADAL" clId="{4B7F5477-485C-478B-87B3-4997A614DF04}" dt="2020-05-12T16:59:48.301" v="1727" actId="478"/>
          <ac:picMkLst>
            <pc:docMk/>
            <pc:sldMk cId="3274932917" sldId="318"/>
            <ac:picMk id="15" creationId="{EEC320B4-8604-44C4-BBB3-0E307C870794}"/>
          </ac:picMkLst>
        </pc:picChg>
        <pc:picChg chg="add del">
          <ac:chgData name="ALVAREZ ALVAREZ, GREGORIO ALBERTO" userId="477e4a29-52a8-402d-9406-5c01935eb865" providerId="ADAL" clId="{4B7F5477-485C-478B-87B3-4997A614DF04}" dt="2020-05-12T16:59:49.138" v="1730" actId="478"/>
          <ac:picMkLst>
            <pc:docMk/>
            <pc:sldMk cId="3274932917" sldId="318"/>
            <ac:picMk id="2052" creationId="{9B958317-84AF-4516-B784-59034648E806}"/>
          </ac:picMkLst>
        </pc:picChg>
      </pc:sldChg>
      <pc:sldChg chg="add del">
        <pc:chgData name="ALVAREZ ALVAREZ, GREGORIO ALBERTO" userId="477e4a29-52a8-402d-9406-5c01935eb865" providerId="ADAL" clId="{4B7F5477-485C-478B-87B3-4997A614DF04}" dt="2020-05-12T16:59:47.034" v="1725"/>
        <pc:sldMkLst>
          <pc:docMk/>
          <pc:sldMk cId="1531351148" sldId="319"/>
        </pc:sldMkLst>
      </pc:sldChg>
    </pc:docChg>
  </pc:docChgLst>
  <pc:docChgLst>
    <pc:chgData name="RAMIREZ HINOJOSA, DIANA LAURA" userId="8a86ffb7-df38-4971-a0e0-5926faedaffb" providerId="ADAL" clId="{982BE474-0AA6-4469-9424-57875DEAC8A7}"/>
    <pc:docChg chg="undo custSel addSld delSld modSld sldOrd">
      <pc:chgData name="RAMIREZ HINOJOSA, DIANA LAURA" userId="8a86ffb7-df38-4971-a0e0-5926faedaffb" providerId="ADAL" clId="{982BE474-0AA6-4469-9424-57875DEAC8A7}" dt="2020-05-12T14:39:23.949" v="4845" actId="1035"/>
      <pc:docMkLst>
        <pc:docMk/>
      </pc:docMkLst>
      <pc:sldChg chg="addSp delSp modSp mod modNotesTx">
        <pc:chgData name="RAMIREZ HINOJOSA, DIANA LAURA" userId="8a86ffb7-df38-4971-a0e0-5926faedaffb" providerId="ADAL" clId="{982BE474-0AA6-4469-9424-57875DEAC8A7}" dt="2020-05-11T15:10:04.661" v="1785" actId="20577"/>
        <pc:sldMkLst>
          <pc:docMk/>
          <pc:sldMk cId="1176247328" sldId="256"/>
        </pc:sldMkLst>
        <pc:spChg chg="mod">
          <ac:chgData name="RAMIREZ HINOJOSA, DIANA LAURA" userId="8a86ffb7-df38-4971-a0e0-5926faedaffb" providerId="ADAL" clId="{982BE474-0AA6-4469-9424-57875DEAC8A7}" dt="2020-05-10T23:57:58.493" v="1572" actId="14100"/>
          <ac:spMkLst>
            <pc:docMk/>
            <pc:sldMk cId="1176247328" sldId="256"/>
            <ac:spMk id="5" creationId="{63DB9D8C-AA1C-4706-8A05-27BDF5DD3EE3}"/>
          </ac:spMkLst>
        </pc:spChg>
        <pc:spChg chg="del">
          <ac:chgData name="RAMIREZ HINOJOSA, DIANA LAURA" userId="8a86ffb7-df38-4971-a0e0-5926faedaffb" providerId="ADAL" clId="{982BE474-0AA6-4469-9424-57875DEAC8A7}" dt="2020-05-10T23:02:40.221" v="736" actId="478"/>
          <ac:spMkLst>
            <pc:docMk/>
            <pc:sldMk cId="1176247328" sldId="256"/>
            <ac:spMk id="9" creationId="{1B2216C8-04B7-4572-8345-A2910D062A91}"/>
          </ac:spMkLst>
        </pc:spChg>
        <pc:spChg chg="mod">
          <ac:chgData name="RAMIREZ HINOJOSA, DIANA LAURA" userId="8a86ffb7-df38-4971-a0e0-5926faedaffb" providerId="ADAL" clId="{982BE474-0AA6-4469-9424-57875DEAC8A7}" dt="2020-05-11T15:10:04.661" v="1785" actId="20577"/>
          <ac:spMkLst>
            <pc:docMk/>
            <pc:sldMk cId="1176247328" sldId="256"/>
            <ac:spMk id="12" creationId="{CCB1DBC5-B4D2-4ACF-959B-92C17FEC99BD}"/>
          </ac:spMkLst>
        </pc:spChg>
        <pc:spChg chg="add mod">
          <ac:chgData name="RAMIREZ HINOJOSA, DIANA LAURA" userId="8a86ffb7-df38-4971-a0e0-5926faedaffb" providerId="ADAL" clId="{982BE474-0AA6-4469-9424-57875DEAC8A7}" dt="2020-05-10T23:02:47.152" v="741" actId="1035"/>
          <ac:spMkLst>
            <pc:docMk/>
            <pc:sldMk cId="1176247328" sldId="256"/>
            <ac:spMk id="14" creationId="{3FCFB826-A665-48CA-B89E-D814CDBB5BAB}"/>
          </ac:spMkLst>
        </pc:spChg>
      </pc:sldChg>
      <pc:sldChg chg="addSp delSp modSp mod modNotesTx">
        <pc:chgData name="RAMIREZ HINOJOSA, DIANA LAURA" userId="8a86ffb7-df38-4971-a0e0-5926faedaffb" providerId="ADAL" clId="{982BE474-0AA6-4469-9424-57875DEAC8A7}" dt="2020-05-11T15:03:37.591" v="1703" actId="20577"/>
        <pc:sldMkLst>
          <pc:docMk/>
          <pc:sldMk cId="4191843807" sldId="257"/>
        </pc:sldMkLst>
        <pc:spChg chg="mod">
          <ac:chgData name="RAMIREZ HINOJOSA, DIANA LAURA" userId="8a86ffb7-df38-4971-a0e0-5926faedaffb" providerId="ADAL" clId="{982BE474-0AA6-4469-9424-57875DEAC8A7}" dt="2020-05-10T23:52:35.614" v="1534" actId="20577"/>
          <ac:spMkLst>
            <pc:docMk/>
            <pc:sldMk cId="4191843807" sldId="257"/>
            <ac:spMk id="3" creationId="{FB35E96B-D55A-450A-95C0-572692BDF4F4}"/>
          </ac:spMkLst>
        </pc:spChg>
        <pc:spChg chg="del">
          <ac:chgData name="RAMIREZ HINOJOSA, DIANA LAURA" userId="8a86ffb7-df38-4971-a0e0-5926faedaffb" providerId="ADAL" clId="{982BE474-0AA6-4469-9424-57875DEAC8A7}" dt="2020-05-10T23:02:35.506" v="734" actId="478"/>
          <ac:spMkLst>
            <pc:docMk/>
            <pc:sldMk cId="4191843807" sldId="257"/>
            <ac:spMk id="6" creationId="{BB6049D7-1114-4822-9E21-96ABB323FCA6}"/>
          </ac:spMkLst>
        </pc:spChg>
        <pc:spChg chg="mod">
          <ac:chgData name="RAMIREZ HINOJOSA, DIANA LAURA" userId="8a86ffb7-df38-4971-a0e0-5926faedaffb" providerId="ADAL" clId="{982BE474-0AA6-4469-9424-57875DEAC8A7}" dt="2020-05-10T22:14:15.689" v="349" actId="20577"/>
          <ac:spMkLst>
            <pc:docMk/>
            <pc:sldMk cId="4191843807" sldId="257"/>
            <ac:spMk id="9" creationId="{787791F1-51AA-4E65-9A8D-A087F819FC7E}"/>
          </ac:spMkLst>
        </pc:spChg>
        <pc:spChg chg="mod">
          <ac:chgData name="RAMIREZ HINOJOSA, DIANA LAURA" userId="8a86ffb7-df38-4971-a0e0-5926faedaffb" providerId="ADAL" clId="{982BE474-0AA6-4469-9424-57875DEAC8A7}" dt="2020-05-10T22:19:52.173" v="517" actId="20577"/>
          <ac:spMkLst>
            <pc:docMk/>
            <pc:sldMk cId="4191843807" sldId="257"/>
            <ac:spMk id="13" creationId="{DC4E72C7-7F8B-4114-93EB-A71868E4E2BA}"/>
          </ac:spMkLst>
        </pc:spChg>
        <pc:spChg chg="add mod">
          <ac:chgData name="RAMIREZ HINOJOSA, DIANA LAURA" userId="8a86ffb7-df38-4971-a0e0-5926faedaffb" providerId="ADAL" clId="{982BE474-0AA6-4469-9424-57875DEAC8A7}" dt="2020-05-10T23:02:35.926" v="735"/>
          <ac:spMkLst>
            <pc:docMk/>
            <pc:sldMk cId="4191843807" sldId="257"/>
            <ac:spMk id="27" creationId="{C9097903-9EA7-4592-A58C-B83D4980230D}"/>
          </ac:spMkLst>
        </pc:spChg>
        <pc:graphicFrameChg chg="add del mod">
          <ac:chgData name="RAMIREZ HINOJOSA, DIANA LAURA" userId="8a86ffb7-df38-4971-a0e0-5926faedaffb" providerId="ADAL" clId="{982BE474-0AA6-4469-9424-57875DEAC8A7}" dt="2020-05-10T22:15:52.664" v="351" actId="478"/>
          <ac:graphicFrameMkLst>
            <pc:docMk/>
            <pc:sldMk cId="4191843807" sldId="257"/>
            <ac:graphicFrameMk id="2" creationId="{E090F914-28CC-457D-BFA3-F56F02AE98FC}"/>
          </ac:graphicFrameMkLst>
        </pc:graphicFrameChg>
        <pc:graphicFrameChg chg="add del mod">
          <ac:chgData name="RAMIREZ HINOJOSA, DIANA LAURA" userId="8a86ffb7-df38-4971-a0e0-5926faedaffb" providerId="ADAL" clId="{982BE474-0AA6-4469-9424-57875DEAC8A7}" dt="2020-05-10T22:16:25.551" v="353" actId="478"/>
          <ac:graphicFrameMkLst>
            <pc:docMk/>
            <pc:sldMk cId="4191843807" sldId="257"/>
            <ac:graphicFrameMk id="10" creationId="{6B72DEF8-A078-4BED-9687-F7F53E89BB12}"/>
          </ac:graphicFrameMkLst>
        </pc:graphicFrameChg>
        <pc:picChg chg="add del mod">
          <ac:chgData name="RAMIREZ HINOJOSA, DIANA LAURA" userId="8a86ffb7-df38-4971-a0e0-5926faedaffb" providerId="ADAL" clId="{982BE474-0AA6-4469-9424-57875DEAC8A7}" dt="2020-05-10T22:23:09.992" v="518" actId="478"/>
          <ac:picMkLst>
            <pc:docMk/>
            <pc:sldMk cId="4191843807" sldId="257"/>
            <ac:picMk id="12" creationId="{12BEE42B-7850-488A-B26C-7C795358491C}"/>
          </ac:picMkLst>
        </pc:picChg>
        <pc:picChg chg="add mod modCrop">
          <ac:chgData name="RAMIREZ HINOJOSA, DIANA LAURA" userId="8a86ffb7-df38-4971-a0e0-5926faedaffb" providerId="ADAL" clId="{982BE474-0AA6-4469-9424-57875DEAC8A7}" dt="2020-05-10T22:18:17.620" v="379" actId="1036"/>
          <ac:picMkLst>
            <pc:docMk/>
            <pc:sldMk cId="4191843807" sldId="257"/>
            <ac:picMk id="16" creationId="{DD35F934-440B-427D-ABC5-4265D20F7299}"/>
          </ac:picMkLst>
        </pc:picChg>
        <pc:picChg chg="add mod modCrop">
          <ac:chgData name="RAMIREZ HINOJOSA, DIANA LAURA" userId="8a86ffb7-df38-4971-a0e0-5926faedaffb" providerId="ADAL" clId="{982BE474-0AA6-4469-9424-57875DEAC8A7}" dt="2020-05-10T22:19:23.453" v="492" actId="1037"/>
          <ac:picMkLst>
            <pc:docMk/>
            <pc:sldMk cId="4191843807" sldId="257"/>
            <ac:picMk id="17" creationId="{FBB99E61-ACC2-43C2-A0D8-50557A336A3F}"/>
          </ac:picMkLst>
        </pc:picChg>
        <pc:picChg chg="add mod">
          <ac:chgData name="RAMIREZ HINOJOSA, DIANA LAURA" userId="8a86ffb7-df38-4971-a0e0-5926faedaffb" providerId="ADAL" clId="{982BE474-0AA6-4469-9424-57875DEAC8A7}" dt="2020-05-10T22:18:26.128" v="412" actId="1036"/>
          <ac:picMkLst>
            <pc:docMk/>
            <pc:sldMk cId="4191843807" sldId="257"/>
            <ac:picMk id="18" creationId="{A481D283-478D-43F7-88E9-B282B5C39314}"/>
          </ac:picMkLst>
        </pc:picChg>
        <pc:picChg chg="add mod">
          <ac:chgData name="RAMIREZ HINOJOSA, DIANA LAURA" userId="8a86ffb7-df38-4971-a0e0-5926faedaffb" providerId="ADAL" clId="{982BE474-0AA6-4469-9424-57875DEAC8A7}" dt="2020-05-10T22:19:03.737" v="486" actId="1076"/>
          <ac:picMkLst>
            <pc:docMk/>
            <pc:sldMk cId="4191843807" sldId="257"/>
            <ac:picMk id="19" creationId="{4A42A9E4-DE85-407F-8A94-FFCD8E4D1F49}"/>
          </ac:picMkLst>
        </pc:picChg>
        <pc:picChg chg="add mod">
          <ac:chgData name="RAMIREZ HINOJOSA, DIANA LAURA" userId="8a86ffb7-df38-4971-a0e0-5926faedaffb" providerId="ADAL" clId="{982BE474-0AA6-4469-9424-57875DEAC8A7}" dt="2020-05-10T22:19:08.049" v="487" actId="1076"/>
          <ac:picMkLst>
            <pc:docMk/>
            <pc:sldMk cId="4191843807" sldId="257"/>
            <ac:picMk id="20" creationId="{1D475A30-6F06-4D1E-BA9A-BDD2E1CC0016}"/>
          </ac:picMkLst>
        </pc:picChg>
        <pc:picChg chg="add mod">
          <ac:chgData name="RAMIREZ HINOJOSA, DIANA LAURA" userId="8a86ffb7-df38-4971-a0e0-5926faedaffb" providerId="ADAL" clId="{982BE474-0AA6-4469-9424-57875DEAC8A7}" dt="2020-05-10T22:19:14.674" v="488" actId="1076"/>
          <ac:picMkLst>
            <pc:docMk/>
            <pc:sldMk cId="4191843807" sldId="257"/>
            <ac:picMk id="21" creationId="{905AE3F0-44AE-48FA-B778-80DA48750F3A}"/>
          </ac:picMkLst>
        </pc:picChg>
        <pc:picChg chg="add del mod">
          <ac:chgData name="RAMIREZ HINOJOSA, DIANA LAURA" userId="8a86ffb7-df38-4971-a0e0-5926faedaffb" providerId="ADAL" clId="{982BE474-0AA6-4469-9424-57875DEAC8A7}" dt="2020-05-10T22:24:06.232" v="528" actId="478"/>
          <ac:picMkLst>
            <pc:docMk/>
            <pc:sldMk cId="4191843807" sldId="257"/>
            <ac:picMk id="23" creationId="{38C9A81B-A36F-48FC-9E96-04952DE9984D}"/>
          </ac:picMkLst>
        </pc:picChg>
        <pc:picChg chg="add mod">
          <ac:chgData name="RAMIREZ HINOJOSA, DIANA LAURA" userId="8a86ffb7-df38-4971-a0e0-5926faedaffb" providerId="ADAL" clId="{982BE474-0AA6-4469-9424-57875DEAC8A7}" dt="2020-05-11T00:05:40.995" v="1588"/>
          <ac:picMkLst>
            <pc:docMk/>
            <pc:sldMk cId="4191843807" sldId="257"/>
            <ac:picMk id="25" creationId="{601302C0-9445-423B-8EC5-A168FDF3AF92}"/>
          </ac:picMkLst>
        </pc:picChg>
        <pc:picChg chg="add mod">
          <ac:chgData name="RAMIREZ HINOJOSA, DIANA LAURA" userId="8a86ffb7-df38-4971-a0e0-5926faedaffb" providerId="ADAL" clId="{982BE474-0AA6-4469-9424-57875DEAC8A7}" dt="2020-05-10T22:56:49.945" v="695" actId="1038"/>
          <ac:picMkLst>
            <pc:docMk/>
            <pc:sldMk cId="4191843807" sldId="257"/>
            <ac:picMk id="26" creationId="{66BE619D-C636-4C25-A800-AD72DB9607C9}"/>
          </ac:picMkLst>
        </pc:picChg>
      </pc:sldChg>
      <pc:sldChg chg="modSp mod">
        <pc:chgData name="RAMIREZ HINOJOSA, DIANA LAURA" userId="8a86ffb7-df38-4971-a0e0-5926faedaffb" providerId="ADAL" clId="{982BE474-0AA6-4469-9424-57875DEAC8A7}" dt="2020-05-11T21:27:11.327" v="4735" actId="20577"/>
        <pc:sldMkLst>
          <pc:docMk/>
          <pc:sldMk cId="247480375" sldId="261"/>
        </pc:sldMkLst>
        <pc:spChg chg="mod">
          <ac:chgData name="RAMIREZ HINOJOSA, DIANA LAURA" userId="8a86ffb7-df38-4971-a0e0-5926faedaffb" providerId="ADAL" clId="{982BE474-0AA6-4469-9424-57875DEAC8A7}" dt="2020-05-10T23:01:44.426" v="722" actId="1037"/>
          <ac:spMkLst>
            <pc:docMk/>
            <pc:sldMk cId="247480375" sldId="261"/>
            <ac:spMk id="2" creationId="{5C380B9E-4F12-4231-A377-0DCE25C90354}"/>
          </ac:spMkLst>
        </pc:spChg>
        <pc:spChg chg="mod">
          <ac:chgData name="RAMIREZ HINOJOSA, DIANA LAURA" userId="8a86ffb7-df38-4971-a0e0-5926faedaffb" providerId="ADAL" clId="{982BE474-0AA6-4469-9424-57875DEAC8A7}" dt="2020-05-11T21:27:11.327" v="4735" actId="20577"/>
          <ac:spMkLst>
            <pc:docMk/>
            <pc:sldMk cId="247480375" sldId="261"/>
            <ac:spMk id="7" creationId="{124C7E90-5A9F-44A8-B816-2C607323C37C}"/>
          </ac:spMkLst>
        </pc:spChg>
      </pc:sldChg>
      <pc:sldChg chg="del">
        <pc:chgData name="RAMIREZ HINOJOSA, DIANA LAURA" userId="8a86ffb7-df38-4971-a0e0-5926faedaffb" providerId="ADAL" clId="{982BE474-0AA6-4469-9424-57875DEAC8A7}" dt="2020-05-10T22:12:42.756" v="342" actId="2696"/>
        <pc:sldMkLst>
          <pc:docMk/>
          <pc:sldMk cId="928732320" sldId="268"/>
        </pc:sldMkLst>
      </pc:sldChg>
      <pc:sldChg chg="addSp delSp modSp mod modNotesTx">
        <pc:chgData name="RAMIREZ HINOJOSA, DIANA LAURA" userId="8a86ffb7-df38-4971-a0e0-5926faedaffb" providerId="ADAL" clId="{982BE474-0AA6-4469-9424-57875DEAC8A7}" dt="2020-05-12T14:39:23.949" v="4845" actId="1035"/>
        <pc:sldMkLst>
          <pc:docMk/>
          <pc:sldMk cId="394229522" sldId="272"/>
        </pc:sldMkLst>
        <pc:spChg chg="mod">
          <ac:chgData name="RAMIREZ HINOJOSA, DIANA LAURA" userId="8a86ffb7-df38-4971-a0e0-5926faedaffb" providerId="ADAL" clId="{982BE474-0AA6-4469-9424-57875DEAC8A7}" dt="2020-05-11T18:56:00.201" v="2097" actId="14100"/>
          <ac:spMkLst>
            <pc:docMk/>
            <pc:sldMk cId="394229522" sldId="272"/>
            <ac:spMk id="4" creationId="{7145FE87-5536-4169-B51F-11C409CC1459}"/>
          </ac:spMkLst>
        </pc:spChg>
        <pc:spChg chg="mod">
          <ac:chgData name="RAMIREZ HINOJOSA, DIANA LAURA" userId="8a86ffb7-df38-4971-a0e0-5926faedaffb" providerId="ADAL" clId="{982BE474-0AA6-4469-9424-57875DEAC8A7}" dt="2020-05-11T18:55:56.910" v="2096" actId="1076"/>
          <ac:spMkLst>
            <pc:docMk/>
            <pc:sldMk cId="394229522" sldId="272"/>
            <ac:spMk id="9" creationId="{787791F1-51AA-4E65-9A8D-A087F819FC7E}"/>
          </ac:spMkLst>
        </pc:spChg>
        <pc:spChg chg="add mod">
          <ac:chgData name="RAMIREZ HINOJOSA, DIANA LAURA" userId="8a86ffb7-df38-4971-a0e0-5926faedaffb" providerId="ADAL" clId="{982BE474-0AA6-4469-9424-57875DEAC8A7}" dt="2020-05-12T14:39:18.017" v="4825" actId="1035"/>
          <ac:spMkLst>
            <pc:docMk/>
            <pc:sldMk cId="394229522" sldId="272"/>
            <ac:spMk id="10" creationId="{EFB2CF19-A222-42A4-846F-41569254DD32}"/>
          </ac:spMkLst>
        </pc:spChg>
        <pc:spChg chg="add mod">
          <ac:chgData name="RAMIREZ HINOJOSA, DIANA LAURA" userId="8a86ffb7-df38-4971-a0e0-5926faedaffb" providerId="ADAL" clId="{982BE474-0AA6-4469-9424-57875DEAC8A7}" dt="2020-05-12T14:39:23.949" v="4845" actId="1035"/>
          <ac:spMkLst>
            <pc:docMk/>
            <pc:sldMk cId="394229522" sldId="272"/>
            <ac:spMk id="11" creationId="{9D5B9CB1-95D3-4299-B7BB-F105CBBCE924}"/>
          </ac:spMkLst>
        </pc:spChg>
        <pc:spChg chg="add mod">
          <ac:chgData name="RAMIREZ HINOJOSA, DIANA LAURA" userId="8a86ffb7-df38-4971-a0e0-5926faedaffb" providerId="ADAL" clId="{982BE474-0AA6-4469-9424-57875DEAC8A7}" dt="2020-05-12T14:39:18.017" v="4825" actId="1035"/>
          <ac:spMkLst>
            <pc:docMk/>
            <pc:sldMk cId="394229522" sldId="272"/>
            <ac:spMk id="15" creationId="{7D3900CC-ABD2-4929-86FA-8C047906357C}"/>
          </ac:spMkLst>
        </pc:spChg>
        <pc:spChg chg="add mod">
          <ac:chgData name="RAMIREZ HINOJOSA, DIANA LAURA" userId="8a86ffb7-df38-4971-a0e0-5926faedaffb" providerId="ADAL" clId="{982BE474-0AA6-4469-9424-57875DEAC8A7}" dt="2020-05-12T14:39:23.949" v="4845" actId="1035"/>
          <ac:spMkLst>
            <pc:docMk/>
            <pc:sldMk cId="394229522" sldId="272"/>
            <ac:spMk id="16" creationId="{DEC855A5-7201-490B-8D8B-ED672432FACA}"/>
          </ac:spMkLst>
        </pc:spChg>
        <pc:spChg chg="mod">
          <ac:chgData name="RAMIREZ HINOJOSA, DIANA LAURA" userId="8a86ffb7-df38-4971-a0e0-5926faedaffb" providerId="ADAL" clId="{982BE474-0AA6-4469-9424-57875DEAC8A7}" dt="2020-05-10T23:52:41.394" v="1536" actId="20577"/>
          <ac:spMkLst>
            <pc:docMk/>
            <pc:sldMk cId="394229522" sldId="272"/>
            <ac:spMk id="23" creationId="{87A358A8-919E-4499-9865-98C7026D534E}"/>
          </ac:spMkLst>
        </pc:spChg>
        <pc:graphicFrameChg chg="add mod">
          <ac:chgData name="RAMIREZ HINOJOSA, DIANA LAURA" userId="8a86ffb7-df38-4971-a0e0-5926faedaffb" providerId="ADAL" clId="{982BE474-0AA6-4469-9424-57875DEAC8A7}" dt="2020-05-12T14:39:12.785" v="4811" actId="1035"/>
          <ac:graphicFrameMkLst>
            <pc:docMk/>
            <pc:sldMk cId="394229522" sldId="272"/>
            <ac:graphicFrameMk id="3" creationId="{3241B4F2-5A41-4379-888F-BB117360CF9C}"/>
          </ac:graphicFrameMkLst>
        </pc:graphicFrameChg>
        <pc:picChg chg="del">
          <ac:chgData name="RAMIREZ HINOJOSA, DIANA LAURA" userId="8a86ffb7-df38-4971-a0e0-5926faedaffb" providerId="ADAL" clId="{982BE474-0AA6-4469-9424-57875DEAC8A7}" dt="2020-05-10T23:53:52.094" v="1547" actId="21"/>
          <ac:picMkLst>
            <pc:docMk/>
            <pc:sldMk cId="394229522" sldId="272"/>
            <ac:picMk id="2" creationId="{57572CE7-B6AD-47AF-BAC4-E8B0D9728254}"/>
          </ac:picMkLst>
        </pc:picChg>
        <pc:picChg chg="add del mod modCrop">
          <ac:chgData name="RAMIREZ HINOJOSA, DIANA LAURA" userId="8a86ffb7-df38-4971-a0e0-5926faedaffb" providerId="ADAL" clId="{982BE474-0AA6-4469-9424-57875DEAC8A7}" dt="2020-05-11T00:08:56.206" v="1607" actId="478"/>
          <ac:picMkLst>
            <pc:docMk/>
            <pc:sldMk cId="394229522" sldId="272"/>
            <ac:picMk id="15" creationId="{31C0B1A6-9876-469B-8911-5CA62156FCFB}"/>
          </ac:picMkLst>
        </pc:picChg>
        <pc:picChg chg="add mod">
          <ac:chgData name="RAMIREZ HINOJOSA, DIANA LAURA" userId="8a86ffb7-df38-4971-a0e0-5926faedaffb" providerId="ADAL" clId="{982BE474-0AA6-4469-9424-57875DEAC8A7}" dt="2020-05-11T00:09:03.891" v="1609" actId="1076"/>
          <ac:picMkLst>
            <pc:docMk/>
            <pc:sldMk cId="394229522" sldId="272"/>
            <ac:picMk id="18" creationId="{36FE7561-3E98-4FAE-92FF-2C59059D6065}"/>
          </ac:picMkLst>
        </pc:picChg>
        <pc:picChg chg="add mod">
          <ac:chgData name="RAMIREZ HINOJOSA, DIANA LAURA" userId="8a86ffb7-df38-4971-a0e0-5926faedaffb" providerId="ADAL" clId="{982BE474-0AA6-4469-9424-57875DEAC8A7}" dt="2020-05-11T00:11:37.719" v="1620"/>
          <ac:picMkLst>
            <pc:docMk/>
            <pc:sldMk cId="394229522" sldId="272"/>
            <ac:picMk id="19" creationId="{1DC53303-DB6D-44D7-AB43-3A7B13A9A14B}"/>
          </ac:picMkLst>
        </pc:picChg>
        <pc:picChg chg="add del mod">
          <ac:chgData name="RAMIREZ HINOJOSA, DIANA LAURA" userId="8a86ffb7-df38-4971-a0e0-5926faedaffb" providerId="ADAL" clId="{982BE474-0AA6-4469-9424-57875DEAC8A7}" dt="2020-05-11T00:11:21.236" v="1619" actId="478"/>
          <ac:picMkLst>
            <pc:docMk/>
            <pc:sldMk cId="394229522" sldId="272"/>
            <ac:picMk id="20" creationId="{D292AD0F-631D-4FF2-8EE4-60B3C7457A4B}"/>
          </ac:picMkLst>
        </pc:picChg>
      </pc:sldChg>
      <pc:sldChg chg="addSp delSp modSp mod modNotesTx">
        <pc:chgData name="RAMIREZ HINOJOSA, DIANA LAURA" userId="8a86ffb7-df38-4971-a0e0-5926faedaffb" providerId="ADAL" clId="{982BE474-0AA6-4469-9424-57875DEAC8A7}" dt="2020-05-11T15:04:58.015" v="1764" actId="20577"/>
        <pc:sldMkLst>
          <pc:docMk/>
          <pc:sldMk cId="1677454044" sldId="274"/>
        </pc:sldMkLst>
        <pc:spChg chg="add del mod">
          <ac:chgData name="RAMIREZ HINOJOSA, DIANA LAURA" userId="8a86ffb7-df38-4971-a0e0-5926faedaffb" providerId="ADAL" clId="{982BE474-0AA6-4469-9424-57875DEAC8A7}" dt="2020-05-10T22:52:40.729" v="574"/>
          <ac:spMkLst>
            <pc:docMk/>
            <pc:sldMk cId="1677454044" sldId="274"/>
            <ac:spMk id="2" creationId="{5E80C1BA-B3DA-4851-B1A1-77B763ED1107}"/>
          </ac:spMkLst>
        </pc:spChg>
        <pc:spChg chg="mod">
          <ac:chgData name="RAMIREZ HINOJOSA, DIANA LAURA" userId="8a86ffb7-df38-4971-a0e0-5926faedaffb" providerId="ADAL" clId="{982BE474-0AA6-4469-9424-57875DEAC8A7}" dt="2020-05-10T22:59:38.941" v="699" actId="14100"/>
          <ac:spMkLst>
            <pc:docMk/>
            <pc:sldMk cId="1677454044" sldId="274"/>
            <ac:spMk id="4" creationId="{7145FE87-5536-4169-B51F-11C409CC1459}"/>
          </ac:spMkLst>
        </pc:spChg>
        <pc:spChg chg="mod">
          <ac:chgData name="RAMIREZ HINOJOSA, DIANA LAURA" userId="8a86ffb7-df38-4971-a0e0-5926faedaffb" providerId="ADAL" clId="{982BE474-0AA6-4469-9424-57875DEAC8A7}" dt="2020-05-10T22:59:42.111" v="700" actId="14100"/>
          <ac:spMkLst>
            <pc:docMk/>
            <pc:sldMk cId="1677454044" sldId="274"/>
            <ac:spMk id="5" creationId="{F055A9DF-3FAA-44C3-B982-4E30456AD16F}"/>
          </ac:spMkLst>
        </pc:spChg>
        <pc:spChg chg="add del mod">
          <ac:chgData name="RAMIREZ HINOJOSA, DIANA LAURA" userId="8a86ffb7-df38-4971-a0e0-5926faedaffb" providerId="ADAL" clId="{982BE474-0AA6-4469-9424-57875DEAC8A7}" dt="2020-05-10T22:52:40.729" v="574"/>
          <ac:spMkLst>
            <pc:docMk/>
            <pc:sldMk cId="1677454044" sldId="274"/>
            <ac:spMk id="6" creationId="{FA53B7A4-28E0-4884-98A6-82FC7EA4A638}"/>
          </ac:spMkLst>
        </pc:spChg>
        <pc:spChg chg="mod">
          <ac:chgData name="RAMIREZ HINOJOSA, DIANA LAURA" userId="8a86ffb7-df38-4971-a0e0-5926faedaffb" providerId="ADAL" clId="{982BE474-0AA6-4469-9424-57875DEAC8A7}" dt="2020-05-10T22:54:21.188" v="610" actId="20577"/>
          <ac:spMkLst>
            <pc:docMk/>
            <pc:sldMk cId="1677454044" sldId="274"/>
            <ac:spMk id="9" creationId="{787791F1-51AA-4E65-9A8D-A087F819FC7E}"/>
          </ac:spMkLst>
        </pc:spChg>
        <pc:spChg chg="mod">
          <ac:chgData name="RAMIREZ HINOJOSA, DIANA LAURA" userId="8a86ffb7-df38-4971-a0e0-5926faedaffb" providerId="ADAL" clId="{982BE474-0AA6-4469-9424-57875DEAC8A7}" dt="2020-05-10T22:59:45.906" v="701" actId="1076"/>
          <ac:spMkLst>
            <pc:docMk/>
            <pc:sldMk cId="1677454044" sldId="274"/>
            <ac:spMk id="10" creationId="{DB28D2E1-DCCD-4C54-8E31-F844A92262DB}"/>
          </ac:spMkLst>
        </pc:spChg>
        <pc:spChg chg="add del mod">
          <ac:chgData name="RAMIREZ HINOJOSA, DIANA LAURA" userId="8a86ffb7-df38-4971-a0e0-5926faedaffb" providerId="ADAL" clId="{982BE474-0AA6-4469-9424-57875DEAC8A7}" dt="2020-05-10T22:52:40.729" v="574"/>
          <ac:spMkLst>
            <pc:docMk/>
            <pc:sldMk cId="1677454044" sldId="274"/>
            <ac:spMk id="12" creationId="{18AB3044-B900-4E15-A7B3-687173973136}"/>
          </ac:spMkLst>
        </pc:spChg>
        <pc:picChg chg="del">
          <ac:chgData name="RAMIREZ HINOJOSA, DIANA LAURA" userId="8a86ffb7-df38-4971-a0e0-5926faedaffb" providerId="ADAL" clId="{982BE474-0AA6-4469-9424-57875DEAC8A7}" dt="2020-05-10T22:52:22.199" v="571" actId="478"/>
          <ac:picMkLst>
            <pc:docMk/>
            <pc:sldMk cId="1677454044" sldId="274"/>
            <ac:picMk id="3" creationId="{EAB4DB3C-0A57-4D84-A893-2FF051F0C20E}"/>
          </ac:picMkLst>
        </pc:picChg>
        <pc:picChg chg="mod">
          <ac:chgData name="RAMIREZ HINOJOSA, DIANA LAURA" userId="8a86ffb7-df38-4971-a0e0-5926faedaffb" providerId="ADAL" clId="{982BE474-0AA6-4469-9424-57875DEAC8A7}" dt="2020-05-10T22:54:28.203" v="612" actId="14100"/>
          <ac:picMkLst>
            <pc:docMk/>
            <pc:sldMk cId="1677454044" sldId="274"/>
            <ac:picMk id="8" creationId="{1EFA1188-256E-4304-87DD-2AF34D0233CC}"/>
          </ac:picMkLst>
        </pc:picChg>
        <pc:picChg chg="add mod">
          <ac:chgData name="RAMIREZ HINOJOSA, DIANA LAURA" userId="8a86ffb7-df38-4971-a0e0-5926faedaffb" providerId="ADAL" clId="{982BE474-0AA6-4469-9424-57875DEAC8A7}" dt="2020-05-10T22:59:50.586" v="702" actId="14100"/>
          <ac:picMkLst>
            <pc:docMk/>
            <pc:sldMk cId="1677454044" sldId="274"/>
            <ac:picMk id="11" creationId="{9D427461-1C7A-42C7-BEE2-402297CC55DD}"/>
          </ac:picMkLst>
        </pc:picChg>
      </pc:sldChg>
      <pc:sldChg chg="del">
        <pc:chgData name="RAMIREZ HINOJOSA, DIANA LAURA" userId="8a86ffb7-df38-4971-a0e0-5926faedaffb" providerId="ADAL" clId="{982BE474-0AA6-4469-9424-57875DEAC8A7}" dt="2020-05-10T22:55:33.578" v="619" actId="2696"/>
        <pc:sldMkLst>
          <pc:docMk/>
          <pc:sldMk cId="1652343492" sldId="275"/>
        </pc:sldMkLst>
      </pc:sldChg>
      <pc:sldChg chg="addSp delSp modSp del mod ord modNotesTx">
        <pc:chgData name="RAMIREZ HINOJOSA, DIANA LAURA" userId="8a86ffb7-df38-4971-a0e0-5926faedaffb" providerId="ADAL" clId="{982BE474-0AA6-4469-9424-57875DEAC8A7}" dt="2020-05-12T14:15:59.445" v="4769" actId="20577"/>
        <pc:sldMkLst>
          <pc:docMk/>
          <pc:sldMk cId="2106924425" sldId="276"/>
        </pc:sldMkLst>
        <pc:spChg chg="mod">
          <ac:chgData name="RAMIREZ HINOJOSA, DIANA LAURA" userId="8a86ffb7-df38-4971-a0e0-5926faedaffb" providerId="ADAL" clId="{982BE474-0AA6-4469-9424-57875DEAC8A7}" dt="2020-05-11T21:12:46.032" v="4663" actId="1076"/>
          <ac:spMkLst>
            <pc:docMk/>
            <pc:sldMk cId="2106924425" sldId="276"/>
            <ac:spMk id="2" creationId="{11DE3C3D-1922-4451-8236-405BD660EE81}"/>
          </ac:spMkLst>
        </pc:spChg>
        <pc:spChg chg="del">
          <ac:chgData name="RAMIREZ HINOJOSA, DIANA LAURA" userId="8a86ffb7-df38-4971-a0e0-5926faedaffb" providerId="ADAL" clId="{982BE474-0AA6-4469-9424-57875DEAC8A7}" dt="2020-05-11T21:12:38.542" v="4661" actId="478"/>
          <ac:spMkLst>
            <pc:docMk/>
            <pc:sldMk cId="2106924425" sldId="276"/>
            <ac:spMk id="3" creationId="{FC43E154-B0A6-4C0B-AA9E-81B715CF8424}"/>
          </ac:spMkLst>
        </pc:spChg>
        <pc:spChg chg="del">
          <ac:chgData name="RAMIREZ HINOJOSA, DIANA LAURA" userId="8a86ffb7-df38-4971-a0e0-5926faedaffb" providerId="ADAL" clId="{982BE474-0AA6-4469-9424-57875DEAC8A7}" dt="2020-05-11T21:12:41.095" v="4662" actId="478"/>
          <ac:spMkLst>
            <pc:docMk/>
            <pc:sldMk cId="2106924425" sldId="276"/>
            <ac:spMk id="11" creationId="{3E7303CB-D5BD-435C-A729-8857D03302DF}"/>
          </ac:spMkLst>
        </pc:spChg>
        <pc:spChg chg="mod">
          <ac:chgData name="RAMIREZ HINOJOSA, DIANA LAURA" userId="8a86ffb7-df38-4971-a0e0-5926faedaffb" providerId="ADAL" clId="{982BE474-0AA6-4469-9424-57875DEAC8A7}" dt="2020-05-11T21:13:26.458" v="4670" actId="164"/>
          <ac:spMkLst>
            <pc:docMk/>
            <pc:sldMk cId="2106924425" sldId="276"/>
            <ac:spMk id="13" creationId="{F1C253DD-CAEC-4D6B-A584-D6AF3A81A960}"/>
          </ac:spMkLst>
        </pc:spChg>
        <pc:spChg chg="mod">
          <ac:chgData name="RAMIREZ HINOJOSA, DIANA LAURA" userId="8a86ffb7-df38-4971-a0e0-5926faedaffb" providerId="ADAL" clId="{982BE474-0AA6-4469-9424-57875DEAC8A7}" dt="2020-05-11T21:13:26.458" v="4670" actId="164"/>
          <ac:spMkLst>
            <pc:docMk/>
            <pc:sldMk cId="2106924425" sldId="276"/>
            <ac:spMk id="14" creationId="{164364A8-6E2A-4176-9CD7-B3BB03F81D1B}"/>
          </ac:spMkLst>
        </pc:spChg>
        <pc:spChg chg="mod">
          <ac:chgData name="RAMIREZ HINOJOSA, DIANA LAURA" userId="8a86ffb7-df38-4971-a0e0-5926faedaffb" providerId="ADAL" clId="{982BE474-0AA6-4469-9424-57875DEAC8A7}" dt="2020-05-11T21:13:26.458" v="4670" actId="164"/>
          <ac:spMkLst>
            <pc:docMk/>
            <pc:sldMk cId="2106924425" sldId="276"/>
            <ac:spMk id="16" creationId="{39DFAC1D-3251-4FF5-99BF-C001561F774E}"/>
          </ac:spMkLst>
        </pc:spChg>
        <pc:spChg chg="mod">
          <ac:chgData name="RAMIREZ HINOJOSA, DIANA LAURA" userId="8a86ffb7-df38-4971-a0e0-5926faedaffb" providerId="ADAL" clId="{982BE474-0AA6-4469-9424-57875DEAC8A7}" dt="2020-05-11T21:13:26.458" v="4670" actId="164"/>
          <ac:spMkLst>
            <pc:docMk/>
            <pc:sldMk cId="2106924425" sldId="276"/>
            <ac:spMk id="17" creationId="{4A7DE5F4-18BF-42F4-B270-5DE572043E1A}"/>
          </ac:spMkLst>
        </pc:spChg>
        <pc:spChg chg="mod">
          <ac:chgData name="RAMIREZ HINOJOSA, DIANA LAURA" userId="8a86ffb7-df38-4971-a0e0-5926faedaffb" providerId="ADAL" clId="{982BE474-0AA6-4469-9424-57875DEAC8A7}" dt="2020-05-11T21:13:26.458" v="4670" actId="164"/>
          <ac:spMkLst>
            <pc:docMk/>
            <pc:sldMk cId="2106924425" sldId="276"/>
            <ac:spMk id="18" creationId="{F1C260AC-A97C-4323-AC0F-313E93F74236}"/>
          </ac:spMkLst>
        </pc:spChg>
        <pc:spChg chg="add del mod">
          <ac:chgData name="RAMIREZ HINOJOSA, DIANA LAURA" userId="8a86ffb7-df38-4971-a0e0-5926faedaffb" providerId="ADAL" clId="{982BE474-0AA6-4469-9424-57875DEAC8A7}" dt="2020-05-11T21:13:12.142" v="4669"/>
          <ac:spMkLst>
            <pc:docMk/>
            <pc:sldMk cId="2106924425" sldId="276"/>
            <ac:spMk id="19" creationId="{D78B8247-0D3C-42FD-946F-3D6EDB53BDFC}"/>
          </ac:spMkLst>
        </pc:spChg>
        <pc:spChg chg="mod">
          <ac:chgData name="RAMIREZ HINOJOSA, DIANA LAURA" userId="8a86ffb7-df38-4971-a0e0-5926faedaffb" providerId="ADAL" clId="{982BE474-0AA6-4469-9424-57875DEAC8A7}" dt="2020-05-11T21:26:06.073" v="4711" actId="20577"/>
          <ac:spMkLst>
            <pc:docMk/>
            <pc:sldMk cId="2106924425" sldId="276"/>
            <ac:spMk id="23" creationId="{87A358A8-919E-4499-9865-98C7026D534E}"/>
          </ac:spMkLst>
        </pc:spChg>
        <pc:grpChg chg="add mod">
          <ac:chgData name="RAMIREZ HINOJOSA, DIANA LAURA" userId="8a86ffb7-df38-4971-a0e0-5926faedaffb" providerId="ADAL" clId="{982BE474-0AA6-4469-9424-57875DEAC8A7}" dt="2020-05-11T21:13:52.631" v="4677" actId="1076"/>
          <ac:grpSpMkLst>
            <pc:docMk/>
            <pc:sldMk cId="2106924425" sldId="276"/>
            <ac:grpSpMk id="20" creationId="{C984BDF5-7CEB-4C81-BF9C-129BAD181786}"/>
          </ac:grpSpMkLst>
        </pc:grpChg>
        <pc:graphicFrameChg chg="add del mod">
          <ac:chgData name="RAMIREZ HINOJOSA, DIANA LAURA" userId="8a86ffb7-df38-4971-a0e0-5926faedaffb" providerId="ADAL" clId="{982BE474-0AA6-4469-9424-57875DEAC8A7}" dt="2020-05-11T21:13:12.142" v="4669"/>
          <ac:graphicFrameMkLst>
            <pc:docMk/>
            <pc:sldMk cId="2106924425" sldId="276"/>
            <ac:graphicFrameMk id="6" creationId="{16D3ED86-C073-45FE-AD5D-9DC8DD55DCA3}"/>
          </ac:graphicFrameMkLst>
        </pc:graphicFrameChg>
        <pc:graphicFrameChg chg="add del mod">
          <ac:chgData name="RAMIREZ HINOJOSA, DIANA LAURA" userId="8a86ffb7-df38-4971-a0e0-5926faedaffb" providerId="ADAL" clId="{982BE474-0AA6-4469-9424-57875DEAC8A7}" dt="2020-05-11T21:13:12.142" v="4669"/>
          <ac:graphicFrameMkLst>
            <pc:docMk/>
            <pc:sldMk cId="2106924425" sldId="276"/>
            <ac:graphicFrameMk id="10" creationId="{410A3B83-92C6-41F7-BB1A-08D441CB8BD6}"/>
          </ac:graphicFrameMkLst>
        </pc:graphicFrameChg>
        <pc:graphicFrameChg chg="mod modGraphic">
          <ac:chgData name="RAMIREZ HINOJOSA, DIANA LAURA" userId="8a86ffb7-df38-4971-a0e0-5926faedaffb" providerId="ADAL" clId="{982BE474-0AA6-4469-9424-57875DEAC8A7}" dt="2020-05-11T21:13:26.458" v="4670" actId="164"/>
          <ac:graphicFrameMkLst>
            <pc:docMk/>
            <pc:sldMk cId="2106924425" sldId="276"/>
            <ac:graphicFrameMk id="12" creationId="{6EDFDF29-A71F-483C-A9BC-9E8CEF8841C2}"/>
          </ac:graphicFrameMkLst>
        </pc:graphicFrameChg>
        <pc:graphicFrameChg chg="mod modGraphic">
          <ac:chgData name="RAMIREZ HINOJOSA, DIANA LAURA" userId="8a86ffb7-df38-4971-a0e0-5926faedaffb" providerId="ADAL" clId="{982BE474-0AA6-4469-9424-57875DEAC8A7}" dt="2020-05-11T21:13:26.458" v="4670" actId="164"/>
          <ac:graphicFrameMkLst>
            <pc:docMk/>
            <pc:sldMk cId="2106924425" sldId="276"/>
            <ac:graphicFrameMk id="15" creationId="{900DDDC1-03F3-4EE8-AEAE-35CE01BC81EE}"/>
          </ac:graphicFrameMkLst>
        </pc:graphicFrameChg>
      </pc:sldChg>
      <pc:sldChg chg="modSp del mod ord">
        <pc:chgData name="RAMIREZ HINOJOSA, DIANA LAURA" userId="8a86ffb7-df38-4971-a0e0-5926faedaffb" providerId="ADAL" clId="{982BE474-0AA6-4469-9424-57875DEAC8A7}" dt="2020-05-11T20:02:53.671" v="3521" actId="2696"/>
        <pc:sldMkLst>
          <pc:docMk/>
          <pc:sldMk cId="2585916445" sldId="279"/>
        </pc:sldMkLst>
        <pc:spChg chg="mod">
          <ac:chgData name="RAMIREZ HINOJOSA, DIANA LAURA" userId="8a86ffb7-df38-4971-a0e0-5926faedaffb" providerId="ADAL" clId="{982BE474-0AA6-4469-9424-57875DEAC8A7}" dt="2020-05-11T19:59:53.222" v="3420" actId="20577"/>
          <ac:spMkLst>
            <pc:docMk/>
            <pc:sldMk cId="2585916445" sldId="279"/>
            <ac:spMk id="23" creationId="{87A358A8-919E-4499-9865-98C7026D534E}"/>
          </ac:spMkLst>
        </pc:spChg>
      </pc:sldChg>
      <pc:sldChg chg="addSp delSp modSp mod modNotesTx">
        <pc:chgData name="RAMIREZ HINOJOSA, DIANA LAURA" userId="8a86ffb7-df38-4971-a0e0-5926faedaffb" providerId="ADAL" clId="{982BE474-0AA6-4469-9424-57875DEAC8A7}" dt="2020-05-11T21:26:11.937" v="4715" actId="20577"/>
        <pc:sldMkLst>
          <pc:docMk/>
          <pc:sldMk cId="3426854185" sldId="281"/>
        </pc:sldMkLst>
        <pc:spChg chg="add mod">
          <ac:chgData name="RAMIREZ HINOJOSA, DIANA LAURA" userId="8a86ffb7-df38-4971-a0e0-5926faedaffb" providerId="ADAL" clId="{982BE474-0AA6-4469-9424-57875DEAC8A7}" dt="2020-05-11T18:45:30.525" v="2081" actId="14100"/>
          <ac:spMkLst>
            <pc:docMk/>
            <pc:sldMk cId="3426854185" sldId="281"/>
            <ac:spMk id="2" creationId="{2E59252F-D68A-4734-9418-A21696BB2E0C}"/>
          </ac:spMkLst>
        </pc:spChg>
        <pc:spChg chg="del">
          <ac:chgData name="RAMIREZ HINOJOSA, DIANA LAURA" userId="8a86ffb7-df38-4971-a0e0-5926faedaffb" providerId="ADAL" clId="{982BE474-0AA6-4469-9424-57875DEAC8A7}" dt="2020-05-10T23:02:26.566" v="732" actId="478"/>
          <ac:spMkLst>
            <pc:docMk/>
            <pc:sldMk cId="3426854185" sldId="281"/>
            <ac:spMk id="6" creationId="{BB6049D7-1114-4822-9E21-96ABB323FCA6}"/>
          </ac:spMkLst>
        </pc:spChg>
        <pc:spChg chg="mod">
          <ac:chgData name="RAMIREZ HINOJOSA, DIANA LAURA" userId="8a86ffb7-df38-4971-a0e0-5926faedaffb" providerId="ADAL" clId="{982BE474-0AA6-4469-9424-57875DEAC8A7}" dt="2020-05-10T22:08:00.699" v="276" actId="14100"/>
          <ac:spMkLst>
            <pc:docMk/>
            <pc:sldMk cId="3426854185" sldId="281"/>
            <ac:spMk id="9" creationId="{787791F1-51AA-4E65-9A8D-A087F819FC7E}"/>
          </ac:spMkLst>
        </pc:spChg>
        <pc:spChg chg="add mod">
          <ac:chgData name="RAMIREZ HINOJOSA, DIANA LAURA" userId="8a86ffb7-df38-4971-a0e0-5926faedaffb" providerId="ADAL" clId="{982BE474-0AA6-4469-9424-57875DEAC8A7}" dt="2020-05-10T23:02:27.326" v="733"/>
          <ac:spMkLst>
            <pc:docMk/>
            <pc:sldMk cId="3426854185" sldId="281"/>
            <ac:spMk id="16" creationId="{509BB4C9-80E1-4A67-A8EE-C1A0F65EE0D6}"/>
          </ac:spMkLst>
        </pc:spChg>
        <pc:spChg chg="mod">
          <ac:chgData name="RAMIREZ HINOJOSA, DIANA LAURA" userId="8a86ffb7-df38-4971-a0e0-5926faedaffb" providerId="ADAL" clId="{982BE474-0AA6-4469-9424-57875DEAC8A7}" dt="2020-05-11T21:26:11.937" v="4715" actId="20577"/>
          <ac:spMkLst>
            <pc:docMk/>
            <pc:sldMk cId="3426854185" sldId="281"/>
            <ac:spMk id="23" creationId="{87A358A8-919E-4499-9865-98C7026D534E}"/>
          </ac:spMkLst>
        </pc:spChg>
        <pc:graphicFrameChg chg="mod">
          <ac:chgData name="RAMIREZ HINOJOSA, DIANA LAURA" userId="8a86ffb7-df38-4971-a0e0-5926faedaffb" providerId="ADAL" clId="{982BE474-0AA6-4469-9424-57875DEAC8A7}" dt="2020-05-11T19:13:16.686" v="2529"/>
          <ac:graphicFrameMkLst>
            <pc:docMk/>
            <pc:sldMk cId="3426854185" sldId="281"/>
            <ac:graphicFrameMk id="2697" creationId="{2CD237F9-AFDD-49C0-9D66-A4DDFD44206E}"/>
          </ac:graphicFrameMkLst>
        </pc:graphicFrameChg>
        <pc:picChg chg="add mod">
          <ac:chgData name="RAMIREZ HINOJOSA, DIANA LAURA" userId="8a86ffb7-df38-4971-a0e0-5926faedaffb" providerId="ADAL" clId="{982BE474-0AA6-4469-9424-57875DEAC8A7}" dt="2020-05-11T18:44:45.491" v="2019" actId="1037"/>
          <ac:picMkLst>
            <pc:docMk/>
            <pc:sldMk cId="3426854185" sldId="281"/>
            <ac:picMk id="12" creationId="{ED5A0D15-CD90-4EDC-8A14-FB150EC420F4}"/>
          </ac:picMkLst>
        </pc:picChg>
        <pc:picChg chg="add mod">
          <ac:chgData name="RAMIREZ HINOJOSA, DIANA LAURA" userId="8a86ffb7-df38-4971-a0e0-5926faedaffb" providerId="ADAL" clId="{982BE474-0AA6-4469-9424-57875DEAC8A7}" dt="2020-05-11T18:44:45.491" v="2019" actId="1037"/>
          <ac:picMkLst>
            <pc:docMk/>
            <pc:sldMk cId="3426854185" sldId="281"/>
            <ac:picMk id="13" creationId="{B1E09CCB-E8F2-4F22-B4D9-7F675788CBD3}"/>
          </ac:picMkLst>
        </pc:picChg>
        <pc:picChg chg="add mod">
          <ac:chgData name="RAMIREZ HINOJOSA, DIANA LAURA" userId="8a86ffb7-df38-4971-a0e0-5926faedaffb" providerId="ADAL" clId="{982BE474-0AA6-4469-9424-57875DEAC8A7}" dt="2020-05-11T19:13:20.585" v="2530" actId="1076"/>
          <ac:picMkLst>
            <pc:docMk/>
            <pc:sldMk cId="3426854185" sldId="281"/>
            <ac:picMk id="14" creationId="{0E7F1684-D385-4A37-8C00-46214BE3C613}"/>
          </ac:picMkLst>
        </pc:picChg>
        <pc:picChg chg="add mod">
          <ac:chgData name="RAMIREZ HINOJOSA, DIANA LAURA" userId="8a86ffb7-df38-4971-a0e0-5926faedaffb" providerId="ADAL" clId="{982BE474-0AA6-4469-9424-57875DEAC8A7}" dt="2020-05-11T18:44:45.491" v="2019" actId="1037"/>
          <ac:picMkLst>
            <pc:docMk/>
            <pc:sldMk cId="3426854185" sldId="281"/>
            <ac:picMk id="15" creationId="{B2F4AD05-19A8-4EAE-8309-5533C5015040}"/>
          </ac:picMkLst>
        </pc:picChg>
        <pc:picChg chg="add mod">
          <ac:chgData name="RAMIREZ HINOJOSA, DIANA LAURA" userId="8a86ffb7-df38-4971-a0e0-5926faedaffb" providerId="ADAL" clId="{982BE474-0AA6-4469-9424-57875DEAC8A7}" dt="2020-05-11T18:45:32.885" v="2083" actId="1036"/>
          <ac:picMkLst>
            <pc:docMk/>
            <pc:sldMk cId="3426854185" sldId="281"/>
            <ac:picMk id="17" creationId="{82B3359B-858B-47FA-92CA-C039D79BBFD8}"/>
          </ac:picMkLst>
        </pc:picChg>
        <pc:picChg chg="mod">
          <ac:chgData name="RAMIREZ HINOJOSA, DIANA LAURA" userId="8a86ffb7-df38-4971-a0e0-5926faedaffb" providerId="ADAL" clId="{982BE474-0AA6-4469-9424-57875DEAC8A7}" dt="2020-05-11T19:13:23.159" v="2531" actId="1076"/>
          <ac:picMkLst>
            <pc:docMk/>
            <pc:sldMk cId="3426854185" sldId="281"/>
            <ac:picMk id="7852" creationId="{F2D0FF40-F3BD-47A2-BFDD-0544E1225A4A}"/>
          </ac:picMkLst>
        </pc:picChg>
      </pc:sldChg>
      <pc:sldChg chg="addSp delSp modSp mod ord modNotesTx">
        <pc:chgData name="RAMIREZ HINOJOSA, DIANA LAURA" userId="8a86ffb7-df38-4971-a0e0-5926faedaffb" providerId="ADAL" clId="{982BE474-0AA6-4469-9424-57875DEAC8A7}" dt="2020-05-11T21:08:11.785" v="4532"/>
        <pc:sldMkLst>
          <pc:docMk/>
          <pc:sldMk cId="3096393203" sldId="282"/>
        </pc:sldMkLst>
        <pc:spChg chg="mod">
          <ac:chgData name="RAMIREZ HINOJOSA, DIANA LAURA" userId="8a86ffb7-df38-4971-a0e0-5926faedaffb" providerId="ADAL" clId="{982BE474-0AA6-4469-9424-57875DEAC8A7}" dt="2020-05-10T23:58:41.816" v="1585" actId="1036"/>
          <ac:spMkLst>
            <pc:docMk/>
            <pc:sldMk cId="3096393203" sldId="282"/>
            <ac:spMk id="3" creationId="{D4CB9EA7-C024-4A8A-9AB4-4ABEC441B403}"/>
          </ac:spMkLst>
        </pc:spChg>
        <pc:spChg chg="mod">
          <ac:chgData name="RAMIREZ HINOJOSA, DIANA LAURA" userId="8a86ffb7-df38-4971-a0e0-5926faedaffb" providerId="ADAL" clId="{982BE474-0AA6-4469-9424-57875DEAC8A7}" dt="2020-05-11T21:01:36.873" v="4348" actId="20577"/>
          <ac:spMkLst>
            <pc:docMk/>
            <pc:sldMk cId="3096393203" sldId="282"/>
            <ac:spMk id="9" creationId="{787791F1-51AA-4E65-9A8D-A087F819FC7E}"/>
          </ac:spMkLst>
        </pc:spChg>
        <pc:spChg chg="mod">
          <ac:chgData name="RAMIREZ HINOJOSA, DIANA LAURA" userId="8a86ffb7-df38-4971-a0e0-5926faedaffb" providerId="ADAL" clId="{982BE474-0AA6-4469-9424-57875DEAC8A7}" dt="2020-05-10T23:58:41.816" v="1585" actId="1036"/>
          <ac:spMkLst>
            <pc:docMk/>
            <pc:sldMk cId="3096393203" sldId="282"/>
            <ac:spMk id="10" creationId="{1BA83E50-86D7-43DD-B45F-9C278146C78B}"/>
          </ac:spMkLst>
        </pc:spChg>
        <pc:spChg chg="mod">
          <ac:chgData name="RAMIREZ HINOJOSA, DIANA LAURA" userId="8a86ffb7-df38-4971-a0e0-5926faedaffb" providerId="ADAL" clId="{982BE474-0AA6-4469-9424-57875DEAC8A7}" dt="2020-05-10T23:40:13.733" v="1506" actId="1035"/>
          <ac:spMkLst>
            <pc:docMk/>
            <pc:sldMk cId="3096393203" sldId="282"/>
            <ac:spMk id="12" creationId="{9DAC2C99-839C-41DC-822F-C7F615050642}"/>
          </ac:spMkLst>
        </pc:spChg>
        <pc:spChg chg="add del mod">
          <ac:chgData name="RAMIREZ HINOJOSA, DIANA LAURA" userId="8a86ffb7-df38-4971-a0e0-5926faedaffb" providerId="ADAL" clId="{982BE474-0AA6-4469-9424-57875DEAC8A7}" dt="2020-05-10T23:38:04.280" v="1424" actId="478"/>
          <ac:spMkLst>
            <pc:docMk/>
            <pc:sldMk cId="3096393203" sldId="282"/>
            <ac:spMk id="18" creationId="{0734FBD6-28C8-477F-AE1C-E66B4298B0D9}"/>
          </ac:spMkLst>
        </pc:spChg>
        <pc:grpChg chg="add mod">
          <ac:chgData name="RAMIREZ HINOJOSA, DIANA LAURA" userId="8a86ffb7-df38-4971-a0e0-5926faedaffb" providerId="ADAL" clId="{982BE474-0AA6-4469-9424-57875DEAC8A7}" dt="2020-05-10T23:58:41.816" v="1585" actId="1036"/>
          <ac:grpSpMkLst>
            <pc:docMk/>
            <pc:sldMk cId="3096393203" sldId="282"/>
            <ac:grpSpMk id="17" creationId="{6A748E8C-4DBF-4414-8122-49753E93529B}"/>
          </ac:grpSpMkLst>
        </pc:grpChg>
        <pc:picChg chg="mod">
          <ac:chgData name="RAMIREZ HINOJOSA, DIANA LAURA" userId="8a86ffb7-df38-4971-a0e0-5926faedaffb" providerId="ADAL" clId="{982BE474-0AA6-4469-9424-57875DEAC8A7}" dt="2020-05-10T23:58:41.816" v="1585" actId="1036"/>
          <ac:picMkLst>
            <pc:docMk/>
            <pc:sldMk cId="3096393203" sldId="282"/>
            <ac:picMk id="2" creationId="{F3F71ADC-C6C9-48A2-9AA6-13C9611D275C}"/>
          </ac:picMkLst>
        </pc:picChg>
        <pc:picChg chg="mod modCrop">
          <ac:chgData name="RAMIREZ HINOJOSA, DIANA LAURA" userId="8a86ffb7-df38-4971-a0e0-5926faedaffb" providerId="ADAL" clId="{982BE474-0AA6-4469-9424-57875DEAC8A7}" dt="2020-05-10T23:58:51.626" v="1586" actId="732"/>
          <ac:picMkLst>
            <pc:docMk/>
            <pc:sldMk cId="3096393203" sldId="282"/>
            <ac:picMk id="14" creationId="{0C7C7A60-2D0D-4722-9C11-E023FF88998A}"/>
          </ac:picMkLst>
        </pc:picChg>
        <pc:picChg chg="mod">
          <ac:chgData name="RAMIREZ HINOJOSA, DIANA LAURA" userId="8a86ffb7-df38-4971-a0e0-5926faedaffb" providerId="ADAL" clId="{982BE474-0AA6-4469-9424-57875DEAC8A7}" dt="2020-05-10T23:40:30.917" v="1511" actId="1038"/>
          <ac:picMkLst>
            <pc:docMk/>
            <pc:sldMk cId="3096393203" sldId="282"/>
            <ac:picMk id="15" creationId="{7F235F0B-6D1A-43F2-BAF9-B9E3281D2DB4}"/>
          </ac:picMkLst>
        </pc:picChg>
        <pc:picChg chg="mod">
          <ac:chgData name="RAMIREZ HINOJOSA, DIANA LAURA" userId="8a86ffb7-df38-4971-a0e0-5926faedaffb" providerId="ADAL" clId="{982BE474-0AA6-4469-9424-57875DEAC8A7}" dt="2020-05-10T23:55:35.458" v="1565" actId="1582"/>
          <ac:picMkLst>
            <pc:docMk/>
            <pc:sldMk cId="3096393203" sldId="282"/>
            <ac:picMk id="16" creationId="{D39D7CE3-EECC-4CC1-B156-F05AFC1D6FA2}"/>
          </ac:picMkLst>
        </pc:picChg>
        <pc:picChg chg="add del mod">
          <ac:chgData name="RAMIREZ HINOJOSA, DIANA LAURA" userId="8a86ffb7-df38-4971-a0e0-5926faedaffb" providerId="ADAL" clId="{982BE474-0AA6-4469-9424-57875DEAC8A7}" dt="2020-05-10T23:39:54.112" v="1494" actId="478"/>
          <ac:picMkLst>
            <pc:docMk/>
            <pc:sldMk cId="3096393203" sldId="282"/>
            <ac:picMk id="19" creationId="{DB8ACD1F-BF79-4BA4-86BF-BF9ED6F9F03A}"/>
          </ac:picMkLst>
        </pc:picChg>
        <pc:picChg chg="add mod">
          <ac:chgData name="RAMIREZ HINOJOSA, DIANA LAURA" userId="8a86ffb7-df38-4971-a0e0-5926faedaffb" providerId="ADAL" clId="{982BE474-0AA6-4469-9424-57875DEAC8A7}" dt="2020-05-10T23:55:35.458" v="1565" actId="1582"/>
          <ac:picMkLst>
            <pc:docMk/>
            <pc:sldMk cId="3096393203" sldId="282"/>
            <ac:picMk id="20" creationId="{7D1146C2-B4DB-4EE4-8691-9EF077DA0E0C}"/>
          </ac:picMkLst>
        </pc:picChg>
      </pc:sldChg>
      <pc:sldChg chg="modSp mod ord modNotesTx">
        <pc:chgData name="RAMIREZ HINOJOSA, DIANA LAURA" userId="8a86ffb7-df38-4971-a0e0-5926faedaffb" providerId="ADAL" clId="{982BE474-0AA6-4469-9424-57875DEAC8A7}" dt="2020-05-11T18:47:21.310" v="2090"/>
        <pc:sldMkLst>
          <pc:docMk/>
          <pc:sldMk cId="836004112" sldId="283"/>
        </pc:sldMkLst>
        <pc:spChg chg="mod">
          <ac:chgData name="RAMIREZ HINOJOSA, DIANA LAURA" userId="8a86ffb7-df38-4971-a0e0-5926faedaffb" providerId="ADAL" clId="{982BE474-0AA6-4469-9424-57875DEAC8A7}" dt="2020-05-10T22:12:20.075" v="337" actId="14100"/>
          <ac:spMkLst>
            <pc:docMk/>
            <pc:sldMk cId="836004112" sldId="283"/>
            <ac:spMk id="9" creationId="{787791F1-51AA-4E65-9A8D-A087F819FC7E}"/>
          </ac:spMkLst>
        </pc:spChg>
        <pc:spChg chg="mod">
          <ac:chgData name="RAMIREZ HINOJOSA, DIANA LAURA" userId="8a86ffb7-df38-4971-a0e0-5926faedaffb" providerId="ADAL" clId="{982BE474-0AA6-4469-9424-57875DEAC8A7}" dt="2020-05-10T23:02:20.506" v="731" actId="1035"/>
          <ac:spMkLst>
            <pc:docMk/>
            <pc:sldMk cId="836004112" sldId="283"/>
            <ac:spMk id="13" creationId="{F4916D50-3E3D-47DE-9ED3-EFA50D1E0978}"/>
          </ac:spMkLst>
        </pc:spChg>
        <pc:graphicFrameChg chg="mod modGraphic">
          <ac:chgData name="RAMIREZ HINOJOSA, DIANA LAURA" userId="8a86ffb7-df38-4971-a0e0-5926faedaffb" providerId="ADAL" clId="{982BE474-0AA6-4469-9424-57875DEAC8A7}" dt="2020-05-10T23:45:07.793" v="1529" actId="113"/>
          <ac:graphicFrameMkLst>
            <pc:docMk/>
            <pc:sldMk cId="836004112" sldId="283"/>
            <ac:graphicFrameMk id="2" creationId="{3B2EE3F2-9B3F-4605-9436-340BE9495877}"/>
          </ac:graphicFrameMkLst>
        </pc:graphicFrameChg>
        <pc:graphicFrameChg chg="mod modGraphic">
          <ac:chgData name="RAMIREZ HINOJOSA, DIANA LAURA" userId="8a86ffb7-df38-4971-a0e0-5926faedaffb" providerId="ADAL" clId="{982BE474-0AA6-4469-9424-57875DEAC8A7}" dt="2020-05-10T23:45:02.623" v="1528" actId="113"/>
          <ac:graphicFrameMkLst>
            <pc:docMk/>
            <pc:sldMk cId="836004112" sldId="283"/>
            <ac:graphicFrameMk id="15" creationId="{1D3EF9AF-C913-4939-BEB8-8909D34E7716}"/>
          </ac:graphicFrameMkLst>
        </pc:graphicFrameChg>
      </pc:sldChg>
      <pc:sldChg chg="addSp delSp modSp add del mod ord modNotesTx">
        <pc:chgData name="RAMIREZ HINOJOSA, DIANA LAURA" userId="8a86ffb7-df38-4971-a0e0-5926faedaffb" providerId="ADAL" clId="{982BE474-0AA6-4469-9424-57875DEAC8A7}" dt="2020-05-11T20:51:19.123" v="4201" actId="2696"/>
        <pc:sldMkLst>
          <pc:docMk/>
          <pc:sldMk cId="1718505682" sldId="285"/>
        </pc:sldMkLst>
        <pc:spChg chg="add del mod">
          <ac:chgData name="RAMIREZ HINOJOSA, DIANA LAURA" userId="8a86ffb7-df38-4971-a0e0-5926faedaffb" providerId="ADAL" clId="{982BE474-0AA6-4469-9424-57875DEAC8A7}" dt="2020-05-10T23:17:35.746" v="1138" actId="478"/>
          <ac:spMkLst>
            <pc:docMk/>
            <pc:sldMk cId="1718505682" sldId="285"/>
            <ac:spMk id="2" creationId="{95EB1446-ACDE-4655-9838-0E3CCDE08729}"/>
          </ac:spMkLst>
        </pc:spChg>
        <pc:spChg chg="del">
          <ac:chgData name="RAMIREZ HINOJOSA, DIANA LAURA" userId="8a86ffb7-df38-4971-a0e0-5926faedaffb" providerId="ADAL" clId="{982BE474-0AA6-4469-9424-57875DEAC8A7}" dt="2020-05-10T23:00:32.166" v="709" actId="478"/>
          <ac:spMkLst>
            <pc:docMk/>
            <pc:sldMk cId="1718505682" sldId="285"/>
            <ac:spMk id="9" creationId="{787791F1-51AA-4E65-9A8D-A087F819FC7E}"/>
          </ac:spMkLst>
        </pc:spChg>
        <pc:spChg chg="add mod">
          <ac:chgData name="RAMIREZ HINOJOSA, DIANA LAURA" userId="8a86ffb7-df38-4971-a0e0-5926faedaffb" providerId="ADAL" clId="{982BE474-0AA6-4469-9424-57875DEAC8A7}" dt="2020-05-10T23:21:08.161" v="1213" actId="1076"/>
          <ac:spMkLst>
            <pc:docMk/>
            <pc:sldMk cId="1718505682" sldId="285"/>
            <ac:spMk id="10" creationId="{7E178D41-934A-4C3F-B380-535C75E930E9}"/>
          </ac:spMkLst>
        </pc:spChg>
        <pc:spChg chg="add mod">
          <ac:chgData name="RAMIREZ HINOJOSA, DIANA LAURA" userId="8a86ffb7-df38-4971-a0e0-5926faedaffb" providerId="ADAL" clId="{982BE474-0AA6-4469-9424-57875DEAC8A7}" dt="2020-05-10T23:07:55.625" v="858" actId="20577"/>
          <ac:spMkLst>
            <pc:docMk/>
            <pc:sldMk cId="1718505682" sldId="285"/>
            <ac:spMk id="14" creationId="{1240CA8E-9CA9-4498-BC36-885B0D13CA4D}"/>
          </ac:spMkLst>
        </pc:spChg>
        <pc:spChg chg="add del mod">
          <ac:chgData name="RAMIREZ HINOJOSA, DIANA LAURA" userId="8a86ffb7-df38-4971-a0e0-5926faedaffb" providerId="ADAL" clId="{982BE474-0AA6-4469-9424-57875DEAC8A7}" dt="2020-05-10T23:15:34.405" v="1072" actId="478"/>
          <ac:spMkLst>
            <pc:docMk/>
            <pc:sldMk cId="1718505682" sldId="285"/>
            <ac:spMk id="15" creationId="{63D58057-0B9C-44DE-BE47-FA3CA1DBD378}"/>
          </ac:spMkLst>
        </pc:spChg>
        <pc:spChg chg="del">
          <ac:chgData name="RAMIREZ HINOJOSA, DIANA LAURA" userId="8a86ffb7-df38-4971-a0e0-5926faedaffb" providerId="ADAL" clId="{982BE474-0AA6-4469-9424-57875DEAC8A7}" dt="2020-05-10T23:00:29.026" v="708" actId="478"/>
          <ac:spMkLst>
            <pc:docMk/>
            <pc:sldMk cId="1718505682" sldId="285"/>
            <ac:spMk id="16" creationId="{192B1FB5-FA0E-45F7-9AE9-FD57B00BCE70}"/>
          </ac:spMkLst>
        </pc:spChg>
        <pc:spChg chg="del">
          <ac:chgData name="RAMIREZ HINOJOSA, DIANA LAURA" userId="8a86ffb7-df38-4971-a0e0-5926faedaffb" providerId="ADAL" clId="{982BE474-0AA6-4469-9424-57875DEAC8A7}" dt="2020-05-10T23:00:26.776" v="707" actId="478"/>
          <ac:spMkLst>
            <pc:docMk/>
            <pc:sldMk cId="1718505682" sldId="285"/>
            <ac:spMk id="17" creationId="{F02447E5-7944-4359-9F91-51D8398944BD}"/>
          </ac:spMkLst>
        </pc:spChg>
        <pc:graphicFrameChg chg="add mod">
          <ac:chgData name="RAMIREZ HINOJOSA, DIANA LAURA" userId="8a86ffb7-df38-4971-a0e0-5926faedaffb" providerId="ADAL" clId="{982BE474-0AA6-4469-9424-57875DEAC8A7}" dt="2020-05-10T23:18:05.231" v="1171" actId="12100"/>
          <ac:graphicFrameMkLst>
            <pc:docMk/>
            <pc:sldMk cId="1718505682" sldId="285"/>
            <ac:graphicFrameMk id="3" creationId="{649B2798-3A43-4AF5-AF16-83BF8C60A739}"/>
          </ac:graphicFrameMkLst>
        </pc:graphicFrameChg>
        <pc:graphicFrameChg chg="add mod">
          <ac:chgData name="RAMIREZ HINOJOSA, DIANA LAURA" userId="8a86ffb7-df38-4971-a0e0-5926faedaffb" providerId="ADAL" clId="{982BE474-0AA6-4469-9424-57875DEAC8A7}" dt="2020-05-11T19:42:58.746" v="3132" actId="20577"/>
          <ac:graphicFrameMkLst>
            <pc:docMk/>
            <pc:sldMk cId="1718505682" sldId="285"/>
            <ac:graphicFrameMk id="6" creationId="{5A26CABD-6E9E-45FA-B127-B04648434490}"/>
          </ac:graphicFrameMkLst>
        </pc:graphicFrameChg>
        <pc:picChg chg="del">
          <ac:chgData name="RAMIREZ HINOJOSA, DIANA LAURA" userId="8a86ffb7-df38-4971-a0e0-5926faedaffb" providerId="ADAL" clId="{982BE474-0AA6-4469-9424-57875DEAC8A7}" dt="2020-05-10T23:00:24.576" v="706" actId="478"/>
          <ac:picMkLst>
            <pc:docMk/>
            <pc:sldMk cId="1718505682" sldId="285"/>
            <ac:picMk id="11" creationId="{EEBC2ABD-F363-4B2E-AAF2-1C7F00422267}"/>
          </ac:picMkLst>
        </pc:picChg>
        <pc:picChg chg="del">
          <ac:chgData name="RAMIREZ HINOJOSA, DIANA LAURA" userId="8a86ffb7-df38-4971-a0e0-5926faedaffb" providerId="ADAL" clId="{982BE474-0AA6-4469-9424-57875DEAC8A7}" dt="2020-05-10T23:00:23.491" v="705" actId="478"/>
          <ac:picMkLst>
            <pc:docMk/>
            <pc:sldMk cId="1718505682" sldId="285"/>
            <ac:picMk id="12" creationId="{17425BFE-8C5D-481A-AB21-92B944BAB09B}"/>
          </ac:picMkLst>
        </pc:picChg>
        <pc:picChg chg="add del mod">
          <ac:chgData name="RAMIREZ HINOJOSA, DIANA LAURA" userId="8a86ffb7-df38-4971-a0e0-5926faedaffb" providerId="ADAL" clId="{982BE474-0AA6-4469-9424-57875DEAC8A7}" dt="2020-05-10T23:21:02.067" v="1211" actId="478"/>
          <ac:picMkLst>
            <pc:docMk/>
            <pc:sldMk cId="1718505682" sldId="285"/>
            <ac:picMk id="19" creationId="{3714CEE1-317D-412A-8AF6-5B11D0F7276C}"/>
          </ac:picMkLst>
        </pc:picChg>
      </pc:sldChg>
      <pc:sldChg chg="modSp mod ord modNotesTx">
        <pc:chgData name="RAMIREZ HINOJOSA, DIANA LAURA" userId="8a86ffb7-df38-4971-a0e0-5926faedaffb" providerId="ADAL" clId="{982BE474-0AA6-4469-9424-57875DEAC8A7}" dt="2020-05-11T21:05:13.879" v="4458" actId="20577"/>
        <pc:sldMkLst>
          <pc:docMk/>
          <pc:sldMk cId="1584600232" sldId="286"/>
        </pc:sldMkLst>
        <pc:spChg chg="mod">
          <ac:chgData name="RAMIREZ HINOJOSA, DIANA LAURA" userId="8a86ffb7-df38-4971-a0e0-5926faedaffb" providerId="ADAL" clId="{982BE474-0AA6-4469-9424-57875DEAC8A7}" dt="2020-05-11T21:05:13.879" v="4458" actId="20577"/>
          <ac:spMkLst>
            <pc:docMk/>
            <pc:sldMk cId="1584600232" sldId="286"/>
            <ac:spMk id="9" creationId="{787791F1-51AA-4E65-9A8D-A087F819FC7E}"/>
          </ac:spMkLst>
        </pc:spChg>
        <pc:spChg chg="mod">
          <ac:chgData name="RAMIREZ HINOJOSA, DIANA LAURA" userId="8a86ffb7-df38-4971-a0e0-5926faedaffb" providerId="ADAL" clId="{982BE474-0AA6-4469-9424-57875DEAC8A7}" dt="2020-05-11T20:57:51.082" v="4242" actId="20577"/>
          <ac:spMkLst>
            <pc:docMk/>
            <pc:sldMk cId="1584600232" sldId="286"/>
            <ac:spMk id="23" creationId="{87A358A8-919E-4499-9865-98C7026D534E}"/>
          </ac:spMkLst>
        </pc:spChg>
      </pc:sldChg>
      <pc:sldChg chg="addSp delSp modSp mod modNotesTx">
        <pc:chgData name="RAMIREZ HINOJOSA, DIANA LAURA" userId="8a86ffb7-df38-4971-a0e0-5926faedaffb" providerId="ADAL" clId="{982BE474-0AA6-4469-9424-57875DEAC8A7}" dt="2020-05-11T21:26:50.946" v="4727" actId="20577"/>
        <pc:sldMkLst>
          <pc:docMk/>
          <pc:sldMk cId="4206448186" sldId="287"/>
        </pc:sldMkLst>
        <pc:spChg chg="mod">
          <ac:chgData name="RAMIREZ HINOJOSA, DIANA LAURA" userId="8a86ffb7-df38-4971-a0e0-5926faedaffb" providerId="ADAL" clId="{982BE474-0AA6-4469-9424-57875DEAC8A7}" dt="2020-05-11T21:26:50.946" v="4727" actId="20577"/>
          <ac:spMkLst>
            <pc:docMk/>
            <pc:sldMk cId="4206448186" sldId="287"/>
            <ac:spMk id="23" creationId="{87A358A8-919E-4499-9865-98C7026D534E}"/>
          </ac:spMkLst>
        </pc:spChg>
        <pc:spChg chg="mod">
          <ac:chgData name="RAMIREZ HINOJOSA, DIANA LAURA" userId="8a86ffb7-df38-4971-a0e0-5926faedaffb" providerId="ADAL" clId="{982BE474-0AA6-4469-9424-57875DEAC8A7}" dt="2020-05-10T22:51:30.109" v="570" actId="20577"/>
          <ac:spMkLst>
            <pc:docMk/>
            <pc:sldMk cId="4206448186" sldId="287"/>
            <ac:spMk id="24" creationId="{C80647E0-67BF-49CA-B4EB-2F104F6041DD}"/>
          </ac:spMkLst>
        </pc:spChg>
        <pc:graphicFrameChg chg="add del mod">
          <ac:chgData name="RAMIREZ HINOJOSA, DIANA LAURA" userId="8a86ffb7-df38-4971-a0e0-5926faedaffb" providerId="ADAL" clId="{982BE474-0AA6-4469-9424-57875DEAC8A7}" dt="2020-05-10T22:48:45.354" v="549" actId="478"/>
          <ac:graphicFrameMkLst>
            <pc:docMk/>
            <pc:sldMk cId="4206448186" sldId="287"/>
            <ac:graphicFrameMk id="13" creationId="{15359E9F-C64A-48C5-98F4-E80A178B6A67}"/>
          </ac:graphicFrameMkLst>
        </pc:graphicFrameChg>
        <pc:picChg chg="add mod">
          <ac:chgData name="RAMIREZ HINOJOSA, DIANA LAURA" userId="8a86ffb7-df38-4971-a0e0-5926faedaffb" providerId="ADAL" clId="{982BE474-0AA6-4469-9424-57875DEAC8A7}" dt="2020-05-10T22:49:20.334" v="552" actId="14100"/>
          <ac:picMkLst>
            <pc:docMk/>
            <pc:sldMk cId="4206448186" sldId="287"/>
            <ac:picMk id="2" creationId="{F7E7FAFD-FCAC-4CFD-BEB1-02B57F869963}"/>
          </ac:picMkLst>
        </pc:picChg>
        <pc:picChg chg="add del mod">
          <ac:chgData name="RAMIREZ HINOJOSA, DIANA LAURA" userId="8a86ffb7-df38-4971-a0e0-5926faedaffb" providerId="ADAL" clId="{982BE474-0AA6-4469-9424-57875DEAC8A7}" dt="2020-05-10T22:50:33.384" v="557" actId="478"/>
          <ac:picMkLst>
            <pc:docMk/>
            <pc:sldMk cId="4206448186" sldId="287"/>
            <ac:picMk id="3" creationId="{246478F4-CC5A-4131-A77F-DC71D3CF6C16}"/>
          </ac:picMkLst>
        </pc:picChg>
        <pc:picChg chg="add mod">
          <ac:chgData name="RAMIREZ HINOJOSA, DIANA LAURA" userId="8a86ffb7-df38-4971-a0e0-5926faedaffb" providerId="ADAL" clId="{982BE474-0AA6-4469-9424-57875DEAC8A7}" dt="2020-05-10T22:50:39.884" v="560" actId="14100"/>
          <ac:picMkLst>
            <pc:docMk/>
            <pc:sldMk cId="4206448186" sldId="287"/>
            <ac:picMk id="6" creationId="{337A39E3-4E0D-455E-9DE3-91B5C9424704}"/>
          </ac:picMkLst>
        </pc:picChg>
        <pc:picChg chg="del mod">
          <ac:chgData name="RAMIREZ HINOJOSA, DIANA LAURA" userId="8a86ffb7-df38-4971-a0e0-5926faedaffb" providerId="ADAL" clId="{982BE474-0AA6-4469-9424-57875DEAC8A7}" dt="2020-05-10T22:48:12.154" v="539" actId="478"/>
          <ac:picMkLst>
            <pc:docMk/>
            <pc:sldMk cId="4206448186" sldId="287"/>
            <ac:picMk id="17" creationId="{67C3AE00-BDB2-45B0-841B-ADA55636245A}"/>
          </ac:picMkLst>
        </pc:picChg>
        <pc:picChg chg="del">
          <ac:chgData name="RAMIREZ HINOJOSA, DIANA LAURA" userId="8a86ffb7-df38-4971-a0e0-5926faedaffb" providerId="ADAL" clId="{982BE474-0AA6-4469-9424-57875DEAC8A7}" dt="2020-05-10T22:50:18.394" v="553" actId="478"/>
          <ac:picMkLst>
            <pc:docMk/>
            <pc:sldMk cId="4206448186" sldId="287"/>
            <ac:picMk id="22" creationId="{69E3BC98-AAC3-4B5D-8C01-56186C42F328}"/>
          </ac:picMkLst>
        </pc:picChg>
      </pc:sldChg>
      <pc:sldChg chg="addSp delSp modSp mod ord modNotesTx">
        <pc:chgData name="RAMIREZ HINOJOSA, DIANA LAURA" userId="8a86ffb7-df38-4971-a0e0-5926faedaffb" providerId="ADAL" clId="{982BE474-0AA6-4469-9424-57875DEAC8A7}" dt="2020-05-11T19:13:40.472" v="2533"/>
        <pc:sldMkLst>
          <pc:docMk/>
          <pc:sldMk cId="87184116" sldId="288"/>
        </pc:sldMkLst>
        <pc:spChg chg="mod">
          <ac:chgData name="RAMIREZ HINOJOSA, DIANA LAURA" userId="8a86ffb7-df38-4971-a0e0-5926faedaffb" providerId="ADAL" clId="{982BE474-0AA6-4469-9424-57875DEAC8A7}" dt="2020-05-10T22:35:01.396" v="537" actId="1076"/>
          <ac:spMkLst>
            <pc:docMk/>
            <pc:sldMk cId="87184116" sldId="288"/>
            <ac:spMk id="9" creationId="{787791F1-51AA-4E65-9A8D-A087F819FC7E}"/>
          </ac:spMkLst>
        </pc:spChg>
        <pc:spChg chg="del mod">
          <ac:chgData name="RAMIREZ HINOJOSA, DIANA LAURA" userId="8a86ffb7-df38-4971-a0e0-5926faedaffb" providerId="ADAL" clId="{982BE474-0AA6-4469-9424-57875DEAC8A7}" dt="2020-05-10T23:29:51.005" v="1293"/>
          <ac:spMkLst>
            <pc:docMk/>
            <pc:sldMk cId="87184116" sldId="288"/>
            <ac:spMk id="10" creationId="{9F1509A9-25DD-4475-9B07-762C64997831}"/>
          </ac:spMkLst>
        </pc:spChg>
        <pc:spChg chg="del mod">
          <ac:chgData name="RAMIREZ HINOJOSA, DIANA LAURA" userId="8a86ffb7-df38-4971-a0e0-5926faedaffb" providerId="ADAL" clId="{982BE474-0AA6-4469-9424-57875DEAC8A7}" dt="2020-05-10T23:34:42.190" v="1388" actId="478"/>
          <ac:spMkLst>
            <pc:docMk/>
            <pc:sldMk cId="87184116" sldId="288"/>
            <ac:spMk id="17" creationId="{E81EE45A-4E0C-4DD3-838F-DFEA6AF9EB93}"/>
          </ac:spMkLst>
        </pc:spChg>
        <pc:spChg chg="del mod">
          <ac:chgData name="RAMIREZ HINOJOSA, DIANA LAURA" userId="8a86ffb7-df38-4971-a0e0-5926faedaffb" providerId="ADAL" clId="{982BE474-0AA6-4469-9424-57875DEAC8A7}" dt="2020-05-10T23:34:44.550" v="1389" actId="478"/>
          <ac:spMkLst>
            <pc:docMk/>
            <pc:sldMk cId="87184116" sldId="288"/>
            <ac:spMk id="18" creationId="{E0EA8E14-F423-410C-B7B6-6E81D3D63139}"/>
          </ac:spMkLst>
        </pc:spChg>
        <pc:graphicFrameChg chg="add mod">
          <ac:chgData name="RAMIREZ HINOJOSA, DIANA LAURA" userId="8a86ffb7-df38-4971-a0e0-5926faedaffb" providerId="ADAL" clId="{982BE474-0AA6-4469-9424-57875DEAC8A7}" dt="2020-05-10T23:41:52.677" v="1517" actId="207"/>
          <ac:graphicFrameMkLst>
            <pc:docMk/>
            <pc:sldMk cId="87184116" sldId="288"/>
            <ac:graphicFrameMk id="11" creationId="{29F4817D-07C1-4B70-95D3-14D89E3E79F1}"/>
          </ac:graphicFrameMkLst>
        </pc:graphicFrameChg>
        <pc:picChg chg="del mod modCrop">
          <ac:chgData name="RAMIREZ HINOJOSA, DIANA LAURA" userId="8a86ffb7-df38-4971-a0e0-5926faedaffb" providerId="ADAL" clId="{982BE474-0AA6-4469-9424-57875DEAC8A7}" dt="2020-05-10T23:34:39.475" v="1387" actId="478"/>
          <ac:picMkLst>
            <pc:docMk/>
            <pc:sldMk cId="87184116" sldId="288"/>
            <ac:picMk id="2" creationId="{FDFBFAB4-5145-49FB-8303-44E661D11537}"/>
          </ac:picMkLst>
        </pc:picChg>
        <pc:picChg chg="del mod modCrop">
          <ac:chgData name="RAMIREZ HINOJOSA, DIANA LAURA" userId="8a86ffb7-df38-4971-a0e0-5926faedaffb" providerId="ADAL" clId="{982BE474-0AA6-4469-9424-57875DEAC8A7}" dt="2020-05-10T23:34:37.075" v="1385" actId="478"/>
          <ac:picMkLst>
            <pc:docMk/>
            <pc:sldMk cId="87184116" sldId="288"/>
            <ac:picMk id="3" creationId="{E8DD1907-AC0D-405B-894A-4CBAD9AAA1B7}"/>
          </ac:picMkLst>
        </pc:picChg>
        <pc:picChg chg="del mod modCrop">
          <ac:chgData name="RAMIREZ HINOJOSA, DIANA LAURA" userId="8a86ffb7-df38-4971-a0e0-5926faedaffb" providerId="ADAL" clId="{982BE474-0AA6-4469-9424-57875DEAC8A7}" dt="2020-05-10T23:34:38.225" v="1386" actId="478"/>
          <ac:picMkLst>
            <pc:docMk/>
            <pc:sldMk cId="87184116" sldId="288"/>
            <ac:picMk id="6" creationId="{E17D1061-6EA7-4FB6-876E-6FEFAB5A9C72}"/>
          </ac:picMkLst>
        </pc:picChg>
      </pc:sldChg>
      <pc:sldChg chg="modSp mod">
        <pc:chgData name="RAMIREZ HINOJOSA, DIANA LAURA" userId="8a86ffb7-df38-4971-a0e0-5926faedaffb" providerId="ADAL" clId="{982BE474-0AA6-4469-9424-57875DEAC8A7}" dt="2020-05-10T23:53:15.172" v="1544" actId="20577"/>
        <pc:sldMkLst>
          <pc:docMk/>
          <pc:sldMk cId="1026557210" sldId="289"/>
        </pc:sldMkLst>
        <pc:spChg chg="mod">
          <ac:chgData name="RAMIREZ HINOJOSA, DIANA LAURA" userId="8a86ffb7-df38-4971-a0e0-5926faedaffb" providerId="ADAL" clId="{982BE474-0AA6-4469-9424-57875DEAC8A7}" dt="2020-05-10T23:53:15.172" v="1544" actId="20577"/>
          <ac:spMkLst>
            <pc:docMk/>
            <pc:sldMk cId="1026557210" sldId="289"/>
            <ac:spMk id="23" creationId="{87A358A8-919E-4499-9865-98C7026D534E}"/>
          </ac:spMkLst>
        </pc:spChg>
      </pc:sldChg>
      <pc:sldChg chg="del">
        <pc:chgData name="RAMIREZ HINOJOSA, DIANA LAURA" userId="8a86ffb7-df38-4971-a0e0-5926faedaffb" providerId="ADAL" clId="{982BE474-0AA6-4469-9424-57875DEAC8A7}" dt="2020-05-10T22:59:19.506" v="696" actId="2696"/>
        <pc:sldMkLst>
          <pc:docMk/>
          <pc:sldMk cId="2389761520" sldId="289"/>
        </pc:sldMkLst>
      </pc:sldChg>
      <pc:sldChg chg="del">
        <pc:chgData name="RAMIREZ HINOJOSA, DIANA LAURA" userId="8a86ffb7-df38-4971-a0e0-5926faedaffb" providerId="ADAL" clId="{982BE474-0AA6-4469-9424-57875DEAC8A7}" dt="2020-05-10T22:59:25.406" v="697" actId="2696"/>
        <pc:sldMkLst>
          <pc:docMk/>
          <pc:sldMk cId="717515343" sldId="290"/>
        </pc:sldMkLst>
      </pc:sldChg>
      <pc:sldChg chg="modSp mod modNotesTx">
        <pc:chgData name="RAMIREZ HINOJOSA, DIANA LAURA" userId="8a86ffb7-df38-4971-a0e0-5926faedaffb" providerId="ADAL" clId="{982BE474-0AA6-4469-9424-57875DEAC8A7}" dt="2020-05-11T21:26:30.635" v="4721" actId="20577"/>
        <pc:sldMkLst>
          <pc:docMk/>
          <pc:sldMk cId="1840053385" sldId="290"/>
        </pc:sldMkLst>
        <pc:spChg chg="mod">
          <ac:chgData name="RAMIREZ HINOJOSA, DIANA LAURA" userId="8a86ffb7-df38-4971-a0e0-5926faedaffb" providerId="ADAL" clId="{982BE474-0AA6-4469-9424-57875DEAC8A7}" dt="2020-05-11T14:59:22.286" v="1679" actId="14100"/>
          <ac:spMkLst>
            <pc:docMk/>
            <pc:sldMk cId="1840053385" sldId="290"/>
            <ac:spMk id="4" creationId="{7145FE87-5536-4169-B51F-11C409CC1459}"/>
          </ac:spMkLst>
        </pc:spChg>
        <pc:spChg chg="mod">
          <ac:chgData name="RAMIREZ HINOJOSA, DIANA LAURA" userId="8a86ffb7-df38-4971-a0e0-5926faedaffb" providerId="ADAL" clId="{982BE474-0AA6-4469-9424-57875DEAC8A7}" dt="2020-05-11T14:59:18.570" v="1678" actId="1076"/>
          <ac:spMkLst>
            <pc:docMk/>
            <pc:sldMk cId="1840053385" sldId="290"/>
            <ac:spMk id="17" creationId="{D762A895-8228-45E4-9B65-0922E61701E5}"/>
          </ac:spMkLst>
        </pc:spChg>
        <pc:spChg chg="mod">
          <ac:chgData name="RAMIREZ HINOJOSA, DIANA LAURA" userId="8a86ffb7-df38-4971-a0e0-5926faedaffb" providerId="ADAL" clId="{982BE474-0AA6-4469-9424-57875DEAC8A7}" dt="2020-05-11T21:26:30.635" v="4721" actId="20577"/>
          <ac:spMkLst>
            <pc:docMk/>
            <pc:sldMk cId="1840053385" sldId="290"/>
            <ac:spMk id="23" creationId="{87A358A8-919E-4499-9865-98C7026D534E}"/>
          </ac:spMkLst>
        </pc:spChg>
        <pc:graphicFrameChg chg="modGraphic">
          <ac:chgData name="RAMIREZ HINOJOSA, DIANA LAURA" userId="8a86ffb7-df38-4971-a0e0-5926faedaffb" providerId="ADAL" clId="{982BE474-0AA6-4469-9424-57875DEAC8A7}" dt="2020-05-11T15:01:00.352" v="1693" actId="207"/>
          <ac:graphicFrameMkLst>
            <pc:docMk/>
            <pc:sldMk cId="1840053385" sldId="290"/>
            <ac:graphicFrameMk id="6" creationId="{B993941B-B85F-4B8F-AD35-C17227EF80A7}"/>
          </ac:graphicFrameMkLst>
        </pc:graphicFrameChg>
        <pc:picChg chg="mod">
          <ac:chgData name="RAMIREZ HINOJOSA, DIANA LAURA" userId="8a86ffb7-df38-4971-a0e0-5926faedaffb" providerId="ADAL" clId="{982BE474-0AA6-4469-9424-57875DEAC8A7}" dt="2020-05-11T14:59:55.893" v="1692" actId="1035"/>
          <ac:picMkLst>
            <pc:docMk/>
            <pc:sldMk cId="1840053385" sldId="290"/>
            <ac:picMk id="18" creationId="{9B598C47-83FF-49DD-A94F-6EDD25F60C91}"/>
          </ac:picMkLst>
        </pc:picChg>
        <pc:picChg chg="mod">
          <ac:chgData name="RAMIREZ HINOJOSA, DIANA LAURA" userId="8a86ffb7-df38-4971-a0e0-5926faedaffb" providerId="ADAL" clId="{982BE474-0AA6-4469-9424-57875DEAC8A7}" dt="2020-05-11T14:59:51.023" v="1686" actId="208"/>
          <ac:picMkLst>
            <pc:docMk/>
            <pc:sldMk cId="1840053385" sldId="290"/>
            <ac:picMk id="20" creationId="{AA7C6DC3-4962-41BC-A2FE-5E0274550FC7}"/>
          </ac:picMkLst>
        </pc:picChg>
      </pc:sldChg>
      <pc:sldChg chg="modSp mod ord modNotesTx">
        <pc:chgData name="RAMIREZ HINOJOSA, DIANA LAURA" userId="8a86ffb7-df38-4971-a0e0-5926faedaffb" providerId="ADAL" clId="{982BE474-0AA6-4469-9424-57875DEAC8A7}" dt="2020-05-11T21:00:49.532" v="4333" actId="1076"/>
        <pc:sldMkLst>
          <pc:docMk/>
          <pc:sldMk cId="186517472" sldId="291"/>
        </pc:sldMkLst>
        <pc:spChg chg="mod">
          <ac:chgData name="RAMIREZ HINOJOSA, DIANA LAURA" userId="8a86ffb7-df38-4971-a0e0-5926faedaffb" providerId="ADAL" clId="{982BE474-0AA6-4469-9424-57875DEAC8A7}" dt="2020-05-11T21:00:49.532" v="4333" actId="1076"/>
          <ac:spMkLst>
            <pc:docMk/>
            <pc:sldMk cId="186517472" sldId="291"/>
            <ac:spMk id="9" creationId="{787791F1-51AA-4E65-9A8D-A087F819FC7E}"/>
          </ac:spMkLst>
        </pc:spChg>
        <pc:spChg chg="mod">
          <ac:chgData name="RAMIREZ HINOJOSA, DIANA LAURA" userId="8a86ffb7-df38-4971-a0e0-5926faedaffb" providerId="ADAL" clId="{982BE474-0AA6-4469-9424-57875DEAC8A7}" dt="2020-05-11T20:57:28.292" v="4230" actId="20577"/>
          <ac:spMkLst>
            <pc:docMk/>
            <pc:sldMk cId="186517472" sldId="291"/>
            <ac:spMk id="23" creationId="{87A358A8-919E-4499-9865-98C7026D534E}"/>
          </ac:spMkLst>
        </pc:spChg>
      </pc:sldChg>
      <pc:sldChg chg="del">
        <pc:chgData name="RAMIREZ HINOJOSA, DIANA LAURA" userId="8a86ffb7-df38-4971-a0e0-5926faedaffb" providerId="ADAL" clId="{982BE474-0AA6-4469-9424-57875DEAC8A7}" dt="2020-05-10T22:59:30.921" v="698" actId="2696"/>
        <pc:sldMkLst>
          <pc:docMk/>
          <pc:sldMk cId="2845896013" sldId="291"/>
        </pc:sldMkLst>
      </pc:sldChg>
      <pc:sldChg chg="addSp delSp modSp mod modNotesTx">
        <pc:chgData name="RAMIREZ HINOJOSA, DIANA LAURA" userId="8a86ffb7-df38-4971-a0e0-5926faedaffb" providerId="ADAL" clId="{982BE474-0AA6-4469-9424-57875DEAC8A7}" dt="2020-05-11T15:04:22.525" v="1739" actId="20577"/>
        <pc:sldMkLst>
          <pc:docMk/>
          <pc:sldMk cId="2194767422" sldId="292"/>
        </pc:sldMkLst>
        <pc:spChg chg="del">
          <ac:chgData name="RAMIREZ HINOJOSA, DIANA LAURA" userId="8a86ffb7-df38-4971-a0e0-5926faedaffb" providerId="ADAL" clId="{982BE474-0AA6-4469-9424-57875DEAC8A7}" dt="2020-05-11T14:56:42.810" v="1647" actId="478"/>
          <ac:spMkLst>
            <pc:docMk/>
            <pc:sldMk cId="2194767422" sldId="292"/>
            <ac:spMk id="10" creationId="{3F917B4F-6CEB-4E67-95A8-1FB98A14A560}"/>
          </ac:spMkLst>
        </pc:spChg>
        <pc:spChg chg="mod">
          <ac:chgData name="RAMIREZ HINOJOSA, DIANA LAURA" userId="8a86ffb7-df38-4971-a0e0-5926faedaffb" providerId="ADAL" clId="{982BE474-0AA6-4469-9424-57875DEAC8A7}" dt="2020-05-11T14:57:06.058" v="1671" actId="20577"/>
          <ac:spMkLst>
            <pc:docMk/>
            <pc:sldMk cId="2194767422" sldId="292"/>
            <ac:spMk id="12" creationId="{420BF717-EA38-4BB7-9423-445C3BBAC684}"/>
          </ac:spMkLst>
        </pc:spChg>
        <pc:spChg chg="add mod">
          <ac:chgData name="RAMIREZ HINOJOSA, DIANA LAURA" userId="8a86ffb7-df38-4971-a0e0-5926faedaffb" providerId="ADAL" clId="{982BE474-0AA6-4469-9424-57875DEAC8A7}" dt="2020-05-11T14:56:45.683" v="1648" actId="1076"/>
          <ac:spMkLst>
            <pc:docMk/>
            <pc:sldMk cId="2194767422" sldId="292"/>
            <ac:spMk id="18" creationId="{0F174502-E3EE-4D6B-B28B-75EFA691D718}"/>
          </ac:spMkLst>
        </pc:spChg>
      </pc:sldChg>
      <pc:sldChg chg="modSp mod modNotesTx">
        <pc:chgData name="RAMIREZ HINOJOSA, DIANA LAURA" userId="8a86ffb7-df38-4971-a0e0-5926faedaffb" providerId="ADAL" clId="{982BE474-0AA6-4469-9424-57875DEAC8A7}" dt="2020-05-11T15:04:25.725" v="1743" actId="20577"/>
        <pc:sldMkLst>
          <pc:docMk/>
          <pc:sldMk cId="3258678980" sldId="293"/>
        </pc:sldMkLst>
        <pc:graphicFrameChg chg="modGraphic">
          <ac:chgData name="RAMIREZ HINOJOSA, DIANA LAURA" userId="8a86ffb7-df38-4971-a0e0-5926faedaffb" providerId="ADAL" clId="{982BE474-0AA6-4469-9424-57875DEAC8A7}" dt="2020-05-11T14:58:39.697" v="1677" actId="207"/>
          <ac:graphicFrameMkLst>
            <pc:docMk/>
            <pc:sldMk cId="3258678980" sldId="293"/>
            <ac:graphicFrameMk id="3" creationId="{BBC1151C-EC7B-494B-9299-755B6565B530}"/>
          </ac:graphicFrameMkLst>
        </pc:graphicFrameChg>
      </pc:sldChg>
      <pc:sldChg chg="modSp mod modNotesTx">
        <pc:chgData name="RAMIREZ HINOJOSA, DIANA LAURA" userId="8a86ffb7-df38-4971-a0e0-5926faedaffb" providerId="ADAL" clId="{982BE474-0AA6-4469-9424-57875DEAC8A7}" dt="2020-05-11T21:26:36.907" v="4723" actId="20577"/>
        <pc:sldMkLst>
          <pc:docMk/>
          <pc:sldMk cId="3313463424" sldId="294"/>
        </pc:sldMkLst>
        <pc:spChg chg="mod">
          <ac:chgData name="RAMIREZ HINOJOSA, DIANA LAURA" userId="8a86ffb7-df38-4971-a0e0-5926faedaffb" providerId="ADAL" clId="{982BE474-0AA6-4469-9424-57875DEAC8A7}" dt="2020-05-11T21:26:36.907" v="4723" actId="20577"/>
          <ac:spMkLst>
            <pc:docMk/>
            <pc:sldMk cId="3313463424" sldId="294"/>
            <ac:spMk id="23" creationId="{87A358A8-919E-4499-9865-98C7026D534E}"/>
          </ac:spMkLst>
        </pc:spChg>
      </pc:sldChg>
      <pc:sldChg chg="modSp mod modNotesTx">
        <pc:chgData name="RAMIREZ HINOJOSA, DIANA LAURA" userId="8a86ffb7-df38-4971-a0e0-5926faedaffb" providerId="ADAL" clId="{982BE474-0AA6-4469-9424-57875DEAC8A7}" dt="2020-05-11T21:26:43.090" v="4725" actId="20577"/>
        <pc:sldMkLst>
          <pc:docMk/>
          <pc:sldMk cId="3991241587" sldId="295"/>
        </pc:sldMkLst>
        <pc:spChg chg="mod">
          <ac:chgData name="RAMIREZ HINOJOSA, DIANA LAURA" userId="8a86ffb7-df38-4971-a0e0-5926faedaffb" providerId="ADAL" clId="{982BE474-0AA6-4469-9424-57875DEAC8A7}" dt="2020-05-11T21:26:43.090" v="4725" actId="20577"/>
          <ac:spMkLst>
            <pc:docMk/>
            <pc:sldMk cId="3991241587" sldId="295"/>
            <ac:spMk id="23" creationId="{87A358A8-919E-4499-9865-98C7026D534E}"/>
          </ac:spMkLst>
        </pc:spChg>
        <pc:graphicFrameChg chg="modGraphic">
          <ac:chgData name="RAMIREZ HINOJOSA, DIANA LAURA" userId="8a86ffb7-df38-4971-a0e0-5926faedaffb" providerId="ADAL" clId="{982BE474-0AA6-4469-9424-57875DEAC8A7}" dt="2020-05-11T15:01:15.913" v="1695" actId="207"/>
          <ac:graphicFrameMkLst>
            <pc:docMk/>
            <pc:sldMk cId="3991241587" sldId="295"/>
            <ac:graphicFrameMk id="2" creationId="{5DF97ECA-D8AD-424E-A630-49D020DA4981}"/>
          </ac:graphicFrameMkLst>
        </pc:graphicFrameChg>
      </pc:sldChg>
      <pc:sldChg chg="addSp delSp modSp mod modNotesTx">
        <pc:chgData name="RAMIREZ HINOJOSA, DIANA LAURA" userId="8a86ffb7-df38-4971-a0e0-5926faedaffb" providerId="ADAL" clId="{982BE474-0AA6-4469-9424-57875DEAC8A7}" dt="2020-05-12T14:16:32.183" v="4786" actId="20577"/>
        <pc:sldMkLst>
          <pc:docMk/>
          <pc:sldMk cId="2977907479" sldId="296"/>
        </pc:sldMkLst>
        <pc:spChg chg="mod">
          <ac:chgData name="RAMIREZ HINOJOSA, DIANA LAURA" userId="8a86ffb7-df38-4971-a0e0-5926faedaffb" providerId="ADAL" clId="{982BE474-0AA6-4469-9424-57875DEAC8A7}" dt="2020-05-11T14:55:15.029" v="1622" actId="20577"/>
          <ac:spMkLst>
            <pc:docMk/>
            <pc:sldMk cId="2977907479" sldId="296"/>
            <ac:spMk id="3" creationId="{3833DEA1-A38A-4956-B2BA-3C14D1C4C8B7}"/>
          </ac:spMkLst>
        </pc:spChg>
        <pc:spChg chg="add del mod">
          <ac:chgData name="RAMIREZ HINOJOSA, DIANA LAURA" userId="8a86ffb7-df38-4971-a0e0-5926faedaffb" providerId="ADAL" clId="{982BE474-0AA6-4469-9424-57875DEAC8A7}" dt="2020-05-11T14:55:48.919" v="1645" actId="478"/>
          <ac:spMkLst>
            <pc:docMk/>
            <pc:sldMk cId="2977907479" sldId="296"/>
            <ac:spMk id="10" creationId="{504E6057-D014-4AD5-A65E-FC93AFC68729}"/>
          </ac:spMkLst>
        </pc:spChg>
      </pc:sldChg>
      <pc:sldChg chg="modSp mod modNotesTx">
        <pc:chgData name="RAMIREZ HINOJOSA, DIANA LAURA" userId="8a86ffb7-df38-4971-a0e0-5926faedaffb" providerId="ADAL" clId="{982BE474-0AA6-4469-9424-57875DEAC8A7}" dt="2020-05-11T15:04:29.878" v="1747" actId="20577"/>
        <pc:sldMkLst>
          <pc:docMk/>
          <pc:sldMk cId="3800904879" sldId="297"/>
        </pc:sldMkLst>
        <pc:spChg chg="mod">
          <ac:chgData name="RAMIREZ HINOJOSA, DIANA LAURA" userId="8a86ffb7-df38-4971-a0e0-5926faedaffb" providerId="ADAL" clId="{982BE474-0AA6-4469-9424-57875DEAC8A7}" dt="2020-05-11T14:57:34.311" v="1674" actId="20577"/>
          <ac:spMkLst>
            <pc:docMk/>
            <pc:sldMk cId="3800904879" sldId="297"/>
            <ac:spMk id="10" creationId="{32F42433-0F8E-4D04-9736-2D2A5CB6EE18}"/>
          </ac:spMkLst>
        </pc:spChg>
      </pc:sldChg>
      <pc:sldChg chg="modSp mod">
        <pc:chgData name="RAMIREZ HINOJOSA, DIANA LAURA" userId="8a86ffb7-df38-4971-a0e0-5926faedaffb" providerId="ADAL" clId="{982BE474-0AA6-4469-9424-57875DEAC8A7}" dt="2020-05-11T21:27:16.436" v="4737" actId="20577"/>
        <pc:sldMkLst>
          <pc:docMk/>
          <pc:sldMk cId="2460820969" sldId="298"/>
        </pc:sldMkLst>
        <pc:spChg chg="mod">
          <ac:chgData name="RAMIREZ HINOJOSA, DIANA LAURA" userId="8a86ffb7-df38-4971-a0e0-5926faedaffb" providerId="ADAL" clId="{982BE474-0AA6-4469-9424-57875DEAC8A7}" dt="2020-05-11T21:27:16.436" v="4737" actId="20577"/>
          <ac:spMkLst>
            <pc:docMk/>
            <pc:sldMk cId="2460820969" sldId="298"/>
            <ac:spMk id="23" creationId="{87A358A8-919E-4499-9865-98C7026D534E}"/>
          </ac:spMkLst>
        </pc:spChg>
      </pc:sldChg>
      <pc:sldChg chg="modSp mod modNotesTx">
        <pc:chgData name="RAMIREZ HINOJOSA, DIANA LAURA" userId="8a86ffb7-df38-4971-a0e0-5926faedaffb" providerId="ADAL" clId="{982BE474-0AA6-4469-9424-57875DEAC8A7}" dt="2020-05-12T14:16:36.581" v="4796" actId="20577"/>
        <pc:sldMkLst>
          <pc:docMk/>
          <pc:sldMk cId="3086142920" sldId="299"/>
        </pc:sldMkLst>
        <pc:spChg chg="mod">
          <ac:chgData name="RAMIREZ HINOJOSA, DIANA LAURA" userId="8a86ffb7-df38-4971-a0e0-5926faedaffb" providerId="ADAL" clId="{982BE474-0AA6-4469-9424-57875DEAC8A7}" dt="2020-05-11T21:27:06.260" v="4733" actId="20577"/>
          <ac:spMkLst>
            <pc:docMk/>
            <pc:sldMk cId="3086142920" sldId="299"/>
            <ac:spMk id="23" creationId="{87A358A8-919E-4499-9865-98C7026D534E}"/>
          </ac:spMkLst>
        </pc:spChg>
      </pc:sldChg>
      <pc:sldChg chg="del">
        <pc:chgData name="RAMIREZ HINOJOSA, DIANA LAURA" userId="8a86ffb7-df38-4971-a0e0-5926faedaffb" providerId="ADAL" clId="{982BE474-0AA6-4469-9424-57875DEAC8A7}" dt="2020-05-11T15:05:09.787" v="1772" actId="2696"/>
        <pc:sldMkLst>
          <pc:docMk/>
          <pc:sldMk cId="4092346380" sldId="299"/>
        </pc:sldMkLst>
      </pc:sldChg>
      <pc:sldChg chg="ord">
        <pc:chgData name="RAMIREZ HINOJOSA, DIANA LAURA" userId="8a86ffb7-df38-4971-a0e0-5926faedaffb" providerId="ADAL" clId="{982BE474-0AA6-4469-9424-57875DEAC8A7}" dt="2020-05-11T21:08:21.233" v="4536"/>
        <pc:sldMkLst>
          <pc:docMk/>
          <pc:sldMk cId="3594804018" sldId="300"/>
        </pc:sldMkLst>
      </pc:sldChg>
      <pc:sldChg chg="addSp modSp mod modNotesTx">
        <pc:chgData name="RAMIREZ HINOJOSA, DIANA LAURA" userId="8a86ffb7-df38-4971-a0e0-5926faedaffb" providerId="ADAL" clId="{982BE474-0AA6-4469-9424-57875DEAC8A7}" dt="2020-05-12T14:14:44.969" v="4751" actId="20577"/>
        <pc:sldMkLst>
          <pc:docMk/>
          <pc:sldMk cId="2315779139" sldId="301"/>
        </pc:sldMkLst>
        <pc:spChg chg="add mod">
          <ac:chgData name="RAMIREZ HINOJOSA, DIANA LAURA" userId="8a86ffb7-df38-4971-a0e0-5926faedaffb" providerId="ADAL" clId="{982BE474-0AA6-4469-9424-57875DEAC8A7}" dt="2020-05-11T18:37:13.017" v="1856" actId="20577"/>
          <ac:spMkLst>
            <pc:docMk/>
            <pc:sldMk cId="2315779139" sldId="301"/>
            <ac:spMk id="2" creationId="{1B9349B1-4285-45E1-BAC6-7B13353C6B8A}"/>
          </ac:spMkLst>
        </pc:spChg>
        <pc:spChg chg="add mod">
          <ac:chgData name="RAMIREZ HINOJOSA, DIANA LAURA" userId="8a86ffb7-df38-4971-a0e0-5926faedaffb" providerId="ADAL" clId="{982BE474-0AA6-4469-9424-57875DEAC8A7}" dt="2020-05-11T18:42:06.869" v="1920" actId="21"/>
          <ac:spMkLst>
            <pc:docMk/>
            <pc:sldMk cId="2315779139" sldId="301"/>
            <ac:spMk id="3" creationId="{C718AC7D-F80E-4CA4-A245-C17D7F23E0DD}"/>
          </ac:spMkLst>
        </pc:spChg>
        <pc:spChg chg="mod">
          <ac:chgData name="RAMIREZ HINOJOSA, DIANA LAURA" userId="8a86ffb7-df38-4971-a0e0-5926faedaffb" providerId="ADAL" clId="{982BE474-0AA6-4469-9424-57875DEAC8A7}" dt="2020-05-11T21:03:21.212" v="4426" actId="20577"/>
          <ac:spMkLst>
            <pc:docMk/>
            <pc:sldMk cId="2315779139" sldId="301"/>
            <ac:spMk id="9" creationId="{787791F1-51AA-4E65-9A8D-A087F819FC7E}"/>
          </ac:spMkLst>
        </pc:spChg>
        <pc:spChg chg="add mod">
          <ac:chgData name="RAMIREZ HINOJOSA, DIANA LAURA" userId="8a86ffb7-df38-4971-a0e0-5926faedaffb" providerId="ADAL" clId="{982BE474-0AA6-4469-9424-57875DEAC8A7}" dt="2020-05-11T18:46:46.099" v="2088" actId="20577"/>
          <ac:spMkLst>
            <pc:docMk/>
            <pc:sldMk cId="2315779139" sldId="301"/>
            <ac:spMk id="10" creationId="{46171A71-EB72-44EC-8511-397DD52212D1}"/>
          </ac:spMkLst>
        </pc:spChg>
        <pc:spChg chg="mod">
          <ac:chgData name="RAMIREZ HINOJOSA, DIANA LAURA" userId="8a86ffb7-df38-4971-a0e0-5926faedaffb" providerId="ADAL" clId="{982BE474-0AA6-4469-9424-57875DEAC8A7}" dt="2020-05-11T20:57:35.091" v="4234" actId="20577"/>
          <ac:spMkLst>
            <pc:docMk/>
            <pc:sldMk cId="2315779139" sldId="301"/>
            <ac:spMk id="23" creationId="{87A358A8-919E-4499-9865-98C7026D534E}"/>
          </ac:spMkLst>
        </pc:spChg>
      </pc:sldChg>
      <pc:sldChg chg="delSp modSp mod modNotesTx">
        <pc:chgData name="RAMIREZ HINOJOSA, DIANA LAURA" userId="8a86ffb7-df38-4971-a0e0-5926faedaffb" providerId="ADAL" clId="{982BE474-0AA6-4469-9424-57875DEAC8A7}" dt="2020-05-12T14:16:02.464" v="4773" actId="20577"/>
        <pc:sldMkLst>
          <pc:docMk/>
          <pc:sldMk cId="770830995" sldId="302"/>
        </pc:sldMkLst>
        <pc:spChg chg="mod">
          <ac:chgData name="RAMIREZ HINOJOSA, DIANA LAURA" userId="8a86ffb7-df38-4971-a0e0-5926faedaffb" providerId="ADAL" clId="{982BE474-0AA6-4469-9424-57875DEAC8A7}" dt="2020-05-11T19:59:29.845" v="3413" actId="14100"/>
          <ac:spMkLst>
            <pc:docMk/>
            <pc:sldMk cId="770830995" sldId="302"/>
            <ac:spMk id="4" creationId="{7145FE87-5536-4169-B51F-11C409CC1459}"/>
          </ac:spMkLst>
        </pc:spChg>
        <pc:spChg chg="mod">
          <ac:chgData name="RAMIREZ HINOJOSA, DIANA LAURA" userId="8a86ffb7-df38-4971-a0e0-5926faedaffb" providerId="ADAL" clId="{982BE474-0AA6-4469-9424-57875DEAC8A7}" dt="2020-05-11T19:59:26.965" v="3412" actId="1076"/>
          <ac:spMkLst>
            <pc:docMk/>
            <pc:sldMk cId="770830995" sldId="302"/>
            <ac:spMk id="9" creationId="{787791F1-51AA-4E65-9A8D-A087F819FC7E}"/>
          </ac:spMkLst>
        </pc:spChg>
        <pc:spChg chg="mod">
          <ac:chgData name="RAMIREZ HINOJOSA, DIANA LAURA" userId="8a86ffb7-df38-4971-a0e0-5926faedaffb" providerId="ADAL" clId="{982BE474-0AA6-4469-9424-57875DEAC8A7}" dt="2020-05-11T21:25:36.229" v="4703" actId="20577"/>
          <ac:spMkLst>
            <pc:docMk/>
            <pc:sldMk cId="770830995" sldId="302"/>
            <ac:spMk id="23" creationId="{87A358A8-919E-4499-9865-98C7026D534E}"/>
          </ac:spMkLst>
        </pc:spChg>
        <pc:picChg chg="mod">
          <ac:chgData name="RAMIREZ HINOJOSA, DIANA LAURA" userId="8a86ffb7-df38-4971-a0e0-5926faedaffb" providerId="ADAL" clId="{982BE474-0AA6-4469-9424-57875DEAC8A7}" dt="2020-05-11T19:59:33.632" v="3414" actId="14100"/>
          <ac:picMkLst>
            <pc:docMk/>
            <pc:sldMk cId="770830995" sldId="302"/>
            <ac:picMk id="3" creationId="{49F0D31E-E0DA-41BF-B443-55E612FD753E}"/>
          </ac:picMkLst>
        </pc:picChg>
        <pc:picChg chg="mod">
          <ac:chgData name="RAMIREZ HINOJOSA, DIANA LAURA" userId="8a86ffb7-df38-4971-a0e0-5926faedaffb" providerId="ADAL" clId="{982BE474-0AA6-4469-9424-57875DEAC8A7}" dt="2020-05-12T00:05:05.794" v="4738" actId="1076"/>
          <ac:picMkLst>
            <pc:docMk/>
            <pc:sldMk cId="770830995" sldId="302"/>
            <ac:picMk id="13" creationId="{8FBA5234-D3EA-41E0-8A9B-9D6D3C67957E}"/>
          </ac:picMkLst>
        </pc:picChg>
        <pc:picChg chg="del">
          <ac:chgData name="RAMIREZ HINOJOSA, DIANA LAURA" userId="8a86ffb7-df38-4971-a0e0-5926faedaffb" providerId="ADAL" clId="{982BE474-0AA6-4469-9424-57875DEAC8A7}" dt="2020-05-11T19:49:10.746" v="3202" actId="478"/>
          <ac:picMkLst>
            <pc:docMk/>
            <pc:sldMk cId="770830995" sldId="302"/>
            <ac:picMk id="1026" creationId="{60AE6A2F-2AE1-4F06-9645-ECBCDE1B8A28}"/>
          </ac:picMkLst>
        </pc:picChg>
      </pc:sldChg>
      <pc:sldChg chg="modSp mod">
        <pc:chgData name="RAMIREZ HINOJOSA, DIANA LAURA" userId="8a86ffb7-df38-4971-a0e0-5926faedaffb" providerId="ADAL" clId="{982BE474-0AA6-4469-9424-57875DEAC8A7}" dt="2020-05-11T21:26:55.135" v="4729" actId="20577"/>
        <pc:sldMkLst>
          <pc:docMk/>
          <pc:sldMk cId="273627365" sldId="303"/>
        </pc:sldMkLst>
        <pc:spChg chg="mod">
          <ac:chgData name="RAMIREZ HINOJOSA, DIANA LAURA" userId="8a86ffb7-df38-4971-a0e0-5926faedaffb" providerId="ADAL" clId="{982BE474-0AA6-4469-9424-57875DEAC8A7}" dt="2020-05-11T21:26:55.135" v="4729" actId="20577"/>
          <ac:spMkLst>
            <pc:docMk/>
            <pc:sldMk cId="273627365" sldId="303"/>
            <ac:spMk id="23" creationId="{87A358A8-919E-4499-9865-98C7026D534E}"/>
          </ac:spMkLst>
        </pc:spChg>
      </pc:sldChg>
      <pc:sldChg chg="addSp modSp mod ord modNotesTx">
        <pc:chgData name="RAMIREZ HINOJOSA, DIANA LAURA" userId="8a86ffb7-df38-4971-a0e0-5926faedaffb" providerId="ADAL" clId="{982BE474-0AA6-4469-9424-57875DEAC8A7}" dt="2020-05-12T14:14:34.426" v="4746" actId="20577"/>
        <pc:sldMkLst>
          <pc:docMk/>
          <pc:sldMk cId="760409271" sldId="305"/>
        </pc:sldMkLst>
        <pc:spChg chg="add mod">
          <ac:chgData name="RAMIREZ HINOJOSA, DIANA LAURA" userId="8a86ffb7-df38-4971-a0e0-5926faedaffb" providerId="ADAL" clId="{982BE474-0AA6-4469-9424-57875DEAC8A7}" dt="2020-05-11T21:00:38.891" v="4321" actId="20577"/>
          <ac:spMkLst>
            <pc:docMk/>
            <pc:sldMk cId="760409271" sldId="305"/>
            <ac:spMk id="12" creationId="{F9B62839-DDEF-4C21-8D6E-2487A2DAB3F4}"/>
          </ac:spMkLst>
        </pc:spChg>
        <pc:spChg chg="mod">
          <ac:chgData name="RAMIREZ HINOJOSA, DIANA LAURA" userId="8a86ffb7-df38-4971-a0e0-5926faedaffb" providerId="ADAL" clId="{982BE474-0AA6-4469-9424-57875DEAC8A7}" dt="2020-05-11T19:57:01.158" v="3348" actId="20577"/>
          <ac:spMkLst>
            <pc:docMk/>
            <pc:sldMk cId="760409271" sldId="305"/>
            <ac:spMk id="23" creationId="{87A358A8-919E-4499-9865-98C7026D534E}"/>
          </ac:spMkLst>
        </pc:spChg>
        <pc:picChg chg="mod">
          <ac:chgData name="RAMIREZ HINOJOSA, DIANA LAURA" userId="8a86ffb7-df38-4971-a0e0-5926faedaffb" providerId="ADAL" clId="{982BE474-0AA6-4469-9424-57875DEAC8A7}" dt="2020-05-11T20:01:25.011" v="3449" actId="1076"/>
          <ac:picMkLst>
            <pc:docMk/>
            <pc:sldMk cId="760409271" sldId="305"/>
            <ac:picMk id="11" creationId="{302D4AA3-05DC-41DB-B713-51A9E041EAA8}"/>
          </ac:picMkLst>
        </pc:picChg>
      </pc:sldChg>
      <pc:sldChg chg="addSp delSp modSp add mod">
        <pc:chgData name="RAMIREZ HINOJOSA, DIANA LAURA" userId="8a86ffb7-df38-4971-a0e0-5926faedaffb" providerId="ADAL" clId="{982BE474-0AA6-4469-9424-57875DEAC8A7}" dt="2020-05-11T20:57:45.558" v="4239" actId="20577"/>
        <pc:sldMkLst>
          <pc:docMk/>
          <pc:sldMk cId="2863401401" sldId="306"/>
        </pc:sldMkLst>
        <pc:spChg chg="mod">
          <ac:chgData name="RAMIREZ HINOJOSA, DIANA LAURA" userId="8a86ffb7-df38-4971-a0e0-5926faedaffb" providerId="ADAL" clId="{982BE474-0AA6-4469-9424-57875DEAC8A7}" dt="2020-05-11T19:05:18.871" v="2429" actId="20577"/>
          <ac:spMkLst>
            <pc:docMk/>
            <pc:sldMk cId="2863401401" sldId="306"/>
            <ac:spMk id="9" creationId="{787791F1-51AA-4E65-9A8D-A087F819FC7E}"/>
          </ac:spMkLst>
        </pc:spChg>
        <pc:spChg chg="del">
          <ac:chgData name="RAMIREZ HINOJOSA, DIANA LAURA" userId="8a86ffb7-df38-4971-a0e0-5926faedaffb" providerId="ADAL" clId="{982BE474-0AA6-4469-9424-57875DEAC8A7}" dt="2020-05-11T19:05:24.682" v="2430" actId="478"/>
          <ac:spMkLst>
            <pc:docMk/>
            <pc:sldMk cId="2863401401" sldId="306"/>
            <ac:spMk id="10" creationId="{1BA83E50-86D7-43DD-B45F-9C278146C78B}"/>
          </ac:spMkLst>
        </pc:spChg>
        <pc:spChg chg="add del mod">
          <ac:chgData name="RAMIREZ HINOJOSA, DIANA LAURA" userId="8a86ffb7-df38-4971-a0e0-5926faedaffb" providerId="ADAL" clId="{982BE474-0AA6-4469-9424-57875DEAC8A7}" dt="2020-05-11T20:44:09.301" v="3829" actId="478"/>
          <ac:spMkLst>
            <pc:docMk/>
            <pc:sldMk cId="2863401401" sldId="306"/>
            <ac:spMk id="16" creationId="{9E5638B3-173A-473F-A6B0-FE5ABA8A0499}"/>
          </ac:spMkLst>
        </pc:spChg>
        <pc:spChg chg="add mod">
          <ac:chgData name="RAMIREZ HINOJOSA, DIANA LAURA" userId="8a86ffb7-df38-4971-a0e0-5926faedaffb" providerId="ADAL" clId="{982BE474-0AA6-4469-9424-57875DEAC8A7}" dt="2020-05-11T20:46:02.871" v="3888" actId="207"/>
          <ac:spMkLst>
            <pc:docMk/>
            <pc:sldMk cId="2863401401" sldId="306"/>
            <ac:spMk id="19" creationId="{E7F5FBEA-B453-4093-933C-60B17CC638C4}"/>
          </ac:spMkLst>
        </pc:spChg>
        <pc:spChg chg="add mod">
          <ac:chgData name="RAMIREZ HINOJOSA, DIANA LAURA" userId="8a86ffb7-df38-4971-a0e0-5926faedaffb" providerId="ADAL" clId="{982BE474-0AA6-4469-9424-57875DEAC8A7}" dt="2020-05-11T20:45:54.338" v="3887" actId="1036"/>
          <ac:spMkLst>
            <pc:docMk/>
            <pc:sldMk cId="2863401401" sldId="306"/>
            <ac:spMk id="20" creationId="{32AB2D3D-8235-44FB-9046-22CD5A231E46}"/>
          </ac:spMkLst>
        </pc:spChg>
        <pc:spChg chg="add mod">
          <ac:chgData name="RAMIREZ HINOJOSA, DIANA LAURA" userId="8a86ffb7-df38-4971-a0e0-5926faedaffb" providerId="ADAL" clId="{982BE474-0AA6-4469-9424-57875DEAC8A7}" dt="2020-05-11T20:46:16.879" v="3951" actId="1036"/>
          <ac:spMkLst>
            <pc:docMk/>
            <pc:sldMk cId="2863401401" sldId="306"/>
            <ac:spMk id="21" creationId="{4F3A8B79-2ABC-4321-9A7F-BA3E58FF4806}"/>
          </ac:spMkLst>
        </pc:spChg>
        <pc:spChg chg="add mod">
          <ac:chgData name="RAMIREZ HINOJOSA, DIANA LAURA" userId="8a86ffb7-df38-4971-a0e0-5926faedaffb" providerId="ADAL" clId="{982BE474-0AA6-4469-9424-57875DEAC8A7}" dt="2020-05-11T20:46:59.427" v="3989" actId="1037"/>
          <ac:spMkLst>
            <pc:docMk/>
            <pc:sldMk cId="2863401401" sldId="306"/>
            <ac:spMk id="22" creationId="{66E91372-1AAE-4253-9221-A52BC2D272E6}"/>
          </ac:spMkLst>
        </pc:spChg>
        <pc:spChg chg="mod">
          <ac:chgData name="RAMIREZ HINOJOSA, DIANA LAURA" userId="8a86ffb7-df38-4971-a0e0-5926faedaffb" providerId="ADAL" clId="{982BE474-0AA6-4469-9424-57875DEAC8A7}" dt="2020-05-11T20:57:45.558" v="4239" actId="20577"/>
          <ac:spMkLst>
            <pc:docMk/>
            <pc:sldMk cId="2863401401" sldId="306"/>
            <ac:spMk id="23" creationId="{87A358A8-919E-4499-9865-98C7026D534E}"/>
          </ac:spMkLst>
        </pc:spChg>
        <pc:spChg chg="add mod">
          <ac:chgData name="RAMIREZ HINOJOSA, DIANA LAURA" userId="8a86ffb7-df38-4971-a0e0-5926faedaffb" providerId="ADAL" clId="{982BE474-0AA6-4469-9424-57875DEAC8A7}" dt="2020-05-11T20:47:17.106" v="4048" actId="1035"/>
          <ac:spMkLst>
            <pc:docMk/>
            <pc:sldMk cId="2863401401" sldId="306"/>
            <ac:spMk id="24" creationId="{5D470CCC-E576-4896-B778-801316758E6B}"/>
          </ac:spMkLst>
        </pc:spChg>
        <pc:spChg chg="add mod">
          <ac:chgData name="RAMIREZ HINOJOSA, DIANA LAURA" userId="8a86ffb7-df38-4971-a0e0-5926faedaffb" providerId="ADAL" clId="{982BE474-0AA6-4469-9424-57875DEAC8A7}" dt="2020-05-11T20:49:42.791" v="4142" actId="20577"/>
          <ac:spMkLst>
            <pc:docMk/>
            <pc:sldMk cId="2863401401" sldId="306"/>
            <ac:spMk id="25" creationId="{1B731C23-4503-4AAB-83DC-F1084DB22345}"/>
          </ac:spMkLst>
        </pc:spChg>
        <pc:spChg chg="add mod">
          <ac:chgData name="RAMIREZ HINOJOSA, DIANA LAURA" userId="8a86ffb7-df38-4971-a0e0-5926faedaffb" providerId="ADAL" clId="{982BE474-0AA6-4469-9424-57875DEAC8A7}" dt="2020-05-11T20:54:17.523" v="4227" actId="1037"/>
          <ac:spMkLst>
            <pc:docMk/>
            <pc:sldMk cId="2863401401" sldId="306"/>
            <ac:spMk id="26" creationId="{6D3F648F-6625-4542-B039-2B205D5D9CB9}"/>
          </ac:spMkLst>
        </pc:spChg>
        <pc:spChg chg="add mod">
          <ac:chgData name="RAMIREZ HINOJOSA, DIANA LAURA" userId="8a86ffb7-df38-4971-a0e0-5926faedaffb" providerId="ADAL" clId="{982BE474-0AA6-4469-9424-57875DEAC8A7}" dt="2020-05-11T20:54:13.053" v="4219" actId="1037"/>
          <ac:spMkLst>
            <pc:docMk/>
            <pc:sldMk cId="2863401401" sldId="306"/>
            <ac:spMk id="27" creationId="{B3BBAB11-BC9B-4389-8590-0A265C2DCB81}"/>
          </ac:spMkLst>
        </pc:spChg>
        <pc:graphicFrameChg chg="del">
          <ac:chgData name="RAMIREZ HINOJOSA, DIANA LAURA" userId="8a86ffb7-df38-4971-a0e0-5926faedaffb" providerId="ADAL" clId="{982BE474-0AA6-4469-9424-57875DEAC8A7}" dt="2020-05-11T19:05:10.307" v="2404" actId="478"/>
          <ac:graphicFrameMkLst>
            <pc:docMk/>
            <pc:sldMk cId="2863401401" sldId="306"/>
            <ac:graphicFrameMk id="2" creationId="{3B2EE3F2-9B3F-4605-9436-340BE9495877}"/>
          </ac:graphicFrameMkLst>
        </pc:graphicFrameChg>
        <pc:graphicFrameChg chg="add del mod modGraphic">
          <ac:chgData name="RAMIREZ HINOJOSA, DIANA LAURA" userId="8a86ffb7-df38-4971-a0e0-5926faedaffb" providerId="ADAL" clId="{982BE474-0AA6-4469-9424-57875DEAC8A7}" dt="2020-05-11T20:44:07.997" v="3828" actId="478"/>
          <ac:graphicFrameMkLst>
            <pc:docMk/>
            <pc:sldMk cId="2863401401" sldId="306"/>
            <ac:graphicFrameMk id="14" creationId="{C045642D-9DF7-4D53-A621-67AF4B4E7EBB}"/>
          </ac:graphicFrameMkLst>
        </pc:graphicFrameChg>
        <pc:graphicFrameChg chg="del">
          <ac:chgData name="RAMIREZ HINOJOSA, DIANA LAURA" userId="8a86ffb7-df38-4971-a0e0-5926faedaffb" providerId="ADAL" clId="{982BE474-0AA6-4469-9424-57875DEAC8A7}" dt="2020-05-11T19:05:12.722" v="2405" actId="478"/>
          <ac:graphicFrameMkLst>
            <pc:docMk/>
            <pc:sldMk cId="2863401401" sldId="306"/>
            <ac:graphicFrameMk id="15" creationId="{1D3EF9AF-C913-4939-BEB8-8909D34E7716}"/>
          </ac:graphicFrameMkLst>
        </pc:graphicFrameChg>
        <pc:picChg chg="add del mod">
          <ac:chgData name="RAMIREZ HINOJOSA, DIANA LAURA" userId="8a86ffb7-df38-4971-a0e0-5926faedaffb" providerId="ADAL" clId="{982BE474-0AA6-4469-9424-57875DEAC8A7}" dt="2020-05-11T19:05:56.658" v="2433" actId="478"/>
          <ac:picMkLst>
            <pc:docMk/>
            <pc:sldMk cId="2863401401" sldId="306"/>
            <ac:picMk id="3" creationId="{080AB005-D4BF-4B7A-8974-D3201E3C0563}"/>
          </ac:picMkLst>
        </pc:picChg>
        <pc:picChg chg="add del mod">
          <ac:chgData name="RAMIREZ HINOJOSA, DIANA LAURA" userId="8a86ffb7-df38-4971-a0e0-5926faedaffb" providerId="ADAL" clId="{982BE474-0AA6-4469-9424-57875DEAC8A7}" dt="2020-05-11T19:08:53.066" v="2514" actId="478"/>
          <ac:picMkLst>
            <pc:docMk/>
            <pc:sldMk cId="2863401401" sldId="306"/>
            <ac:picMk id="6" creationId="{AE0C4AF4-54AE-4E9A-87DC-FD78322FAA46}"/>
          </ac:picMkLst>
        </pc:picChg>
        <pc:picChg chg="add del mod">
          <ac:chgData name="RAMIREZ HINOJOSA, DIANA LAURA" userId="8a86ffb7-df38-4971-a0e0-5926faedaffb" providerId="ADAL" clId="{982BE474-0AA6-4469-9424-57875DEAC8A7}" dt="2020-05-11T20:15:15.826" v="3723" actId="478"/>
          <ac:picMkLst>
            <pc:docMk/>
            <pc:sldMk cId="2863401401" sldId="306"/>
            <ac:picMk id="11" creationId="{05745D0B-ED87-46A0-AEE8-4F95504A2DC8}"/>
          </ac:picMkLst>
        </pc:picChg>
        <pc:picChg chg="add mod modCrop">
          <ac:chgData name="RAMIREZ HINOJOSA, DIANA LAURA" userId="8a86ffb7-df38-4971-a0e0-5926faedaffb" providerId="ADAL" clId="{982BE474-0AA6-4469-9424-57875DEAC8A7}" dt="2020-05-11T20:54:06.204" v="4217" actId="208"/>
          <ac:picMkLst>
            <pc:docMk/>
            <pc:sldMk cId="2863401401" sldId="306"/>
            <ac:picMk id="17" creationId="{2E012EBE-6C84-45CA-8C7A-E98AE005DFFC}"/>
          </ac:picMkLst>
        </pc:picChg>
      </pc:sldChg>
      <pc:sldChg chg="addSp delSp modSp add del mod ord">
        <pc:chgData name="RAMIREZ HINOJOSA, DIANA LAURA" userId="8a86ffb7-df38-4971-a0e0-5926faedaffb" providerId="ADAL" clId="{982BE474-0AA6-4469-9424-57875DEAC8A7}" dt="2020-05-11T19:52:56.297" v="3252" actId="2696"/>
        <pc:sldMkLst>
          <pc:docMk/>
          <pc:sldMk cId="3983019344" sldId="307"/>
        </pc:sldMkLst>
        <pc:spChg chg="add del mod">
          <ac:chgData name="RAMIREZ HINOJOSA, DIANA LAURA" userId="8a86ffb7-df38-4971-a0e0-5926faedaffb" providerId="ADAL" clId="{982BE474-0AA6-4469-9424-57875DEAC8A7}" dt="2020-05-11T19:50:16.464" v="3210"/>
          <ac:spMkLst>
            <pc:docMk/>
            <pc:sldMk cId="3983019344" sldId="307"/>
            <ac:spMk id="3" creationId="{3E7AC0DD-92FB-4EC9-8048-9A5E48703636}"/>
          </ac:spMkLst>
        </pc:spChg>
        <pc:spChg chg="mod">
          <ac:chgData name="RAMIREZ HINOJOSA, DIANA LAURA" userId="8a86ffb7-df38-4971-a0e0-5926faedaffb" providerId="ADAL" clId="{982BE474-0AA6-4469-9424-57875DEAC8A7}" dt="2020-05-11T19:52:42.748" v="3249" actId="20577"/>
          <ac:spMkLst>
            <pc:docMk/>
            <pc:sldMk cId="3983019344" sldId="307"/>
            <ac:spMk id="9" creationId="{787791F1-51AA-4E65-9A8D-A087F819FC7E}"/>
          </ac:spMkLst>
        </pc:spChg>
        <pc:spChg chg="add del mod">
          <ac:chgData name="RAMIREZ HINOJOSA, DIANA LAURA" userId="8a86ffb7-df38-4971-a0e0-5926faedaffb" providerId="ADAL" clId="{982BE474-0AA6-4469-9424-57875DEAC8A7}" dt="2020-05-11T19:52:50.537" v="3251" actId="478"/>
          <ac:spMkLst>
            <pc:docMk/>
            <pc:sldMk cId="3983019344" sldId="307"/>
            <ac:spMk id="15" creationId="{C5D083E0-CA20-4A40-ACF5-D6AA4934B18B}"/>
          </ac:spMkLst>
        </pc:spChg>
        <pc:graphicFrameChg chg="add mod">
          <ac:chgData name="RAMIREZ HINOJOSA, DIANA LAURA" userId="8a86ffb7-df38-4971-a0e0-5926faedaffb" providerId="ADAL" clId="{982BE474-0AA6-4469-9424-57875DEAC8A7}" dt="2020-05-11T19:35:30.552" v="2972" actId="1076"/>
          <ac:graphicFrameMkLst>
            <pc:docMk/>
            <pc:sldMk cId="3983019344" sldId="307"/>
            <ac:graphicFrameMk id="2" creationId="{F9AE2C47-119A-427A-8AA9-79328632FECB}"/>
          </ac:graphicFrameMkLst>
        </pc:graphicFrameChg>
        <pc:graphicFrameChg chg="add del mod">
          <ac:chgData name="RAMIREZ HINOJOSA, DIANA LAURA" userId="8a86ffb7-df38-4971-a0e0-5926faedaffb" providerId="ADAL" clId="{982BE474-0AA6-4469-9424-57875DEAC8A7}" dt="2020-05-11T19:35:13.957" v="2970" actId="478"/>
          <ac:graphicFrameMkLst>
            <pc:docMk/>
            <pc:sldMk cId="3983019344" sldId="307"/>
            <ac:graphicFrameMk id="11" creationId="{86F0BD47-D5E8-422E-BF2A-70096172B749}"/>
          </ac:graphicFrameMkLst>
        </pc:graphicFrameChg>
        <pc:picChg chg="del">
          <ac:chgData name="RAMIREZ HINOJOSA, DIANA LAURA" userId="8a86ffb7-df38-4971-a0e0-5926faedaffb" providerId="ADAL" clId="{982BE474-0AA6-4469-9424-57875DEAC8A7}" dt="2020-05-11T19:14:36.124" v="2541" actId="478"/>
          <ac:picMkLst>
            <pc:docMk/>
            <pc:sldMk cId="3983019344" sldId="307"/>
            <ac:picMk id="1026" creationId="{60AE6A2F-2AE1-4F06-9645-ECBCDE1B8A28}"/>
          </ac:picMkLst>
        </pc:picChg>
        <pc:picChg chg="add del mod">
          <ac:chgData name="RAMIREZ HINOJOSA, DIANA LAURA" userId="8a86ffb7-df38-4971-a0e0-5926faedaffb" providerId="ADAL" clId="{982BE474-0AA6-4469-9424-57875DEAC8A7}" dt="2020-05-11T19:52:48.092" v="3250" actId="478"/>
          <ac:picMkLst>
            <pc:docMk/>
            <pc:sldMk cId="3983019344" sldId="307"/>
            <ac:picMk id="4098" creationId="{DF2B54C9-00DC-41C5-A4C1-716494FE282D}"/>
          </ac:picMkLst>
        </pc:picChg>
      </pc:sldChg>
      <pc:sldChg chg="addSp delSp modSp add del mod ord">
        <pc:chgData name="RAMIREZ HINOJOSA, DIANA LAURA" userId="8a86ffb7-df38-4971-a0e0-5926faedaffb" providerId="ADAL" clId="{982BE474-0AA6-4469-9424-57875DEAC8A7}" dt="2020-05-12T14:15:37.902" v="4761" actId="2696"/>
        <pc:sldMkLst>
          <pc:docMk/>
          <pc:sldMk cId="3029084363" sldId="308"/>
        </pc:sldMkLst>
        <pc:spChg chg="mod">
          <ac:chgData name="RAMIREZ HINOJOSA, DIANA LAURA" userId="8a86ffb7-df38-4971-a0e0-5926faedaffb" providerId="ADAL" clId="{982BE474-0AA6-4469-9424-57875DEAC8A7}" dt="2020-05-11T19:23:46.806" v="2874" actId="20577"/>
          <ac:spMkLst>
            <pc:docMk/>
            <pc:sldMk cId="3029084363" sldId="308"/>
            <ac:spMk id="9" creationId="{787791F1-51AA-4E65-9A8D-A087F819FC7E}"/>
          </ac:spMkLst>
        </pc:spChg>
        <pc:spChg chg="add mod">
          <ac:chgData name="RAMIREZ HINOJOSA, DIANA LAURA" userId="8a86ffb7-df38-4971-a0e0-5926faedaffb" providerId="ADAL" clId="{982BE474-0AA6-4469-9424-57875DEAC8A7}" dt="2020-05-11T19:26:32.328" v="2961" actId="1076"/>
          <ac:spMkLst>
            <pc:docMk/>
            <pc:sldMk cId="3029084363" sldId="308"/>
            <ac:spMk id="10" creationId="{F915542B-CBFD-42B2-8E2F-F13A5B9C38DE}"/>
          </ac:spMkLst>
        </pc:spChg>
        <pc:spChg chg="add mod">
          <ac:chgData name="RAMIREZ HINOJOSA, DIANA LAURA" userId="8a86ffb7-df38-4971-a0e0-5926faedaffb" providerId="ADAL" clId="{982BE474-0AA6-4469-9424-57875DEAC8A7}" dt="2020-05-11T19:37:54.251" v="3051" actId="20577"/>
          <ac:spMkLst>
            <pc:docMk/>
            <pc:sldMk cId="3029084363" sldId="308"/>
            <ac:spMk id="11" creationId="{9DB135D0-5A73-4EF3-AD6C-7EF4C9A3ABAD}"/>
          </ac:spMkLst>
        </pc:spChg>
        <pc:spChg chg="add mod">
          <ac:chgData name="RAMIREZ HINOJOSA, DIANA LAURA" userId="8a86ffb7-df38-4971-a0e0-5926faedaffb" providerId="ADAL" clId="{982BE474-0AA6-4469-9424-57875DEAC8A7}" dt="2020-05-11T19:40:44.897" v="3088" actId="404"/>
          <ac:spMkLst>
            <pc:docMk/>
            <pc:sldMk cId="3029084363" sldId="308"/>
            <ac:spMk id="12" creationId="{159643FF-6BE0-4D86-94ED-FE8D5740B4F5}"/>
          </ac:spMkLst>
        </pc:spChg>
        <pc:spChg chg="add mod">
          <ac:chgData name="RAMIREZ HINOJOSA, DIANA LAURA" userId="8a86ffb7-df38-4971-a0e0-5926faedaffb" providerId="ADAL" clId="{982BE474-0AA6-4469-9424-57875DEAC8A7}" dt="2020-05-11T19:40:50.835" v="3089" actId="404"/>
          <ac:spMkLst>
            <pc:docMk/>
            <pc:sldMk cId="3029084363" sldId="308"/>
            <ac:spMk id="13" creationId="{FF76F94F-958F-424B-B0E1-656F006C51AA}"/>
          </ac:spMkLst>
        </pc:spChg>
        <pc:spChg chg="add del mod">
          <ac:chgData name="RAMIREZ HINOJOSA, DIANA LAURA" userId="8a86ffb7-df38-4971-a0e0-5926faedaffb" providerId="ADAL" clId="{982BE474-0AA6-4469-9424-57875DEAC8A7}" dt="2020-05-11T19:26:22.207" v="2958" actId="478"/>
          <ac:spMkLst>
            <pc:docMk/>
            <pc:sldMk cId="3029084363" sldId="308"/>
            <ac:spMk id="14" creationId="{4E4E3F4C-3DB1-47EE-9A58-F7E1DCF33331}"/>
          </ac:spMkLst>
        </pc:spChg>
        <pc:spChg chg="mod">
          <ac:chgData name="RAMIREZ HINOJOSA, DIANA LAURA" userId="8a86ffb7-df38-4971-a0e0-5926faedaffb" providerId="ADAL" clId="{982BE474-0AA6-4469-9424-57875DEAC8A7}" dt="2020-05-11T20:00:06.111" v="3423" actId="20577"/>
          <ac:spMkLst>
            <pc:docMk/>
            <pc:sldMk cId="3029084363" sldId="308"/>
            <ac:spMk id="23" creationId="{87A358A8-919E-4499-9865-98C7026D534E}"/>
          </ac:spMkLst>
        </pc:spChg>
        <pc:picChg chg="add mod">
          <ac:chgData name="RAMIREZ HINOJOSA, DIANA LAURA" userId="8a86ffb7-df38-4971-a0e0-5926faedaffb" providerId="ADAL" clId="{982BE474-0AA6-4469-9424-57875DEAC8A7}" dt="2020-05-11T19:25:41.495" v="2954" actId="1076"/>
          <ac:picMkLst>
            <pc:docMk/>
            <pc:sldMk cId="3029084363" sldId="308"/>
            <ac:picMk id="2" creationId="{8C54D807-4815-4585-BC75-80E871C6F000}"/>
          </ac:picMkLst>
        </pc:picChg>
        <pc:picChg chg="add mod">
          <ac:chgData name="RAMIREZ HINOJOSA, DIANA LAURA" userId="8a86ffb7-df38-4971-a0e0-5926faedaffb" providerId="ADAL" clId="{982BE474-0AA6-4469-9424-57875DEAC8A7}" dt="2020-05-11T19:25:39.874" v="2953" actId="1076"/>
          <ac:picMkLst>
            <pc:docMk/>
            <pc:sldMk cId="3029084363" sldId="308"/>
            <ac:picMk id="3" creationId="{D920E7A2-D759-4BAF-8D4A-CE989150F976}"/>
          </ac:picMkLst>
        </pc:picChg>
        <pc:picChg chg="del">
          <ac:chgData name="RAMIREZ HINOJOSA, DIANA LAURA" userId="8a86ffb7-df38-4971-a0e0-5926faedaffb" providerId="ADAL" clId="{982BE474-0AA6-4469-9424-57875DEAC8A7}" dt="2020-05-11T19:22:33.665" v="2831" actId="478"/>
          <ac:picMkLst>
            <pc:docMk/>
            <pc:sldMk cId="3029084363" sldId="308"/>
            <ac:picMk id="1026" creationId="{60AE6A2F-2AE1-4F06-9645-ECBCDE1B8A28}"/>
          </ac:picMkLst>
        </pc:picChg>
      </pc:sldChg>
      <pc:sldChg chg="addSp delSp modSp add mod ord modNotesTx">
        <pc:chgData name="RAMIREZ HINOJOSA, DIANA LAURA" userId="8a86ffb7-df38-4971-a0e0-5926faedaffb" providerId="ADAL" clId="{982BE474-0AA6-4469-9424-57875DEAC8A7}" dt="2020-05-12T14:15:49.214" v="4765" actId="20577"/>
        <pc:sldMkLst>
          <pc:docMk/>
          <pc:sldMk cId="778964589" sldId="310"/>
        </pc:sldMkLst>
        <pc:spChg chg="mod">
          <ac:chgData name="RAMIREZ HINOJOSA, DIANA LAURA" userId="8a86ffb7-df38-4971-a0e0-5926faedaffb" providerId="ADAL" clId="{982BE474-0AA6-4469-9424-57875DEAC8A7}" dt="2020-05-11T21:11:12.437" v="4657" actId="14100"/>
          <ac:spMkLst>
            <pc:docMk/>
            <pc:sldMk cId="778964589" sldId="310"/>
            <ac:spMk id="9" creationId="{787791F1-51AA-4E65-9A8D-A087F819FC7E}"/>
          </ac:spMkLst>
        </pc:spChg>
        <pc:spChg chg="add del mod">
          <ac:chgData name="RAMIREZ HINOJOSA, DIANA LAURA" userId="8a86ffb7-df38-4971-a0e0-5926faedaffb" providerId="ADAL" clId="{982BE474-0AA6-4469-9424-57875DEAC8A7}" dt="2020-05-11T21:08:56.079" v="4537" actId="478"/>
          <ac:spMkLst>
            <pc:docMk/>
            <pc:sldMk cId="778964589" sldId="310"/>
            <ac:spMk id="13" creationId="{0BE81FA4-C2F7-412A-9AF9-A52DE6DF8912}"/>
          </ac:spMkLst>
        </pc:spChg>
        <pc:spChg chg="add del mod">
          <ac:chgData name="RAMIREZ HINOJOSA, DIANA LAURA" userId="8a86ffb7-df38-4971-a0e0-5926faedaffb" providerId="ADAL" clId="{982BE474-0AA6-4469-9424-57875DEAC8A7}" dt="2020-05-11T21:08:58.535" v="4538" actId="478"/>
          <ac:spMkLst>
            <pc:docMk/>
            <pc:sldMk cId="778964589" sldId="310"/>
            <ac:spMk id="14" creationId="{04A66EA7-B6EE-461D-A743-582902DEDA2E}"/>
          </ac:spMkLst>
        </pc:spChg>
        <pc:spChg chg="add del mod">
          <ac:chgData name="RAMIREZ HINOJOSA, DIANA LAURA" userId="8a86ffb7-df38-4971-a0e0-5926faedaffb" providerId="ADAL" clId="{982BE474-0AA6-4469-9424-57875DEAC8A7}" dt="2020-05-11T21:15:33.477" v="4694" actId="478"/>
          <ac:spMkLst>
            <pc:docMk/>
            <pc:sldMk cId="778964589" sldId="310"/>
            <ac:spMk id="18" creationId="{34151177-847A-441C-8E62-FFAD79E5A5AD}"/>
          </ac:spMkLst>
        </pc:spChg>
        <pc:spChg chg="mod">
          <ac:chgData name="RAMIREZ HINOJOSA, DIANA LAURA" userId="8a86ffb7-df38-4971-a0e0-5926faedaffb" providerId="ADAL" clId="{982BE474-0AA6-4469-9424-57875DEAC8A7}" dt="2020-05-11T21:25:47.919" v="4707" actId="20577"/>
          <ac:spMkLst>
            <pc:docMk/>
            <pc:sldMk cId="778964589" sldId="310"/>
            <ac:spMk id="23" creationId="{87A358A8-919E-4499-9865-98C7026D534E}"/>
          </ac:spMkLst>
        </pc:spChg>
        <pc:picChg chg="add del mod">
          <ac:chgData name="RAMIREZ HINOJOSA, DIANA LAURA" userId="8a86ffb7-df38-4971-a0e0-5926faedaffb" providerId="ADAL" clId="{982BE474-0AA6-4469-9424-57875DEAC8A7}" dt="2020-05-11T21:09:00.566" v="4540" actId="478"/>
          <ac:picMkLst>
            <pc:docMk/>
            <pc:sldMk cId="778964589" sldId="310"/>
            <ac:picMk id="2" creationId="{D27DBC8F-B93C-41A2-8B36-8ECAA971D733}"/>
          </ac:picMkLst>
        </pc:picChg>
        <pc:picChg chg="add del mod">
          <ac:chgData name="RAMIREZ HINOJOSA, DIANA LAURA" userId="8a86ffb7-df38-4971-a0e0-5926faedaffb" providerId="ADAL" clId="{982BE474-0AA6-4469-9424-57875DEAC8A7}" dt="2020-05-11T21:08:59.541" v="4539" actId="478"/>
          <ac:picMkLst>
            <pc:docMk/>
            <pc:sldMk cId="778964589" sldId="310"/>
            <ac:picMk id="3" creationId="{28FBDE6C-FE53-4FA0-8955-DF068CBF6FB5}"/>
          </ac:picMkLst>
        </pc:picChg>
        <pc:picChg chg="add del mod modCrop">
          <ac:chgData name="RAMIREZ HINOJOSA, DIANA LAURA" userId="8a86ffb7-df38-4971-a0e0-5926faedaffb" providerId="ADAL" clId="{982BE474-0AA6-4469-9424-57875DEAC8A7}" dt="2020-05-11T21:15:43.134" v="4698" actId="478"/>
          <ac:picMkLst>
            <pc:docMk/>
            <pc:sldMk cId="778964589" sldId="310"/>
            <ac:picMk id="11" creationId="{A7366572-1A51-46F6-AFF8-40239A52A894}"/>
          </ac:picMkLst>
        </pc:picChg>
        <pc:picChg chg="add mod">
          <ac:chgData name="RAMIREZ HINOJOSA, DIANA LAURA" userId="8a86ffb7-df38-4971-a0e0-5926faedaffb" providerId="ADAL" clId="{982BE474-0AA6-4469-9424-57875DEAC8A7}" dt="2020-05-11T21:15:47.708" v="4701" actId="1076"/>
          <ac:picMkLst>
            <pc:docMk/>
            <pc:sldMk cId="778964589" sldId="310"/>
            <ac:picMk id="15" creationId="{EEC320B4-8604-44C4-BBB3-0E307C870794}"/>
          </ac:picMkLst>
        </pc:picChg>
        <pc:picChg chg="del">
          <ac:chgData name="RAMIREZ HINOJOSA, DIANA LAURA" userId="8a86ffb7-df38-4971-a0e0-5926faedaffb" providerId="ADAL" clId="{982BE474-0AA6-4469-9424-57875DEAC8A7}" dt="2020-05-11T19:28:18.885" v="2967" actId="478"/>
          <ac:picMkLst>
            <pc:docMk/>
            <pc:sldMk cId="778964589" sldId="310"/>
            <ac:picMk id="1026" creationId="{60AE6A2F-2AE1-4F06-9645-ECBCDE1B8A28}"/>
          </ac:picMkLst>
        </pc:picChg>
        <pc:picChg chg="add del mod">
          <ac:chgData name="RAMIREZ HINOJOSA, DIANA LAURA" userId="8a86ffb7-df38-4971-a0e0-5926faedaffb" providerId="ADAL" clId="{982BE474-0AA6-4469-9424-57875DEAC8A7}" dt="2020-05-11T19:38:04.238" v="3052" actId="478"/>
          <ac:picMkLst>
            <pc:docMk/>
            <pc:sldMk cId="778964589" sldId="310"/>
            <ac:picMk id="2050" creationId="{ECCBE2AE-5C8F-4521-903C-499F59E150E7}"/>
          </ac:picMkLst>
        </pc:picChg>
        <pc:picChg chg="add mod">
          <ac:chgData name="RAMIREZ HINOJOSA, DIANA LAURA" userId="8a86ffb7-df38-4971-a0e0-5926faedaffb" providerId="ADAL" clId="{982BE474-0AA6-4469-9424-57875DEAC8A7}" dt="2020-05-11T21:15:32.480" v="4692" actId="1076"/>
          <ac:picMkLst>
            <pc:docMk/>
            <pc:sldMk cId="778964589" sldId="310"/>
            <ac:picMk id="2052" creationId="{9B958317-84AF-4516-B784-59034648E806}"/>
          </ac:picMkLst>
        </pc:picChg>
      </pc:sldChg>
      <pc:sldChg chg="addSp delSp modSp add mod ord modNotesTx">
        <pc:chgData name="RAMIREZ HINOJOSA, DIANA LAURA" userId="8a86ffb7-df38-4971-a0e0-5926faedaffb" providerId="ADAL" clId="{982BE474-0AA6-4469-9424-57875DEAC8A7}" dt="2020-05-12T14:16:12.691" v="4777" actId="20577"/>
        <pc:sldMkLst>
          <pc:docMk/>
          <pc:sldMk cId="1401921474" sldId="311"/>
        </pc:sldMkLst>
        <pc:spChg chg="del">
          <ac:chgData name="RAMIREZ HINOJOSA, DIANA LAURA" userId="8a86ffb7-df38-4971-a0e0-5926faedaffb" providerId="ADAL" clId="{982BE474-0AA6-4469-9424-57875DEAC8A7}" dt="2020-05-11T19:45:39.421" v="3134" actId="478"/>
          <ac:spMkLst>
            <pc:docMk/>
            <pc:sldMk cId="1401921474" sldId="311"/>
            <ac:spMk id="2" creationId="{11DE3C3D-1922-4451-8236-405BD660EE81}"/>
          </ac:spMkLst>
        </pc:spChg>
        <pc:spChg chg="del">
          <ac:chgData name="RAMIREZ HINOJOSA, DIANA LAURA" userId="8a86ffb7-df38-4971-a0e0-5926faedaffb" providerId="ADAL" clId="{982BE474-0AA6-4469-9424-57875DEAC8A7}" dt="2020-05-11T19:45:39.421" v="3134" actId="478"/>
          <ac:spMkLst>
            <pc:docMk/>
            <pc:sldMk cId="1401921474" sldId="311"/>
            <ac:spMk id="3" creationId="{FC43E154-B0A6-4C0B-AA9E-81B715CF8424}"/>
          </ac:spMkLst>
        </pc:spChg>
        <pc:spChg chg="add del mod">
          <ac:chgData name="RAMIREZ HINOJOSA, DIANA LAURA" userId="8a86ffb7-df38-4971-a0e0-5926faedaffb" providerId="ADAL" clId="{982BE474-0AA6-4469-9424-57875DEAC8A7}" dt="2020-05-11T19:46:17.876" v="3146" actId="478"/>
          <ac:spMkLst>
            <pc:docMk/>
            <pc:sldMk cId="1401921474" sldId="311"/>
            <ac:spMk id="6" creationId="{67B7EAE7-CCC1-4798-856D-64AA68708C97}"/>
          </ac:spMkLst>
        </pc:spChg>
        <pc:spChg chg="add mod">
          <ac:chgData name="RAMIREZ HINOJOSA, DIANA LAURA" userId="8a86ffb7-df38-4971-a0e0-5926faedaffb" providerId="ADAL" clId="{982BE474-0AA6-4469-9424-57875DEAC8A7}" dt="2020-05-11T19:46:48.045" v="3188" actId="1076"/>
          <ac:spMkLst>
            <pc:docMk/>
            <pc:sldMk cId="1401921474" sldId="311"/>
            <ac:spMk id="10" creationId="{250D7CBA-1474-4D70-AED0-8C61F1961DA3}"/>
          </ac:spMkLst>
        </pc:spChg>
        <pc:spChg chg="del">
          <ac:chgData name="RAMIREZ HINOJOSA, DIANA LAURA" userId="8a86ffb7-df38-4971-a0e0-5926faedaffb" providerId="ADAL" clId="{982BE474-0AA6-4469-9424-57875DEAC8A7}" dt="2020-05-11T19:45:41.922" v="3135" actId="478"/>
          <ac:spMkLst>
            <pc:docMk/>
            <pc:sldMk cId="1401921474" sldId="311"/>
            <ac:spMk id="11" creationId="{3E7303CB-D5BD-435C-A729-8857D03302DF}"/>
          </ac:spMkLst>
        </pc:spChg>
        <pc:spChg chg="del">
          <ac:chgData name="RAMIREZ HINOJOSA, DIANA LAURA" userId="8a86ffb7-df38-4971-a0e0-5926faedaffb" providerId="ADAL" clId="{982BE474-0AA6-4469-9424-57875DEAC8A7}" dt="2020-05-11T19:45:39.421" v="3134" actId="478"/>
          <ac:spMkLst>
            <pc:docMk/>
            <pc:sldMk cId="1401921474" sldId="311"/>
            <ac:spMk id="13" creationId="{F1C253DD-CAEC-4D6B-A584-D6AF3A81A960}"/>
          </ac:spMkLst>
        </pc:spChg>
        <pc:spChg chg="del">
          <ac:chgData name="RAMIREZ HINOJOSA, DIANA LAURA" userId="8a86ffb7-df38-4971-a0e0-5926faedaffb" providerId="ADAL" clId="{982BE474-0AA6-4469-9424-57875DEAC8A7}" dt="2020-05-11T19:45:39.421" v="3134" actId="478"/>
          <ac:spMkLst>
            <pc:docMk/>
            <pc:sldMk cId="1401921474" sldId="311"/>
            <ac:spMk id="14" creationId="{164364A8-6E2A-4176-9CD7-B3BB03F81D1B}"/>
          </ac:spMkLst>
        </pc:spChg>
        <pc:spChg chg="del">
          <ac:chgData name="RAMIREZ HINOJOSA, DIANA LAURA" userId="8a86ffb7-df38-4971-a0e0-5926faedaffb" providerId="ADAL" clId="{982BE474-0AA6-4469-9424-57875DEAC8A7}" dt="2020-05-11T19:45:39.421" v="3134" actId="478"/>
          <ac:spMkLst>
            <pc:docMk/>
            <pc:sldMk cId="1401921474" sldId="311"/>
            <ac:spMk id="16" creationId="{39DFAC1D-3251-4FF5-99BF-C001561F774E}"/>
          </ac:spMkLst>
        </pc:spChg>
        <pc:spChg chg="del">
          <ac:chgData name="RAMIREZ HINOJOSA, DIANA LAURA" userId="8a86ffb7-df38-4971-a0e0-5926faedaffb" providerId="ADAL" clId="{982BE474-0AA6-4469-9424-57875DEAC8A7}" dt="2020-05-11T19:45:39.421" v="3134" actId="478"/>
          <ac:spMkLst>
            <pc:docMk/>
            <pc:sldMk cId="1401921474" sldId="311"/>
            <ac:spMk id="17" creationId="{4A7DE5F4-18BF-42F4-B270-5DE572043E1A}"/>
          </ac:spMkLst>
        </pc:spChg>
        <pc:spChg chg="del">
          <ac:chgData name="RAMIREZ HINOJOSA, DIANA LAURA" userId="8a86ffb7-df38-4971-a0e0-5926faedaffb" providerId="ADAL" clId="{982BE474-0AA6-4469-9424-57875DEAC8A7}" dt="2020-05-11T19:45:39.421" v="3134" actId="478"/>
          <ac:spMkLst>
            <pc:docMk/>
            <pc:sldMk cId="1401921474" sldId="311"/>
            <ac:spMk id="18" creationId="{F1C260AC-A97C-4323-AC0F-313E93F74236}"/>
          </ac:spMkLst>
        </pc:spChg>
        <pc:spChg chg="add mod">
          <ac:chgData name="RAMIREZ HINOJOSA, DIANA LAURA" userId="8a86ffb7-df38-4971-a0e0-5926faedaffb" providerId="ADAL" clId="{982BE474-0AA6-4469-9424-57875DEAC8A7}" dt="2020-05-11T19:46:50.488" v="3190" actId="20577"/>
          <ac:spMkLst>
            <pc:docMk/>
            <pc:sldMk cId="1401921474" sldId="311"/>
            <ac:spMk id="20" creationId="{72DFAF9E-77B2-4765-BDF2-DAB3EE72A6F9}"/>
          </ac:spMkLst>
        </pc:spChg>
        <pc:spChg chg="add mod">
          <ac:chgData name="RAMIREZ HINOJOSA, DIANA LAURA" userId="8a86ffb7-df38-4971-a0e0-5926faedaffb" providerId="ADAL" clId="{982BE474-0AA6-4469-9424-57875DEAC8A7}" dt="2020-05-11T19:48:51.922" v="3201" actId="20577"/>
          <ac:spMkLst>
            <pc:docMk/>
            <pc:sldMk cId="1401921474" sldId="311"/>
            <ac:spMk id="22" creationId="{FE2B073A-D21D-473E-A54F-0FFBAE8A793E}"/>
          </ac:spMkLst>
        </pc:spChg>
        <pc:spChg chg="mod">
          <ac:chgData name="RAMIREZ HINOJOSA, DIANA LAURA" userId="8a86ffb7-df38-4971-a0e0-5926faedaffb" providerId="ADAL" clId="{982BE474-0AA6-4469-9424-57875DEAC8A7}" dt="2020-05-11T21:26:24.712" v="4719" actId="20577"/>
          <ac:spMkLst>
            <pc:docMk/>
            <pc:sldMk cId="1401921474" sldId="311"/>
            <ac:spMk id="23" creationId="{87A358A8-919E-4499-9865-98C7026D534E}"/>
          </ac:spMkLst>
        </pc:spChg>
        <pc:graphicFrameChg chg="del">
          <ac:chgData name="RAMIREZ HINOJOSA, DIANA LAURA" userId="8a86ffb7-df38-4971-a0e0-5926faedaffb" providerId="ADAL" clId="{982BE474-0AA6-4469-9424-57875DEAC8A7}" dt="2020-05-11T19:45:39.421" v="3134" actId="478"/>
          <ac:graphicFrameMkLst>
            <pc:docMk/>
            <pc:sldMk cId="1401921474" sldId="311"/>
            <ac:graphicFrameMk id="12" creationId="{6EDFDF29-A71F-483C-A9BC-9E8CEF8841C2}"/>
          </ac:graphicFrameMkLst>
        </pc:graphicFrameChg>
        <pc:graphicFrameChg chg="del">
          <ac:chgData name="RAMIREZ HINOJOSA, DIANA LAURA" userId="8a86ffb7-df38-4971-a0e0-5926faedaffb" providerId="ADAL" clId="{982BE474-0AA6-4469-9424-57875DEAC8A7}" dt="2020-05-11T19:45:39.421" v="3134" actId="478"/>
          <ac:graphicFrameMkLst>
            <pc:docMk/>
            <pc:sldMk cId="1401921474" sldId="311"/>
            <ac:graphicFrameMk id="15" creationId="{900DDDC1-03F3-4EE8-AEAE-35CE01BC81EE}"/>
          </ac:graphicFrameMkLst>
        </pc:graphicFrameChg>
        <pc:picChg chg="add mod">
          <ac:chgData name="RAMIREZ HINOJOSA, DIANA LAURA" userId="8a86ffb7-df38-4971-a0e0-5926faedaffb" providerId="ADAL" clId="{982BE474-0AA6-4469-9424-57875DEAC8A7}" dt="2020-05-11T19:48:47.967" v="3193" actId="1076"/>
          <ac:picMkLst>
            <pc:docMk/>
            <pc:sldMk cId="1401921474" sldId="311"/>
            <ac:picMk id="19" creationId="{BEAEE649-4CA8-45BE-9603-1CF12E32C252}"/>
          </ac:picMkLst>
        </pc:picChg>
        <pc:picChg chg="add mod">
          <ac:chgData name="RAMIREZ HINOJOSA, DIANA LAURA" userId="8a86ffb7-df38-4971-a0e0-5926faedaffb" providerId="ADAL" clId="{982BE474-0AA6-4469-9424-57875DEAC8A7}" dt="2020-05-11T19:45:45.311" v="3137" actId="1076"/>
          <ac:picMkLst>
            <pc:docMk/>
            <pc:sldMk cId="1401921474" sldId="311"/>
            <ac:picMk id="3074" creationId="{E4039E12-7EC1-4D13-9D3A-D69B794A1DB1}"/>
          </ac:picMkLst>
        </pc:picChg>
      </pc:sldChg>
      <pc:sldChg chg="modSp add mod">
        <pc:chgData name="RAMIREZ HINOJOSA, DIANA LAURA" userId="8a86ffb7-df38-4971-a0e0-5926faedaffb" providerId="ADAL" clId="{982BE474-0AA6-4469-9424-57875DEAC8A7}" dt="2020-05-11T21:26:20.054" v="4717" actId="20577"/>
        <pc:sldMkLst>
          <pc:docMk/>
          <pc:sldMk cId="4109785726" sldId="312"/>
        </pc:sldMkLst>
        <pc:spChg chg="mod">
          <ac:chgData name="RAMIREZ HINOJOSA, DIANA LAURA" userId="8a86ffb7-df38-4971-a0e0-5926faedaffb" providerId="ADAL" clId="{982BE474-0AA6-4469-9424-57875DEAC8A7}" dt="2020-05-11T21:26:20.054" v="4717" actId="20577"/>
          <ac:spMkLst>
            <pc:docMk/>
            <pc:sldMk cId="4109785726" sldId="312"/>
            <ac:spMk id="23" creationId="{87A358A8-919E-4499-9865-98C7026D534E}"/>
          </ac:spMkLst>
        </pc:spChg>
      </pc:sldChg>
      <pc:sldChg chg="modSp add mod ord modNotesTx">
        <pc:chgData name="RAMIREZ HINOJOSA, DIANA LAURA" userId="8a86ffb7-df38-4971-a0e0-5926faedaffb" providerId="ADAL" clId="{982BE474-0AA6-4469-9424-57875DEAC8A7}" dt="2020-05-12T14:14:48.800" v="4760" actId="20577"/>
        <pc:sldMkLst>
          <pc:docMk/>
          <pc:sldMk cId="520081771" sldId="313"/>
        </pc:sldMkLst>
        <pc:spChg chg="mod">
          <ac:chgData name="RAMIREZ HINOJOSA, DIANA LAURA" userId="8a86ffb7-df38-4971-a0e0-5926faedaffb" providerId="ADAL" clId="{982BE474-0AA6-4469-9424-57875DEAC8A7}" dt="2020-05-11T20:38:55.490" v="3725" actId="20577"/>
          <ac:spMkLst>
            <pc:docMk/>
            <pc:sldMk cId="520081771" sldId="313"/>
            <ac:spMk id="9" creationId="{787791F1-51AA-4E65-9A8D-A087F819FC7E}"/>
          </ac:spMkLst>
        </pc:spChg>
        <pc:spChg chg="mod">
          <ac:chgData name="RAMIREZ HINOJOSA, DIANA LAURA" userId="8a86ffb7-df38-4971-a0e0-5926faedaffb" providerId="ADAL" clId="{982BE474-0AA6-4469-9424-57875DEAC8A7}" dt="2020-05-11T20:57:41.304" v="4237" actId="20577"/>
          <ac:spMkLst>
            <pc:docMk/>
            <pc:sldMk cId="520081771" sldId="313"/>
            <ac:spMk id="23" creationId="{87A358A8-919E-4499-9865-98C7026D534E}"/>
          </ac:spMkLst>
        </pc:spChg>
      </pc:sldChg>
      <pc:sldChg chg="modSp add mod ord">
        <pc:chgData name="RAMIREZ HINOJOSA, DIANA LAURA" userId="8a86ffb7-df38-4971-a0e0-5926faedaffb" providerId="ADAL" clId="{982BE474-0AA6-4469-9424-57875DEAC8A7}" dt="2020-05-11T20:57:59.213" v="4246" actId="20577"/>
        <pc:sldMkLst>
          <pc:docMk/>
          <pc:sldMk cId="3107825707" sldId="314"/>
        </pc:sldMkLst>
        <pc:spChg chg="mod">
          <ac:chgData name="RAMIREZ HINOJOSA, DIANA LAURA" userId="8a86ffb7-df38-4971-a0e0-5926faedaffb" providerId="ADAL" clId="{982BE474-0AA6-4469-9424-57875DEAC8A7}" dt="2020-05-11T20:39:29.055" v="3755" actId="20577"/>
          <ac:spMkLst>
            <pc:docMk/>
            <pc:sldMk cId="3107825707" sldId="314"/>
            <ac:spMk id="9" creationId="{787791F1-51AA-4E65-9A8D-A087F819FC7E}"/>
          </ac:spMkLst>
        </pc:spChg>
        <pc:spChg chg="mod">
          <ac:chgData name="RAMIREZ HINOJOSA, DIANA LAURA" userId="8a86ffb7-df38-4971-a0e0-5926faedaffb" providerId="ADAL" clId="{982BE474-0AA6-4469-9424-57875DEAC8A7}" dt="2020-05-11T20:57:59.213" v="4246" actId="20577"/>
          <ac:spMkLst>
            <pc:docMk/>
            <pc:sldMk cId="3107825707" sldId="314"/>
            <ac:spMk id="23" creationId="{87A358A8-919E-4499-9865-98C7026D534E}"/>
          </ac:spMkLst>
        </pc:spChg>
      </pc:sldChg>
      <pc:sldChg chg="modSp add mod ord">
        <pc:chgData name="RAMIREZ HINOJOSA, DIANA LAURA" userId="8a86ffb7-df38-4971-a0e0-5926faedaffb" providerId="ADAL" clId="{982BE474-0AA6-4469-9424-57875DEAC8A7}" dt="2020-05-11T21:25:43.282" v="4705" actId="20577"/>
        <pc:sldMkLst>
          <pc:docMk/>
          <pc:sldMk cId="943563752" sldId="315"/>
        </pc:sldMkLst>
        <pc:spChg chg="mod">
          <ac:chgData name="RAMIREZ HINOJOSA, DIANA LAURA" userId="8a86ffb7-df38-4971-a0e0-5926faedaffb" providerId="ADAL" clId="{982BE474-0AA6-4469-9424-57875DEAC8A7}" dt="2020-05-11T20:40:48.231" v="3812" actId="1076"/>
          <ac:spMkLst>
            <pc:docMk/>
            <pc:sldMk cId="943563752" sldId="315"/>
            <ac:spMk id="4" creationId="{7145FE87-5536-4169-B51F-11C409CC1459}"/>
          </ac:spMkLst>
        </pc:spChg>
        <pc:spChg chg="mod">
          <ac:chgData name="RAMIREZ HINOJOSA, DIANA LAURA" userId="8a86ffb7-df38-4971-a0e0-5926faedaffb" providerId="ADAL" clId="{982BE474-0AA6-4469-9424-57875DEAC8A7}" dt="2020-05-11T20:41:00.042" v="3824" actId="14100"/>
          <ac:spMkLst>
            <pc:docMk/>
            <pc:sldMk cId="943563752" sldId="315"/>
            <ac:spMk id="9" creationId="{787791F1-51AA-4E65-9A8D-A087F819FC7E}"/>
          </ac:spMkLst>
        </pc:spChg>
        <pc:spChg chg="mod">
          <ac:chgData name="RAMIREZ HINOJOSA, DIANA LAURA" userId="8a86ffb7-df38-4971-a0e0-5926faedaffb" providerId="ADAL" clId="{982BE474-0AA6-4469-9424-57875DEAC8A7}" dt="2020-05-11T21:25:43.282" v="4705" actId="20577"/>
          <ac:spMkLst>
            <pc:docMk/>
            <pc:sldMk cId="943563752" sldId="315"/>
            <ac:spMk id="23" creationId="{87A358A8-919E-4499-9865-98C7026D534E}"/>
          </ac:spMkLst>
        </pc:spChg>
      </pc:sldChg>
      <pc:sldChg chg="modSp add del mod">
        <pc:chgData name="RAMIREZ HINOJOSA, DIANA LAURA" userId="8a86ffb7-df38-4971-a0e0-5926faedaffb" providerId="ADAL" clId="{982BE474-0AA6-4469-9424-57875DEAC8A7}" dt="2020-05-11T20:51:39.920" v="4202" actId="2696"/>
        <pc:sldMkLst>
          <pc:docMk/>
          <pc:sldMk cId="175509756" sldId="316"/>
        </pc:sldMkLst>
        <pc:spChg chg="mod">
          <ac:chgData name="RAMIREZ HINOJOSA, DIANA LAURA" userId="8a86ffb7-df38-4971-a0e0-5926faedaffb" providerId="ADAL" clId="{982BE474-0AA6-4469-9424-57875DEAC8A7}" dt="2020-05-11T20:44:37.894" v="3837" actId="1076"/>
          <ac:spMkLst>
            <pc:docMk/>
            <pc:sldMk cId="175509756" sldId="316"/>
            <ac:spMk id="16" creationId="{9E5638B3-173A-473F-A6B0-FE5ABA8A0499}"/>
          </ac:spMkLst>
        </pc:spChg>
      </pc:sldChg>
      <pc:sldChg chg="add ord">
        <pc:chgData name="RAMIREZ HINOJOSA, DIANA LAURA" userId="8a86ffb7-df38-4971-a0e0-5926faedaffb" providerId="ADAL" clId="{982BE474-0AA6-4469-9424-57875DEAC8A7}" dt="2020-05-11T21:06:18.159" v="4461"/>
        <pc:sldMkLst>
          <pc:docMk/>
          <pc:sldMk cId="3861684705" sldId="316"/>
        </pc:sldMkLst>
      </pc:sldChg>
      <pc:sldChg chg="modSp mod ord">
        <pc:chgData name="RAMIREZ HINOJOSA, DIANA LAURA" userId="8a86ffb7-df38-4971-a0e0-5926faedaffb" providerId="ADAL" clId="{982BE474-0AA6-4469-9424-57875DEAC8A7}" dt="2020-05-11T21:25:56.155" v="4709" actId="20577"/>
        <pc:sldMkLst>
          <pc:docMk/>
          <pc:sldMk cId="3861684705" sldId="317"/>
        </pc:sldMkLst>
        <pc:spChg chg="mod">
          <ac:chgData name="RAMIREZ HINOJOSA, DIANA LAURA" userId="8a86ffb7-df38-4971-a0e0-5926faedaffb" providerId="ADAL" clId="{982BE474-0AA6-4469-9424-57875DEAC8A7}" dt="2020-05-11T21:06:45.306" v="4528" actId="20577"/>
          <ac:spMkLst>
            <pc:docMk/>
            <pc:sldMk cId="3861684705" sldId="317"/>
            <ac:spMk id="9" creationId="{787791F1-51AA-4E65-9A8D-A087F819FC7E}"/>
          </ac:spMkLst>
        </pc:spChg>
        <pc:spChg chg="mod">
          <ac:chgData name="RAMIREZ HINOJOSA, DIANA LAURA" userId="8a86ffb7-df38-4971-a0e0-5926faedaffb" providerId="ADAL" clId="{982BE474-0AA6-4469-9424-57875DEAC8A7}" dt="2020-05-11T21:25:56.155" v="4709" actId="20577"/>
          <ac:spMkLst>
            <pc:docMk/>
            <pc:sldMk cId="3861684705" sldId="317"/>
            <ac:spMk id="23" creationId="{87A358A8-919E-4499-9865-98C7026D534E}"/>
          </ac:spMkLst>
        </pc:spChg>
      </pc:sldChg>
    </pc:docChg>
  </pc:docChgLst>
  <pc:docChgLst>
    <pc:chgData name="ALVAREZ ALVAREZ, GREGORIO ALBERTO" userId="S::nt703414@iteso.mx::477e4a29-52a8-402d-9406-5c01935eb865" providerId="AD" clId="Web-{F8726074-AE67-E0BE-8D87-77B1E6EA1AAA}"/>
    <pc:docChg chg="delSld modSld sldOrd">
      <pc:chgData name="ALVAREZ ALVAREZ, GREGORIO ALBERTO" userId="S::nt703414@iteso.mx::477e4a29-52a8-402d-9406-5c01935eb865" providerId="AD" clId="Web-{F8726074-AE67-E0BE-8D87-77B1E6EA1AAA}" dt="2020-02-29T15:43:05.640" v="8" actId="20577"/>
      <pc:docMkLst>
        <pc:docMk/>
      </pc:docMkLst>
      <pc:sldChg chg="modSp">
        <pc:chgData name="ALVAREZ ALVAREZ, GREGORIO ALBERTO" userId="S::nt703414@iteso.mx::477e4a29-52a8-402d-9406-5c01935eb865" providerId="AD" clId="Web-{F8726074-AE67-E0BE-8D87-77B1E6EA1AAA}" dt="2020-02-29T15:42:30.734" v="5" actId="20577"/>
        <pc:sldMkLst>
          <pc:docMk/>
          <pc:sldMk cId="394229522" sldId="272"/>
        </pc:sldMkLst>
        <pc:spChg chg="mod">
          <ac:chgData name="ALVAREZ ALVAREZ, GREGORIO ALBERTO" userId="S::nt703414@iteso.mx::477e4a29-52a8-402d-9406-5c01935eb865" providerId="AD" clId="Web-{F8726074-AE67-E0BE-8D87-77B1E6EA1AAA}" dt="2020-02-29T15:42:30.734" v="5" actId="20577"/>
          <ac:spMkLst>
            <pc:docMk/>
            <pc:sldMk cId="394229522" sldId="272"/>
            <ac:spMk id="23" creationId="{87A358A8-919E-4499-9865-98C7026D534E}"/>
          </ac:spMkLst>
        </pc:spChg>
      </pc:sldChg>
      <pc:sldChg chg="del">
        <pc:chgData name="ALVAREZ ALVAREZ, GREGORIO ALBERTO" userId="S::nt703414@iteso.mx::477e4a29-52a8-402d-9406-5c01935eb865" providerId="AD" clId="Web-{F8726074-AE67-E0BE-8D87-77B1E6EA1AAA}" dt="2020-02-29T15:42:06.812" v="1"/>
        <pc:sldMkLst>
          <pc:docMk/>
          <pc:sldMk cId="120787887" sldId="273"/>
        </pc:sldMkLst>
      </pc:sldChg>
      <pc:sldChg chg="modSp">
        <pc:chgData name="ALVAREZ ALVAREZ, GREGORIO ALBERTO" userId="S::nt703414@iteso.mx::477e4a29-52a8-402d-9406-5c01935eb865" providerId="AD" clId="Web-{F8726074-AE67-E0BE-8D87-77B1E6EA1AAA}" dt="2020-02-29T15:43:05.640" v="8" actId="20577"/>
        <pc:sldMkLst>
          <pc:docMk/>
          <pc:sldMk cId="2106924425" sldId="276"/>
        </pc:sldMkLst>
        <pc:spChg chg="mod">
          <ac:chgData name="ALVAREZ ALVAREZ, GREGORIO ALBERTO" userId="S::nt703414@iteso.mx::477e4a29-52a8-402d-9406-5c01935eb865" providerId="AD" clId="Web-{F8726074-AE67-E0BE-8D87-77B1E6EA1AAA}" dt="2020-02-29T15:43:05.640" v="8" actId="20577"/>
          <ac:spMkLst>
            <pc:docMk/>
            <pc:sldMk cId="2106924425" sldId="276"/>
            <ac:spMk id="23" creationId="{87A358A8-919E-4499-9865-98C7026D534E}"/>
          </ac:spMkLst>
        </pc:spChg>
      </pc:sldChg>
      <pc:sldChg chg="modSp">
        <pc:chgData name="ALVAREZ ALVAREZ, GREGORIO ALBERTO" userId="S::nt703414@iteso.mx::477e4a29-52a8-402d-9406-5c01935eb865" providerId="AD" clId="Web-{F8726074-AE67-E0BE-8D87-77B1E6EA1AAA}" dt="2020-02-29T15:42:26.390" v="3" actId="20577"/>
        <pc:sldMkLst>
          <pc:docMk/>
          <pc:sldMk cId="1159392611" sldId="277"/>
        </pc:sldMkLst>
        <pc:spChg chg="mod">
          <ac:chgData name="ALVAREZ ALVAREZ, GREGORIO ALBERTO" userId="S::nt703414@iteso.mx::477e4a29-52a8-402d-9406-5c01935eb865" providerId="AD" clId="Web-{F8726074-AE67-E0BE-8D87-77B1E6EA1AAA}" dt="2020-02-29T15:42:26.390" v="3" actId="20577"/>
          <ac:spMkLst>
            <pc:docMk/>
            <pc:sldMk cId="1159392611" sldId="277"/>
            <ac:spMk id="23" creationId="{87A358A8-919E-4499-9865-98C7026D534E}"/>
          </ac:spMkLst>
        </pc:spChg>
      </pc:sldChg>
      <pc:sldChg chg="ord">
        <pc:chgData name="ALVAREZ ALVAREZ, GREGORIO ALBERTO" userId="S::nt703414@iteso.mx::477e4a29-52a8-402d-9406-5c01935eb865" providerId="AD" clId="Web-{F8726074-AE67-E0BE-8D87-77B1E6EA1AAA}" dt="2020-02-29T15:41:57.546" v="0"/>
        <pc:sldMkLst>
          <pc:docMk/>
          <pc:sldMk cId="3426854185" sldId="281"/>
        </pc:sldMkLst>
      </pc:sldChg>
    </pc:docChg>
  </pc:docChgLst>
  <pc:docChgLst>
    <pc:chgData name="CORTES DE LA TORRE, ALAN JESUS" userId="S::nt703630@iteso.mx::fa2138ae-7bf8-42dc-a078-5719baee669e" providerId="AD" clId="Web-{FCE3C611-49F9-0151-B57D-1795392C1F01}"/>
    <pc:docChg chg="addSld delSld modSld">
      <pc:chgData name="CORTES DE LA TORRE, ALAN JESUS" userId="S::nt703630@iteso.mx::fa2138ae-7bf8-42dc-a078-5719baee669e" providerId="AD" clId="Web-{FCE3C611-49F9-0151-B57D-1795392C1F01}" dt="2020-03-07T14:53:08.474" v="67"/>
      <pc:docMkLst>
        <pc:docMk/>
      </pc:docMkLst>
      <pc:sldChg chg="del">
        <pc:chgData name="CORTES DE LA TORRE, ALAN JESUS" userId="S::nt703630@iteso.mx::fa2138ae-7bf8-42dc-a078-5719baee669e" providerId="AD" clId="Web-{FCE3C611-49F9-0151-B57D-1795392C1F01}" dt="2020-03-07T14:52:24.739" v="0"/>
        <pc:sldMkLst>
          <pc:docMk/>
          <pc:sldMk cId="1108965056" sldId="284"/>
        </pc:sldMkLst>
      </pc:sldChg>
      <pc:sldChg chg="delSp modSp add replId">
        <pc:chgData name="CORTES DE LA TORRE, ALAN JESUS" userId="S::nt703630@iteso.mx::fa2138ae-7bf8-42dc-a078-5719baee669e" providerId="AD" clId="Web-{FCE3C611-49F9-0151-B57D-1795392C1F01}" dt="2020-03-07T14:53:08.474" v="67"/>
        <pc:sldMkLst>
          <pc:docMk/>
          <pc:sldMk cId="87184116" sldId="288"/>
        </pc:sldMkLst>
        <pc:spChg chg="mod">
          <ac:chgData name="CORTES DE LA TORRE, ALAN JESUS" userId="S::nt703630@iteso.mx::fa2138ae-7bf8-42dc-a078-5719baee669e" providerId="AD" clId="Web-{FCE3C611-49F9-0151-B57D-1795392C1F01}" dt="2020-03-07T14:52:56.989" v="65" actId="1076"/>
          <ac:spMkLst>
            <pc:docMk/>
            <pc:sldMk cId="87184116" sldId="288"/>
            <ac:spMk id="9" creationId="{787791F1-51AA-4E65-9A8D-A087F819FC7E}"/>
          </ac:spMkLst>
        </pc:spChg>
        <pc:picChg chg="del">
          <ac:chgData name="CORTES DE LA TORRE, ALAN JESUS" userId="S::nt703630@iteso.mx::fa2138ae-7bf8-42dc-a078-5719baee669e" providerId="AD" clId="Web-{FCE3C611-49F9-0151-B57D-1795392C1F01}" dt="2020-03-07T14:53:06.927" v="66"/>
          <ac:picMkLst>
            <pc:docMk/>
            <pc:sldMk cId="87184116" sldId="288"/>
            <ac:picMk id="14" creationId="{6821ADD1-EE05-4B53-A70C-2897E198083B}"/>
          </ac:picMkLst>
        </pc:picChg>
        <pc:picChg chg="del">
          <ac:chgData name="CORTES DE LA TORRE, ALAN JESUS" userId="S::nt703630@iteso.mx::fa2138ae-7bf8-42dc-a078-5719baee669e" providerId="AD" clId="Web-{FCE3C611-49F9-0151-B57D-1795392C1F01}" dt="2020-03-07T14:53:08.474" v="67"/>
          <ac:picMkLst>
            <pc:docMk/>
            <pc:sldMk cId="87184116" sldId="288"/>
            <ac:picMk id="16" creationId="{22B1B950-3EF9-433B-8BC3-98118F7243CA}"/>
          </ac:picMkLst>
        </pc:picChg>
      </pc:sldChg>
    </pc:docChg>
  </pc:docChgLst>
  <pc:docChgLst>
    <pc:chgData name="Usuario invitado" userId="S::urn:spo:anon#bf5a6ce859ab75c99b7acbce28a400c9101414d2b8ca9e9cde2f1a015e528039::" providerId="AD" clId="Web-{DDF91C08-7479-FFEB-B673-366521DEFB96}"/>
    <pc:docChg chg="delSld modSld">
      <pc:chgData name="Usuario invitado" userId="S::urn:spo:anon#bf5a6ce859ab75c99b7acbce28a400c9101414d2b8ca9e9cde2f1a015e528039::" providerId="AD" clId="Web-{DDF91C08-7479-FFEB-B673-366521DEFB96}" dt="2020-02-29T14:54:04.823" v="64" actId="20577"/>
      <pc:docMkLst>
        <pc:docMk/>
      </pc:docMkLst>
      <pc:sldChg chg="modSp">
        <pc:chgData name="Usuario invitado" userId="S::urn:spo:anon#bf5a6ce859ab75c99b7acbce28a400c9101414d2b8ca9e9cde2f1a015e528039::" providerId="AD" clId="Web-{DDF91C08-7479-FFEB-B673-366521DEFB96}" dt="2020-02-29T14:54:03.635" v="61" actId="20577"/>
        <pc:sldMkLst>
          <pc:docMk/>
          <pc:sldMk cId="4191843807" sldId="257"/>
        </pc:sldMkLst>
        <pc:spChg chg="mod">
          <ac:chgData name="Usuario invitado" userId="S::urn:spo:anon#bf5a6ce859ab75c99b7acbce28a400c9101414d2b8ca9e9cde2f1a015e528039::" providerId="AD" clId="Web-{DDF91C08-7479-FFEB-B673-366521DEFB96}" dt="2020-02-29T14:54:03.635" v="61" actId="20577"/>
          <ac:spMkLst>
            <pc:docMk/>
            <pc:sldMk cId="4191843807" sldId="257"/>
            <ac:spMk id="13" creationId="{DC4E72C7-7F8B-4114-93EB-A71868E4E2BA}"/>
          </ac:spMkLst>
        </pc:spChg>
      </pc:sldChg>
      <pc:sldChg chg="modSp">
        <pc:chgData name="Usuario invitado" userId="S::urn:spo:anon#bf5a6ce859ab75c99b7acbce28a400c9101414d2b8ca9e9cde2f1a015e528039::" providerId="AD" clId="Web-{DDF91C08-7479-FFEB-B673-366521DEFB96}" dt="2020-02-29T14:50:10.572" v="18" actId="20577"/>
        <pc:sldMkLst>
          <pc:docMk/>
          <pc:sldMk cId="928732320" sldId="268"/>
        </pc:sldMkLst>
        <pc:spChg chg="mod">
          <ac:chgData name="Usuario invitado" userId="S::urn:spo:anon#bf5a6ce859ab75c99b7acbce28a400c9101414d2b8ca9e9cde2f1a015e528039::" providerId="AD" clId="Web-{DDF91C08-7479-FFEB-B673-366521DEFB96}" dt="2020-02-29T14:50:10.572" v="18" actId="20577"/>
          <ac:spMkLst>
            <pc:docMk/>
            <pc:sldMk cId="928732320" sldId="268"/>
            <ac:spMk id="10" creationId="{1BA83E50-86D7-43DD-B45F-9C278146C78B}"/>
          </ac:spMkLst>
        </pc:spChg>
      </pc:sldChg>
      <pc:sldChg chg="del">
        <pc:chgData name="Usuario invitado" userId="S::urn:spo:anon#bf5a6ce859ab75c99b7acbce28a400c9101414d2b8ca9e9cde2f1a015e528039::" providerId="AD" clId="Web-{DDF91C08-7479-FFEB-B673-366521DEFB96}" dt="2020-02-29T14:51:42.167" v="22"/>
        <pc:sldMkLst>
          <pc:docMk/>
          <pc:sldMk cId="503267352" sldId="271"/>
        </pc:sldMkLst>
      </pc:sldChg>
    </pc:docChg>
  </pc:docChgLst>
  <pc:docChgLst>
    <pc:chgData name="ALVAREZ ALVAREZ, GREGORIO ALBERTO" userId="S::nt703414@iteso.mx::477e4a29-52a8-402d-9406-5c01935eb865" providerId="AD" clId="Web-{7447A20F-B2BE-AB22-1443-7517E297588A}"/>
    <pc:docChg chg="modSld sldOrd">
      <pc:chgData name="ALVAREZ ALVAREZ, GREGORIO ALBERTO" userId="S::nt703414@iteso.mx::477e4a29-52a8-402d-9406-5c01935eb865" providerId="AD" clId="Web-{7447A20F-B2BE-AB22-1443-7517E297588A}" dt="2020-05-10T22:14:12.684" v="394" actId="1076"/>
      <pc:docMkLst>
        <pc:docMk/>
      </pc:docMkLst>
      <pc:sldChg chg="addSp delSp modSp">
        <pc:chgData name="ALVAREZ ALVAREZ, GREGORIO ALBERTO" userId="S::nt703414@iteso.mx::477e4a29-52a8-402d-9406-5c01935eb865" providerId="AD" clId="Web-{7447A20F-B2BE-AB22-1443-7517E297588A}" dt="2020-05-10T22:14:12.684" v="394" actId="1076"/>
        <pc:sldMkLst>
          <pc:docMk/>
          <pc:sldMk cId="394229522" sldId="272"/>
        </pc:sldMkLst>
        <pc:spChg chg="mod">
          <ac:chgData name="ALVAREZ ALVAREZ, GREGORIO ALBERTO" userId="S::nt703414@iteso.mx::477e4a29-52a8-402d-9406-5c01935eb865" providerId="AD" clId="Web-{7447A20F-B2BE-AB22-1443-7517E297588A}" dt="2020-05-10T22:03:30.900" v="370" actId="14100"/>
          <ac:spMkLst>
            <pc:docMk/>
            <pc:sldMk cId="394229522" sldId="272"/>
            <ac:spMk id="4" creationId="{7145FE87-5536-4169-B51F-11C409CC1459}"/>
          </ac:spMkLst>
        </pc:spChg>
        <pc:spChg chg="mod">
          <ac:chgData name="ALVAREZ ALVAREZ, GREGORIO ALBERTO" userId="S::nt703414@iteso.mx::477e4a29-52a8-402d-9406-5c01935eb865" providerId="AD" clId="Web-{7447A20F-B2BE-AB22-1443-7517E297588A}" dt="2020-05-10T22:03:27.259" v="369" actId="1076"/>
          <ac:spMkLst>
            <pc:docMk/>
            <pc:sldMk cId="394229522" sldId="272"/>
            <ac:spMk id="9" creationId="{787791F1-51AA-4E65-9A8D-A087F819FC7E}"/>
          </ac:spMkLst>
        </pc:spChg>
        <pc:picChg chg="add mod">
          <ac:chgData name="ALVAREZ ALVAREZ, GREGORIO ALBERTO" userId="S::nt703414@iteso.mx::477e4a29-52a8-402d-9406-5c01935eb865" providerId="AD" clId="Web-{7447A20F-B2BE-AB22-1443-7517E297588A}" dt="2020-05-10T22:14:00.200" v="391" actId="14100"/>
          <ac:picMkLst>
            <pc:docMk/>
            <pc:sldMk cId="394229522" sldId="272"/>
            <ac:picMk id="2" creationId="{57572CE7-B6AD-47AF-BAC4-E8B0D9728254}"/>
          </ac:picMkLst>
        </pc:picChg>
        <pc:picChg chg="add mod">
          <ac:chgData name="ALVAREZ ALVAREZ, GREGORIO ALBERTO" userId="S::nt703414@iteso.mx::477e4a29-52a8-402d-9406-5c01935eb865" providerId="AD" clId="Web-{7447A20F-B2BE-AB22-1443-7517E297588A}" dt="2020-05-10T22:13:35.371" v="388" actId="1076"/>
          <ac:picMkLst>
            <pc:docMk/>
            <pc:sldMk cId="394229522" sldId="272"/>
            <ac:picMk id="10" creationId="{7527F4B9-2BB4-4697-B9C4-E7F9DB5475A0}"/>
          </ac:picMkLst>
        </pc:picChg>
        <pc:picChg chg="add mod modCrop">
          <ac:chgData name="ALVAREZ ALVAREZ, GREGORIO ALBERTO" userId="S::nt703414@iteso.mx::477e4a29-52a8-402d-9406-5c01935eb865" providerId="AD" clId="Web-{7447A20F-B2BE-AB22-1443-7517E297588A}" dt="2020-05-10T22:14:12.684" v="394" actId="1076"/>
          <ac:picMkLst>
            <pc:docMk/>
            <pc:sldMk cId="394229522" sldId="272"/>
            <ac:picMk id="12" creationId="{FC279FDA-1036-412A-AB9C-AF314CBDC42C}"/>
          </ac:picMkLst>
        </pc:picChg>
        <pc:picChg chg="del">
          <ac:chgData name="ALVAREZ ALVAREZ, GREGORIO ALBERTO" userId="S::nt703414@iteso.mx::477e4a29-52a8-402d-9406-5c01935eb865" providerId="AD" clId="Web-{7447A20F-B2BE-AB22-1443-7517E297588A}" dt="2020-05-10T22:02:40.586" v="360"/>
          <ac:picMkLst>
            <pc:docMk/>
            <pc:sldMk cId="394229522" sldId="272"/>
            <ac:picMk id="1026" creationId="{60AE6A2F-2AE1-4F06-9645-ECBCDE1B8A28}"/>
          </ac:picMkLst>
        </pc:picChg>
      </pc:sldChg>
      <pc:sldChg chg="modSp ord">
        <pc:chgData name="ALVAREZ ALVAREZ, GREGORIO ALBERTO" userId="S::nt703414@iteso.mx::477e4a29-52a8-402d-9406-5c01935eb865" providerId="AD" clId="Web-{7447A20F-B2BE-AB22-1443-7517E297588A}" dt="2020-05-10T22:02:23.336" v="354" actId="20577"/>
        <pc:sldMkLst>
          <pc:docMk/>
          <pc:sldMk cId="1685295484" sldId="278"/>
        </pc:sldMkLst>
        <pc:spChg chg="mod">
          <ac:chgData name="ALVAREZ ALVAREZ, GREGORIO ALBERTO" userId="S::nt703414@iteso.mx::477e4a29-52a8-402d-9406-5c01935eb865" providerId="AD" clId="Web-{7447A20F-B2BE-AB22-1443-7517E297588A}" dt="2020-05-10T22:02:23.336" v="354" actId="20577"/>
          <ac:spMkLst>
            <pc:docMk/>
            <pc:sldMk cId="1685295484" sldId="278"/>
            <ac:spMk id="9" creationId="{787791F1-51AA-4E65-9A8D-A087F819FC7E}"/>
          </ac:spMkLst>
        </pc:spChg>
      </pc:sldChg>
      <pc:sldChg chg="addSp delSp modSp">
        <pc:chgData name="ALVAREZ ALVAREZ, GREGORIO ALBERTO" userId="S::nt703414@iteso.mx::477e4a29-52a8-402d-9406-5c01935eb865" providerId="AD" clId="Web-{7447A20F-B2BE-AB22-1443-7517E297588A}" dt="2020-05-10T21:58:52.585" v="322"/>
        <pc:sldMkLst>
          <pc:docMk/>
          <pc:sldMk cId="3426854185" sldId="281"/>
        </pc:sldMkLst>
        <pc:spChg chg="add del mod">
          <ac:chgData name="ALVAREZ ALVAREZ, GREGORIO ALBERTO" userId="S::nt703414@iteso.mx::477e4a29-52a8-402d-9406-5c01935eb865" providerId="AD" clId="Web-{7447A20F-B2BE-AB22-1443-7517E297588A}" dt="2020-05-10T21:58:52.585" v="322"/>
          <ac:spMkLst>
            <pc:docMk/>
            <pc:sldMk cId="3426854185" sldId="281"/>
            <ac:spMk id="2875" creationId="{AF927DD1-C2FD-41CE-B3EC-09FEDBC18430}"/>
          </ac:spMkLst>
        </pc:spChg>
        <pc:spChg chg="add del mod">
          <ac:chgData name="ALVAREZ ALVAREZ, GREGORIO ALBERTO" userId="S::nt703414@iteso.mx::477e4a29-52a8-402d-9406-5c01935eb865" providerId="AD" clId="Web-{7447A20F-B2BE-AB22-1443-7517E297588A}" dt="2020-05-10T21:56:39.881" v="28"/>
          <ac:spMkLst>
            <pc:docMk/>
            <pc:sldMk cId="3426854185" sldId="281"/>
            <ac:spMk id="6458" creationId="{47CE4A0E-D4C8-46DF-AB16-B5C1D5485BE1}"/>
          </ac:spMkLst>
        </pc:spChg>
      </pc:sldChg>
    </pc:docChg>
  </pc:docChgLst>
  <pc:docChgLst>
    <pc:chgData name="Usuario invitado" userId="S::urn:spo:anon#bf5a6ce859ab75c99b7acbce28a400c9101414d2b8ca9e9cde2f1a015e528039::" providerId="AD" clId="Web-{7D68DFE6-3915-347E-3A85-AC02692B4833}"/>
    <pc:docChg chg="modSld">
      <pc:chgData name="Usuario invitado" userId="S::urn:spo:anon#bf5a6ce859ab75c99b7acbce28a400c9101414d2b8ca9e9cde2f1a015e528039::" providerId="AD" clId="Web-{7D68DFE6-3915-347E-3A85-AC02692B4833}" dt="2020-03-07T02:12:31.917" v="22" actId="1076"/>
      <pc:docMkLst>
        <pc:docMk/>
      </pc:docMkLst>
      <pc:sldChg chg="addSp delSp modSp">
        <pc:chgData name="Usuario invitado" userId="S::urn:spo:anon#bf5a6ce859ab75c99b7acbce28a400c9101414d2b8ca9e9cde2f1a015e528039::" providerId="AD" clId="Web-{7D68DFE6-3915-347E-3A85-AC02692B4833}" dt="2020-03-07T02:07:02.134" v="11" actId="1076"/>
        <pc:sldMkLst>
          <pc:docMk/>
          <pc:sldMk cId="4191843807" sldId="257"/>
        </pc:sldMkLst>
        <pc:picChg chg="add del mod">
          <ac:chgData name="Usuario invitado" userId="S::urn:spo:anon#bf5a6ce859ab75c99b7acbce28a400c9101414d2b8ca9e9cde2f1a015e528039::" providerId="AD" clId="Web-{7D68DFE6-3915-347E-3A85-AC02692B4833}" dt="2020-03-07T02:06:44.587" v="7"/>
          <ac:picMkLst>
            <pc:docMk/>
            <pc:sldMk cId="4191843807" sldId="257"/>
            <ac:picMk id="2" creationId="{8C23DC22-D1D1-43D7-9819-0414FC34B34C}"/>
          </ac:picMkLst>
        </pc:picChg>
        <pc:picChg chg="add mod">
          <ac:chgData name="Usuario invitado" userId="S::urn:spo:anon#bf5a6ce859ab75c99b7acbce28a400c9101414d2b8ca9e9cde2f1a015e528039::" providerId="AD" clId="Web-{7D68DFE6-3915-347E-3A85-AC02692B4833}" dt="2020-03-07T02:07:02.134" v="11" actId="1076"/>
          <ac:picMkLst>
            <pc:docMk/>
            <pc:sldMk cId="4191843807" sldId="257"/>
            <ac:picMk id="12" creationId="{12BEE42B-7850-488A-B26C-7C795358491C}"/>
          </ac:picMkLst>
        </pc:picChg>
      </pc:sldChg>
      <pc:sldChg chg="addSp delSp modSp">
        <pc:chgData name="Usuario invitado" userId="S::urn:spo:anon#bf5a6ce859ab75c99b7acbce28a400c9101414d2b8ca9e9cde2f1a015e528039::" providerId="AD" clId="Web-{7D68DFE6-3915-347E-3A85-AC02692B4833}" dt="2020-03-07T02:12:31.917" v="22" actId="1076"/>
        <pc:sldMkLst>
          <pc:docMk/>
          <pc:sldMk cId="1652343492" sldId="275"/>
        </pc:sldMkLst>
        <pc:spChg chg="add del mod">
          <ac:chgData name="Usuario invitado" userId="S::urn:spo:anon#bf5a6ce859ab75c99b7acbce28a400c9101414d2b8ca9e9cde2f1a015e528039::" providerId="AD" clId="Web-{7D68DFE6-3915-347E-3A85-AC02692B4833}" dt="2020-03-07T02:11:22.448" v="17"/>
          <ac:spMkLst>
            <pc:docMk/>
            <pc:sldMk cId="1652343492" sldId="275"/>
            <ac:spMk id="3" creationId="{209F37C8-19EE-428A-AD43-2C48D3FCA3D1}"/>
          </ac:spMkLst>
        </pc:spChg>
        <pc:picChg chg="add mod">
          <ac:chgData name="Usuario invitado" userId="S::urn:spo:anon#bf5a6ce859ab75c99b7acbce28a400c9101414d2b8ca9e9cde2f1a015e528039::" providerId="AD" clId="Web-{7D68DFE6-3915-347E-3A85-AC02692B4833}" dt="2020-03-07T02:12:31.917" v="22" actId="1076"/>
          <ac:picMkLst>
            <pc:docMk/>
            <pc:sldMk cId="1652343492" sldId="275"/>
            <ac:picMk id="6" creationId="{2E1CFB04-61E2-4B9B-AFF9-F0EFF7D9FB98}"/>
          </ac:picMkLst>
        </pc:picChg>
      </pc:sldChg>
    </pc:docChg>
  </pc:docChgLst>
  <pc:docChgLst>
    <pc:chgData name="RAMIREZ HINOJOSA, DIANA LAURA" userId="S::if706976@iteso.mx::8a86ffb7-df38-4971-a0e0-5926faedaffb" providerId="AD" clId="Web-{EBB02C5A-5A26-9F66-BF92-5C775AC6F49E}"/>
    <pc:docChg chg="addSld delSld modSld">
      <pc:chgData name="RAMIREZ HINOJOSA, DIANA LAURA" userId="S::if706976@iteso.mx::8a86ffb7-df38-4971-a0e0-5926faedaffb" providerId="AD" clId="Web-{EBB02C5A-5A26-9F66-BF92-5C775AC6F49E}" dt="2020-02-29T16:19:17.491" v="147"/>
      <pc:docMkLst>
        <pc:docMk/>
      </pc:docMkLst>
      <pc:sldChg chg="modSp">
        <pc:chgData name="RAMIREZ HINOJOSA, DIANA LAURA" userId="S::if706976@iteso.mx::8a86ffb7-df38-4971-a0e0-5926faedaffb" providerId="AD" clId="Web-{EBB02C5A-5A26-9F66-BF92-5C775AC6F49E}" dt="2020-02-29T15:37:36.949" v="67" actId="20577"/>
        <pc:sldMkLst>
          <pc:docMk/>
          <pc:sldMk cId="4191843807" sldId="257"/>
        </pc:sldMkLst>
        <pc:spChg chg="mod">
          <ac:chgData name="RAMIREZ HINOJOSA, DIANA LAURA" userId="S::if706976@iteso.mx::8a86ffb7-df38-4971-a0e0-5926faedaffb" providerId="AD" clId="Web-{EBB02C5A-5A26-9F66-BF92-5C775AC6F49E}" dt="2020-02-29T15:37:06.698" v="49" actId="1076"/>
          <ac:spMkLst>
            <pc:docMk/>
            <pc:sldMk cId="4191843807" sldId="257"/>
            <ac:spMk id="13" creationId="{DC4E72C7-7F8B-4114-93EB-A71868E4E2BA}"/>
          </ac:spMkLst>
        </pc:spChg>
        <pc:spChg chg="mod">
          <ac:chgData name="RAMIREZ HINOJOSA, DIANA LAURA" userId="S::if706976@iteso.mx::8a86ffb7-df38-4971-a0e0-5926faedaffb" providerId="AD" clId="Web-{EBB02C5A-5A26-9F66-BF92-5C775AC6F49E}" dt="2020-02-29T15:37:36.949" v="67" actId="20577"/>
          <ac:spMkLst>
            <pc:docMk/>
            <pc:sldMk cId="4191843807" sldId="257"/>
            <ac:spMk id="14" creationId="{C82AEC1F-B937-4129-9718-83AA4CD64A7F}"/>
          </ac:spMkLst>
        </pc:spChg>
      </pc:sldChg>
      <pc:sldChg chg="addSp delSp modSp add replId">
        <pc:chgData name="RAMIREZ HINOJOSA, DIANA LAURA" userId="S::if706976@iteso.mx::8a86ffb7-df38-4971-a0e0-5926faedaffb" providerId="AD" clId="Web-{EBB02C5A-5A26-9F66-BF92-5C775AC6F49E}" dt="2020-02-29T16:19:17.491" v="147"/>
        <pc:sldMkLst>
          <pc:docMk/>
          <pc:sldMk cId="1584600232" sldId="286"/>
        </pc:sldMkLst>
        <pc:spChg chg="del mod">
          <ac:chgData name="RAMIREZ HINOJOSA, DIANA LAURA" userId="S::if706976@iteso.mx::8a86ffb7-df38-4971-a0e0-5926faedaffb" providerId="AD" clId="Web-{EBB02C5A-5A26-9F66-BF92-5C775AC6F49E}" dt="2020-02-29T16:16:31.052" v="75"/>
          <ac:spMkLst>
            <pc:docMk/>
            <pc:sldMk cId="1584600232" sldId="286"/>
            <ac:spMk id="3" creationId="{A8147AB2-0484-4123-A0B1-E8329C49AC8A}"/>
          </ac:spMkLst>
        </pc:spChg>
        <pc:spChg chg="mod">
          <ac:chgData name="RAMIREZ HINOJOSA, DIANA LAURA" userId="S::if706976@iteso.mx::8a86ffb7-df38-4971-a0e0-5926faedaffb" providerId="AD" clId="Web-{EBB02C5A-5A26-9F66-BF92-5C775AC6F49E}" dt="2020-02-29T16:18:16.631" v="141" actId="14100"/>
          <ac:spMkLst>
            <pc:docMk/>
            <pc:sldMk cId="1584600232" sldId="286"/>
            <ac:spMk id="9" creationId="{787791F1-51AA-4E65-9A8D-A087F819FC7E}"/>
          </ac:spMkLst>
        </pc:spChg>
        <pc:spChg chg="del">
          <ac:chgData name="RAMIREZ HINOJOSA, DIANA LAURA" userId="S::if706976@iteso.mx::8a86ffb7-df38-4971-a0e0-5926faedaffb" providerId="AD" clId="Web-{EBB02C5A-5A26-9F66-BF92-5C775AC6F49E}" dt="2020-02-29T16:16:40.130" v="78"/>
          <ac:spMkLst>
            <pc:docMk/>
            <pc:sldMk cId="1584600232" sldId="286"/>
            <ac:spMk id="10" creationId="{1BA83E50-86D7-43DD-B45F-9C278146C78B}"/>
          </ac:spMkLst>
        </pc:spChg>
        <pc:picChg chg="add del mod">
          <ac:chgData name="RAMIREZ HINOJOSA, DIANA LAURA" userId="S::if706976@iteso.mx::8a86ffb7-df38-4971-a0e0-5926faedaffb" providerId="AD" clId="Web-{EBB02C5A-5A26-9F66-BF92-5C775AC6F49E}" dt="2020-02-29T16:18:34.506" v="142"/>
          <ac:picMkLst>
            <pc:docMk/>
            <pc:sldMk cId="1584600232" sldId="286"/>
            <ac:picMk id="2" creationId="{D69B47F3-D480-4EC9-A419-3A6884FB9AC9}"/>
          </ac:picMkLst>
        </pc:picChg>
        <pc:picChg chg="del">
          <ac:chgData name="RAMIREZ HINOJOSA, DIANA LAURA" userId="S::if706976@iteso.mx::8a86ffb7-df38-4971-a0e0-5926faedaffb" providerId="AD" clId="Web-{EBB02C5A-5A26-9F66-BF92-5C775AC6F49E}" dt="2020-02-29T16:16:34.849" v="76"/>
          <ac:picMkLst>
            <pc:docMk/>
            <pc:sldMk cId="1584600232" sldId="286"/>
            <ac:picMk id="6" creationId="{954A5EDD-5199-450E-99E8-829E09E0ADDE}"/>
          </ac:picMkLst>
        </pc:picChg>
        <pc:picChg chg="del">
          <ac:chgData name="RAMIREZ HINOJOSA, DIANA LAURA" userId="S::if706976@iteso.mx::8a86ffb7-df38-4971-a0e0-5926faedaffb" providerId="AD" clId="Web-{EBB02C5A-5A26-9F66-BF92-5C775AC6F49E}" dt="2020-02-29T16:16:38.224" v="77"/>
          <ac:picMkLst>
            <pc:docMk/>
            <pc:sldMk cId="1584600232" sldId="286"/>
            <ac:picMk id="12" creationId="{23809570-189D-4F64-938D-7EA0CCC049DB}"/>
          </ac:picMkLst>
        </pc:picChg>
        <pc:picChg chg="add mod">
          <ac:chgData name="RAMIREZ HINOJOSA, DIANA LAURA" userId="S::if706976@iteso.mx::8a86ffb7-df38-4971-a0e0-5926faedaffb" providerId="AD" clId="Web-{EBB02C5A-5A26-9F66-BF92-5C775AC6F49E}" dt="2020-02-29T16:17:11.334" v="84" actId="1076"/>
          <ac:picMkLst>
            <pc:docMk/>
            <pc:sldMk cId="1584600232" sldId="286"/>
            <ac:picMk id="14" creationId="{6821ADD1-EE05-4B53-A70C-2897E198083B}"/>
          </ac:picMkLst>
        </pc:picChg>
        <pc:picChg chg="add mod modCrop">
          <ac:chgData name="RAMIREZ HINOJOSA, DIANA LAURA" userId="S::if706976@iteso.mx::8a86ffb7-df38-4971-a0e0-5926faedaffb" providerId="AD" clId="Web-{EBB02C5A-5A26-9F66-BF92-5C775AC6F49E}" dt="2020-02-29T16:19:17.491" v="147"/>
          <ac:picMkLst>
            <pc:docMk/>
            <pc:sldMk cId="1584600232" sldId="286"/>
            <ac:picMk id="16" creationId="{22B1B950-3EF9-433B-8BC3-98118F7243CA}"/>
          </ac:picMkLst>
        </pc:picChg>
      </pc:sldChg>
      <pc:sldChg chg="new del">
        <pc:chgData name="RAMIREZ HINOJOSA, DIANA LAURA" userId="S::if706976@iteso.mx::8a86ffb7-df38-4971-a0e0-5926faedaffb" providerId="AD" clId="Web-{EBB02C5A-5A26-9F66-BF92-5C775AC6F49E}" dt="2020-02-29T16:16:12.942" v="70"/>
        <pc:sldMkLst>
          <pc:docMk/>
          <pc:sldMk cId="2883194414" sldId="286"/>
        </pc:sldMkLst>
      </pc:sldChg>
    </pc:docChg>
  </pc:docChgLst>
  <pc:docChgLst>
    <pc:chgData name="Usuario invitado" userId="S::urn:spo:anon#bf5a6ce859ab75c99b7acbce28a400c9101414d2b8ca9e9cde2f1a015e528039::" providerId="AD" clId="Web-{DF83127F-4288-84E0-89CA-1A1322D7515B}"/>
    <pc:docChg chg="addSld modSld">
      <pc:chgData name="Usuario invitado" userId="S::urn:spo:anon#bf5a6ce859ab75c99b7acbce28a400c9101414d2b8ca9e9cde2f1a015e528039::" providerId="AD" clId="Web-{DF83127F-4288-84E0-89CA-1A1322D7515B}" dt="2020-02-29T13:22:38.308" v="517" actId="20577"/>
      <pc:docMkLst>
        <pc:docMk/>
      </pc:docMkLst>
      <pc:sldChg chg="modSp">
        <pc:chgData name="Usuario invitado" userId="S::urn:spo:anon#bf5a6ce859ab75c99b7acbce28a400c9101414d2b8ca9e9cde2f1a015e528039::" providerId="AD" clId="Web-{DF83127F-4288-84E0-89CA-1A1322D7515B}" dt="2020-02-29T12:53:53.119" v="36" actId="20577"/>
        <pc:sldMkLst>
          <pc:docMk/>
          <pc:sldMk cId="1176247328" sldId="256"/>
        </pc:sldMkLst>
        <pc:spChg chg="mod">
          <ac:chgData name="Usuario invitado" userId="S::urn:spo:anon#bf5a6ce859ab75c99b7acbce28a400c9101414d2b8ca9e9cde2f1a015e528039::" providerId="AD" clId="Web-{DF83127F-4288-84E0-89CA-1A1322D7515B}" dt="2020-02-29T12:53:53.119" v="36" actId="20577"/>
          <ac:spMkLst>
            <pc:docMk/>
            <pc:sldMk cId="1176247328" sldId="256"/>
            <ac:spMk id="12" creationId="{CCB1DBC5-B4D2-4ACF-959B-92C17FEC99BD}"/>
          </ac:spMkLst>
        </pc:spChg>
      </pc:sldChg>
      <pc:sldChg chg="modSp">
        <pc:chgData name="Usuario invitado" userId="S::urn:spo:anon#bf5a6ce859ab75c99b7acbce28a400c9101414d2b8ca9e9cde2f1a015e528039::" providerId="AD" clId="Web-{DF83127F-4288-84E0-89CA-1A1322D7515B}" dt="2020-02-29T13:22:37.105" v="515" actId="20577"/>
        <pc:sldMkLst>
          <pc:docMk/>
          <pc:sldMk cId="928732320" sldId="268"/>
        </pc:sldMkLst>
        <pc:spChg chg="mod">
          <ac:chgData name="Usuario invitado" userId="S::urn:spo:anon#bf5a6ce859ab75c99b7acbce28a400c9101414d2b8ca9e9cde2f1a015e528039::" providerId="AD" clId="Web-{DF83127F-4288-84E0-89CA-1A1322D7515B}" dt="2020-02-29T13:22:37.105" v="515" actId="20577"/>
          <ac:spMkLst>
            <pc:docMk/>
            <pc:sldMk cId="928732320" sldId="268"/>
            <ac:spMk id="9" creationId="{787791F1-51AA-4E65-9A8D-A087F819FC7E}"/>
          </ac:spMkLst>
        </pc:spChg>
      </pc:sldChg>
      <pc:sldChg chg="addSp delSp modSp add replId">
        <pc:chgData name="Usuario invitado" userId="S::urn:spo:anon#bf5a6ce859ab75c99b7acbce28a400c9101414d2b8ca9e9cde2f1a015e528039::" providerId="AD" clId="Web-{DF83127F-4288-84E0-89CA-1A1322D7515B}" dt="2020-02-29T13:22:30.058" v="512" actId="20577"/>
        <pc:sldMkLst>
          <pc:docMk/>
          <pc:sldMk cId="3096393203" sldId="282"/>
        </pc:sldMkLst>
        <pc:spChg chg="mod">
          <ac:chgData name="Usuario invitado" userId="S::urn:spo:anon#bf5a6ce859ab75c99b7acbce28a400c9101414d2b8ca9e9cde2f1a015e528039::" providerId="AD" clId="Web-{DF83127F-4288-84E0-89CA-1A1322D7515B}" dt="2020-02-29T13:22:30.058" v="512" actId="20577"/>
          <ac:spMkLst>
            <pc:docMk/>
            <pc:sldMk cId="3096393203" sldId="282"/>
            <ac:spMk id="9" creationId="{787791F1-51AA-4E65-9A8D-A087F819FC7E}"/>
          </ac:spMkLst>
        </pc:spChg>
        <pc:spChg chg="mod">
          <ac:chgData name="Usuario invitado" userId="S::urn:spo:anon#bf5a6ce859ab75c99b7acbce28a400c9101414d2b8ca9e9cde2f1a015e528039::" providerId="AD" clId="Web-{DF83127F-4288-84E0-89CA-1A1322D7515B}" dt="2020-02-29T12:56:20.745" v="40" actId="20577"/>
          <ac:spMkLst>
            <pc:docMk/>
            <pc:sldMk cId="3096393203" sldId="282"/>
            <ac:spMk id="10" creationId="{1BA83E50-86D7-43DD-B45F-9C278146C78B}"/>
          </ac:spMkLst>
        </pc:spChg>
        <pc:spChg chg="add mod">
          <ac:chgData name="Usuario invitado" userId="S::urn:spo:anon#bf5a6ce859ab75c99b7acbce28a400c9101414d2b8ca9e9cde2f1a015e528039::" providerId="AD" clId="Web-{DF83127F-4288-84E0-89CA-1A1322D7515B}" dt="2020-02-29T13:04:21.096" v="64" actId="1076"/>
          <ac:spMkLst>
            <pc:docMk/>
            <pc:sldMk cId="3096393203" sldId="282"/>
            <ac:spMk id="12" creationId="{9DAC2C99-839C-41DC-822F-C7F615050642}"/>
          </ac:spMkLst>
        </pc:spChg>
        <pc:graphicFrameChg chg="del">
          <ac:chgData name="Usuario invitado" userId="S::urn:spo:anon#bf5a6ce859ab75c99b7acbce28a400c9101414d2b8ca9e9cde2f1a015e528039::" providerId="AD" clId="Web-{DF83127F-4288-84E0-89CA-1A1322D7515B}" dt="2020-02-29T12:56:26.526" v="43"/>
          <ac:graphicFrameMkLst>
            <pc:docMk/>
            <pc:sldMk cId="3096393203" sldId="282"/>
            <ac:graphicFrameMk id="3" creationId="{D6815AEE-00D0-4367-B17D-115CDC232DA3}"/>
          </ac:graphicFrameMkLst>
        </pc:graphicFrameChg>
        <pc:picChg chg="del">
          <ac:chgData name="Usuario invitado" userId="S::urn:spo:anon#bf5a6ce859ab75c99b7acbce28a400c9101414d2b8ca9e9cde2f1a015e528039::" providerId="AD" clId="Web-{DF83127F-4288-84E0-89CA-1A1322D7515B}" dt="2020-02-29T12:56:23.527" v="42"/>
          <ac:picMkLst>
            <pc:docMk/>
            <pc:sldMk cId="3096393203" sldId="282"/>
            <ac:picMk id="2" creationId="{6C922D07-F57B-4FDA-9FF8-9B733ADA8C6B}"/>
          </ac:picMkLst>
        </pc:picChg>
        <pc:picChg chg="add mod">
          <ac:chgData name="Usuario invitado" userId="S::urn:spo:anon#bf5a6ce859ab75c99b7acbce28a400c9101414d2b8ca9e9cde2f1a015e528039::" providerId="AD" clId="Web-{DF83127F-4288-84E0-89CA-1A1322D7515B}" dt="2020-02-29T13:04:18.784" v="63" actId="1076"/>
          <ac:picMkLst>
            <pc:docMk/>
            <pc:sldMk cId="3096393203" sldId="282"/>
            <ac:picMk id="6" creationId="{C6D405B5-B464-45BF-B4D5-136EE1535000}"/>
          </ac:picMkLst>
        </pc:picChg>
        <pc:picChg chg="add mod">
          <ac:chgData name="Usuario invitado" userId="S::urn:spo:anon#bf5a6ce859ab75c99b7acbce28a400c9101414d2b8ca9e9cde2f1a015e528039::" providerId="AD" clId="Web-{DF83127F-4288-84E0-89CA-1A1322D7515B}" dt="2020-02-29T13:04:27.956" v="65" actId="1076"/>
          <ac:picMkLst>
            <pc:docMk/>
            <pc:sldMk cId="3096393203" sldId="282"/>
            <ac:picMk id="14" creationId="{0C7C7A60-2D0D-4722-9C11-E023FF88998A}"/>
          </ac:picMkLst>
        </pc:picChg>
      </pc:sldChg>
      <pc:sldChg chg="addSp delSp modSp add replId">
        <pc:chgData name="Usuario invitado" userId="S::urn:spo:anon#bf5a6ce859ab75c99b7acbce28a400c9101414d2b8ca9e9cde2f1a015e528039::" providerId="AD" clId="Web-{DF83127F-4288-84E0-89CA-1A1322D7515B}" dt="2020-02-29T13:22:27.137" v="509" actId="20577"/>
        <pc:sldMkLst>
          <pc:docMk/>
          <pc:sldMk cId="836004112" sldId="283"/>
        </pc:sldMkLst>
        <pc:spChg chg="mod">
          <ac:chgData name="Usuario invitado" userId="S::urn:spo:anon#bf5a6ce859ab75c99b7acbce28a400c9101414d2b8ca9e9cde2f1a015e528039::" providerId="AD" clId="Web-{DF83127F-4288-84E0-89CA-1A1322D7515B}" dt="2020-02-29T13:22:27.137" v="509" actId="20577"/>
          <ac:spMkLst>
            <pc:docMk/>
            <pc:sldMk cId="836004112" sldId="283"/>
            <ac:spMk id="9" creationId="{787791F1-51AA-4E65-9A8D-A087F819FC7E}"/>
          </ac:spMkLst>
        </pc:spChg>
        <pc:spChg chg="mod">
          <ac:chgData name="Usuario invitado" userId="S::urn:spo:anon#bf5a6ce859ab75c99b7acbce28a400c9101414d2b8ca9e9cde2f1a015e528039::" providerId="AD" clId="Web-{DF83127F-4288-84E0-89CA-1A1322D7515B}" dt="2020-02-29T13:06:03.017" v="109" actId="20577"/>
          <ac:spMkLst>
            <pc:docMk/>
            <pc:sldMk cId="836004112" sldId="283"/>
            <ac:spMk id="10" creationId="{1BA83E50-86D7-43DD-B45F-9C278146C78B}"/>
          </ac:spMkLst>
        </pc:spChg>
        <pc:spChg chg="del">
          <ac:chgData name="Usuario invitado" userId="S::urn:spo:anon#bf5a6ce859ab75c99b7acbce28a400c9101414d2b8ca9e9cde2f1a015e528039::" providerId="AD" clId="Web-{DF83127F-4288-84E0-89CA-1A1322D7515B}" dt="2020-02-29T13:06:05.632" v="112"/>
          <ac:spMkLst>
            <pc:docMk/>
            <pc:sldMk cId="836004112" sldId="283"/>
            <ac:spMk id="12" creationId="{9DAC2C99-839C-41DC-822F-C7F615050642}"/>
          </ac:spMkLst>
        </pc:spChg>
        <pc:graphicFrameChg chg="add mod modGraphic">
          <ac:chgData name="Usuario invitado" userId="S::urn:spo:anon#bf5a6ce859ab75c99b7acbce28a400c9101414d2b8ca9e9cde2f1a015e528039::" providerId="AD" clId="Web-{DF83127F-4288-84E0-89CA-1A1322D7515B}" dt="2020-02-29T13:21:49.950" v="504"/>
          <ac:graphicFrameMkLst>
            <pc:docMk/>
            <pc:sldMk cId="836004112" sldId="283"/>
            <ac:graphicFrameMk id="2" creationId="{3B2EE3F2-9B3F-4605-9436-340BE9495877}"/>
          </ac:graphicFrameMkLst>
        </pc:graphicFrameChg>
        <pc:graphicFrameChg chg="add mod modGraphic">
          <ac:chgData name="Usuario invitado" userId="S::urn:spo:anon#bf5a6ce859ab75c99b7acbce28a400c9101414d2b8ca9e9cde2f1a015e528039::" providerId="AD" clId="Web-{DF83127F-4288-84E0-89CA-1A1322D7515B}" dt="2020-02-29T13:21:56.918" v="508"/>
          <ac:graphicFrameMkLst>
            <pc:docMk/>
            <pc:sldMk cId="836004112" sldId="283"/>
            <ac:graphicFrameMk id="15" creationId="{1D3EF9AF-C913-4939-BEB8-8909D34E7716}"/>
          </ac:graphicFrameMkLst>
        </pc:graphicFrameChg>
        <pc:picChg chg="del">
          <ac:chgData name="Usuario invitado" userId="S::urn:spo:anon#bf5a6ce859ab75c99b7acbce28a400c9101414d2b8ca9e9cde2f1a015e528039::" providerId="AD" clId="Web-{DF83127F-4288-84E0-89CA-1A1322D7515B}" dt="2020-02-29T13:06:08.726" v="114"/>
          <ac:picMkLst>
            <pc:docMk/>
            <pc:sldMk cId="836004112" sldId="283"/>
            <ac:picMk id="6" creationId="{C6D405B5-B464-45BF-B4D5-136EE1535000}"/>
          </ac:picMkLst>
        </pc:picChg>
        <pc:picChg chg="del">
          <ac:chgData name="Usuario invitado" userId="S::urn:spo:anon#bf5a6ce859ab75c99b7acbce28a400c9101414d2b8ca9e9cde2f1a015e528039::" providerId="AD" clId="Web-{DF83127F-4288-84E0-89CA-1A1322D7515B}" dt="2020-02-29T13:06:07.054" v="113"/>
          <ac:picMkLst>
            <pc:docMk/>
            <pc:sldMk cId="836004112" sldId="283"/>
            <ac:picMk id="14" creationId="{0C7C7A60-2D0D-4722-9C11-E023FF88998A}"/>
          </ac:picMkLst>
        </pc:picChg>
      </pc:sldChg>
      <pc:sldChg chg="addSp delSp modSp add replId">
        <pc:chgData name="Usuario invitado" userId="S::urn:spo:anon#bf5a6ce859ab75c99b7acbce28a400c9101414d2b8ca9e9cde2f1a015e528039::" providerId="AD" clId="Web-{DF83127F-4288-84E0-89CA-1A1322D7515B}" dt="2020-02-29T13:21:26.669" v="500" actId="1076"/>
        <pc:sldMkLst>
          <pc:docMk/>
          <pc:sldMk cId="1108965056" sldId="284"/>
        </pc:sldMkLst>
        <pc:spChg chg="add mod">
          <ac:chgData name="Usuario invitado" userId="S::urn:spo:anon#bf5a6ce859ab75c99b7acbce28a400c9101414d2b8ca9e9cde2f1a015e528039::" providerId="AD" clId="Web-{DF83127F-4288-84E0-89CA-1A1322D7515B}" dt="2020-02-29T13:19:25.030" v="487"/>
          <ac:spMkLst>
            <pc:docMk/>
            <pc:sldMk cId="1108965056" sldId="284"/>
            <ac:spMk id="3" creationId="{A8147AB2-0484-4123-A0B1-E8329C49AC8A}"/>
          </ac:spMkLst>
        </pc:spChg>
        <pc:spChg chg="mod">
          <ac:chgData name="Usuario invitado" userId="S::urn:spo:anon#bf5a6ce859ab75c99b7acbce28a400c9101414d2b8ca9e9cde2f1a015e528039::" providerId="AD" clId="Web-{DF83127F-4288-84E0-89CA-1A1322D7515B}" dt="2020-02-29T13:19:30.311" v="489"/>
          <ac:spMkLst>
            <pc:docMk/>
            <pc:sldMk cId="1108965056" sldId="284"/>
            <ac:spMk id="10" creationId="{1BA83E50-86D7-43DD-B45F-9C278146C78B}"/>
          </ac:spMkLst>
        </pc:spChg>
        <pc:graphicFrameChg chg="del">
          <ac:chgData name="Usuario invitado" userId="S::urn:spo:anon#bf5a6ce859ab75c99b7acbce28a400c9101414d2b8ca9e9cde2f1a015e528039::" providerId="AD" clId="Web-{DF83127F-4288-84E0-89CA-1A1322D7515B}" dt="2020-02-29T13:16:58.923" v="422"/>
          <ac:graphicFrameMkLst>
            <pc:docMk/>
            <pc:sldMk cId="1108965056" sldId="284"/>
            <ac:graphicFrameMk id="2" creationId="{3B2EE3F2-9B3F-4605-9436-340BE9495877}"/>
          </ac:graphicFrameMkLst>
        </pc:graphicFrameChg>
        <pc:graphicFrameChg chg="del mod modGraphic">
          <ac:chgData name="Usuario invitado" userId="S::urn:spo:anon#bf5a6ce859ab75c99b7acbce28a400c9101414d2b8ca9e9cde2f1a015e528039::" providerId="AD" clId="Web-{DF83127F-4288-84E0-89CA-1A1322D7515B}" dt="2020-02-29T13:17:04.813" v="425"/>
          <ac:graphicFrameMkLst>
            <pc:docMk/>
            <pc:sldMk cId="1108965056" sldId="284"/>
            <ac:graphicFrameMk id="15" creationId="{1D3EF9AF-C913-4939-BEB8-8909D34E7716}"/>
          </ac:graphicFrameMkLst>
        </pc:graphicFrameChg>
        <pc:picChg chg="add mod">
          <ac:chgData name="Usuario invitado" userId="S::urn:spo:anon#bf5a6ce859ab75c99b7acbce28a400c9101414d2b8ca9e9cde2f1a015e528039::" providerId="AD" clId="Web-{DF83127F-4288-84E0-89CA-1A1322D7515B}" dt="2020-02-29T13:21:17.888" v="497" actId="1076"/>
          <ac:picMkLst>
            <pc:docMk/>
            <pc:sldMk cId="1108965056" sldId="284"/>
            <ac:picMk id="6" creationId="{954A5EDD-5199-450E-99E8-829E09E0ADDE}"/>
          </ac:picMkLst>
        </pc:picChg>
        <pc:picChg chg="add mod">
          <ac:chgData name="Usuario invitado" userId="S::urn:spo:anon#bf5a6ce859ab75c99b7acbce28a400c9101414d2b8ca9e9cde2f1a015e528039::" providerId="AD" clId="Web-{DF83127F-4288-84E0-89CA-1A1322D7515B}" dt="2020-02-29T13:21:26.669" v="500" actId="1076"/>
          <ac:picMkLst>
            <pc:docMk/>
            <pc:sldMk cId="1108965056" sldId="284"/>
            <ac:picMk id="12" creationId="{23809570-189D-4F64-938D-7EA0CCC049DB}"/>
          </ac:picMkLst>
        </pc:picChg>
      </pc:sldChg>
    </pc:docChg>
  </pc:docChgLst>
  <pc:docChgLst>
    <pc:chgData name="ALVAREZ ALVAREZ, GREGORIO ALBERTO" userId="477e4a29-52a8-402d-9406-5c01935eb865" providerId="ADAL" clId="{B2B9884A-3CA4-4DA7-91C5-EDFD0AE0B2F8}"/>
    <pc:docChg chg="undo redo custSel addSld delSld modSld sldOrd">
      <pc:chgData name="ALVAREZ ALVAREZ, GREGORIO ALBERTO" userId="477e4a29-52a8-402d-9406-5c01935eb865" providerId="ADAL" clId="{B2B9884A-3CA4-4DA7-91C5-EDFD0AE0B2F8}" dt="2020-05-10T21:27:31.149" v="2110" actId="2696"/>
      <pc:docMkLst>
        <pc:docMk/>
      </pc:docMkLst>
      <pc:sldChg chg="modSp">
        <pc:chgData name="ALVAREZ ALVAREZ, GREGORIO ALBERTO" userId="477e4a29-52a8-402d-9406-5c01935eb865" providerId="ADAL" clId="{B2B9884A-3CA4-4DA7-91C5-EDFD0AE0B2F8}" dt="2020-02-29T00:53:41.333" v="0" actId="207"/>
        <pc:sldMkLst>
          <pc:docMk/>
          <pc:sldMk cId="1176247328" sldId="256"/>
        </pc:sldMkLst>
        <pc:spChg chg="mod">
          <ac:chgData name="ALVAREZ ALVAREZ, GREGORIO ALBERTO" userId="477e4a29-52a8-402d-9406-5c01935eb865" providerId="ADAL" clId="{B2B9884A-3CA4-4DA7-91C5-EDFD0AE0B2F8}" dt="2020-02-29T00:53:41.333" v="0" actId="207"/>
          <ac:spMkLst>
            <pc:docMk/>
            <pc:sldMk cId="1176247328" sldId="256"/>
            <ac:spMk id="5" creationId="{63DB9D8C-AA1C-4706-8A05-27BDF5DD3EE3}"/>
          </ac:spMkLst>
        </pc:spChg>
        <pc:spChg chg="mod">
          <ac:chgData name="ALVAREZ ALVAREZ, GREGORIO ALBERTO" userId="477e4a29-52a8-402d-9406-5c01935eb865" providerId="ADAL" clId="{B2B9884A-3CA4-4DA7-91C5-EDFD0AE0B2F8}" dt="2020-02-29T00:53:41.333" v="0" actId="207"/>
          <ac:spMkLst>
            <pc:docMk/>
            <pc:sldMk cId="1176247328" sldId="256"/>
            <ac:spMk id="8" creationId="{095FF68E-F1C6-4F55-9E06-27BF4D3D9AE1}"/>
          </ac:spMkLst>
        </pc:spChg>
      </pc:sldChg>
      <pc:sldChg chg="addSp delSp modSp ord">
        <pc:chgData name="ALVAREZ ALVAREZ, GREGORIO ALBERTO" userId="477e4a29-52a8-402d-9406-5c01935eb865" providerId="ADAL" clId="{B2B9884A-3CA4-4DA7-91C5-EDFD0AE0B2F8}" dt="2020-02-29T04:34:59.898" v="2109" actId="12"/>
        <pc:sldMkLst>
          <pc:docMk/>
          <pc:sldMk cId="4191843807" sldId="257"/>
        </pc:sldMkLst>
        <pc:spChg chg="add del mod">
          <ac:chgData name="ALVAREZ ALVAREZ, GREGORIO ALBERTO" userId="477e4a29-52a8-402d-9406-5c01935eb865" providerId="ADAL" clId="{B2B9884A-3CA4-4DA7-91C5-EDFD0AE0B2F8}" dt="2020-02-29T01:45:53.617" v="966" actId="478"/>
          <ac:spMkLst>
            <pc:docMk/>
            <pc:sldMk cId="4191843807" sldId="257"/>
            <ac:spMk id="2" creationId="{2F38F6A8-1700-47B1-92FD-0E620CC4937C}"/>
          </ac:spMkLst>
        </pc:spChg>
        <pc:spChg chg="mod">
          <ac:chgData name="ALVAREZ ALVAREZ, GREGORIO ALBERTO" userId="477e4a29-52a8-402d-9406-5c01935eb865" providerId="ADAL" clId="{B2B9884A-3CA4-4DA7-91C5-EDFD0AE0B2F8}" dt="2020-02-29T00:53:59.522" v="1" actId="207"/>
          <ac:spMkLst>
            <pc:docMk/>
            <pc:sldMk cId="4191843807" sldId="257"/>
            <ac:spMk id="4" creationId="{7145FE87-5536-4169-B51F-11C409CC1459}"/>
          </ac:spMkLst>
        </pc:spChg>
        <pc:spChg chg="mod">
          <ac:chgData name="ALVAREZ ALVAREZ, GREGORIO ALBERTO" userId="477e4a29-52a8-402d-9406-5c01935eb865" providerId="ADAL" clId="{B2B9884A-3CA4-4DA7-91C5-EDFD0AE0B2F8}" dt="2020-02-29T00:53:59.522" v="1" actId="207"/>
          <ac:spMkLst>
            <pc:docMk/>
            <pc:sldMk cId="4191843807" sldId="257"/>
            <ac:spMk id="5" creationId="{F055A9DF-3FAA-44C3-B982-4E30456AD16F}"/>
          </ac:spMkLst>
        </pc:spChg>
        <pc:spChg chg="mod">
          <ac:chgData name="ALVAREZ ALVAREZ, GREGORIO ALBERTO" userId="477e4a29-52a8-402d-9406-5c01935eb865" providerId="ADAL" clId="{B2B9884A-3CA4-4DA7-91C5-EDFD0AE0B2F8}" dt="2020-02-29T01:49:06.208" v="1046" actId="20577"/>
          <ac:spMkLst>
            <pc:docMk/>
            <pc:sldMk cId="4191843807" sldId="257"/>
            <ac:spMk id="9" creationId="{787791F1-51AA-4E65-9A8D-A087F819FC7E}"/>
          </ac:spMkLst>
        </pc:spChg>
        <pc:spChg chg="add del">
          <ac:chgData name="ALVAREZ ALVAREZ, GREGORIO ALBERTO" userId="477e4a29-52a8-402d-9406-5c01935eb865" providerId="ADAL" clId="{B2B9884A-3CA4-4DA7-91C5-EDFD0AE0B2F8}" dt="2020-02-29T01:44:44.465" v="938"/>
          <ac:spMkLst>
            <pc:docMk/>
            <pc:sldMk cId="4191843807" sldId="257"/>
            <ac:spMk id="10" creationId="{CC5099FF-2F97-4032-A2B1-C9D602CFCB5B}"/>
          </ac:spMkLst>
        </pc:spChg>
        <pc:spChg chg="add del mod">
          <ac:chgData name="ALVAREZ ALVAREZ, GREGORIO ALBERTO" userId="477e4a29-52a8-402d-9406-5c01935eb865" providerId="ADAL" clId="{B2B9884A-3CA4-4DA7-91C5-EDFD0AE0B2F8}" dt="2020-02-29T01:48:38.443" v="1025" actId="478"/>
          <ac:spMkLst>
            <pc:docMk/>
            <pc:sldMk cId="4191843807" sldId="257"/>
            <ac:spMk id="12" creationId="{5F779427-A211-41CE-8A51-BF07FC25D9AE}"/>
          </ac:spMkLst>
        </pc:spChg>
        <pc:spChg chg="add mod">
          <ac:chgData name="ALVAREZ ALVAREZ, GREGORIO ALBERTO" userId="477e4a29-52a8-402d-9406-5c01935eb865" providerId="ADAL" clId="{B2B9884A-3CA4-4DA7-91C5-EDFD0AE0B2F8}" dt="2020-02-29T04:34:59.898" v="2109" actId="12"/>
          <ac:spMkLst>
            <pc:docMk/>
            <pc:sldMk cId="4191843807" sldId="257"/>
            <ac:spMk id="13" creationId="{DC4E72C7-7F8B-4114-93EB-A71868E4E2BA}"/>
          </ac:spMkLst>
        </pc:spChg>
        <pc:spChg chg="add mod">
          <ac:chgData name="ALVAREZ ALVAREZ, GREGORIO ALBERTO" userId="477e4a29-52a8-402d-9406-5c01935eb865" providerId="ADAL" clId="{B2B9884A-3CA4-4DA7-91C5-EDFD0AE0B2F8}" dt="2020-02-29T01:50:10.559" v="1136" actId="1076"/>
          <ac:spMkLst>
            <pc:docMk/>
            <pc:sldMk cId="4191843807" sldId="257"/>
            <ac:spMk id="14" creationId="{C82AEC1F-B937-4129-9718-83AA4CD64A7F}"/>
          </ac:spMkLst>
        </pc:spChg>
      </pc:sldChg>
      <pc:sldChg chg="modSp">
        <pc:chgData name="ALVAREZ ALVAREZ, GREGORIO ALBERTO" userId="477e4a29-52a8-402d-9406-5c01935eb865" providerId="ADAL" clId="{B2B9884A-3CA4-4DA7-91C5-EDFD0AE0B2F8}" dt="2020-02-29T04:34:44.135" v="2108" actId="12"/>
        <pc:sldMkLst>
          <pc:docMk/>
          <pc:sldMk cId="4100714344" sldId="258"/>
        </pc:sldMkLst>
        <pc:spChg chg="mod">
          <ac:chgData name="ALVAREZ ALVAREZ, GREGORIO ALBERTO" userId="477e4a29-52a8-402d-9406-5c01935eb865" providerId="ADAL" clId="{B2B9884A-3CA4-4DA7-91C5-EDFD0AE0B2F8}" dt="2020-02-29T04:34:44.135" v="2108" actId="12"/>
          <ac:spMkLst>
            <pc:docMk/>
            <pc:sldMk cId="4100714344" sldId="258"/>
            <ac:spMk id="2" creationId="{4361C4E5-6626-40D5-BFF0-0DBC8643C882}"/>
          </ac:spMkLst>
        </pc:spChg>
        <pc:spChg chg="mod">
          <ac:chgData name="ALVAREZ ALVAREZ, GREGORIO ALBERTO" userId="477e4a29-52a8-402d-9406-5c01935eb865" providerId="ADAL" clId="{B2B9884A-3CA4-4DA7-91C5-EDFD0AE0B2F8}" dt="2020-02-29T00:54:10.722" v="2" actId="207"/>
          <ac:spMkLst>
            <pc:docMk/>
            <pc:sldMk cId="4100714344" sldId="258"/>
            <ac:spMk id="4" creationId="{7145FE87-5536-4169-B51F-11C409CC1459}"/>
          </ac:spMkLst>
        </pc:spChg>
        <pc:spChg chg="mod">
          <ac:chgData name="ALVAREZ ALVAREZ, GREGORIO ALBERTO" userId="477e4a29-52a8-402d-9406-5c01935eb865" providerId="ADAL" clId="{B2B9884A-3CA4-4DA7-91C5-EDFD0AE0B2F8}" dt="2020-02-29T00:54:10.722" v="2" actId="207"/>
          <ac:spMkLst>
            <pc:docMk/>
            <pc:sldMk cId="4100714344" sldId="258"/>
            <ac:spMk id="5" creationId="{F055A9DF-3FAA-44C3-B982-4E30456AD16F}"/>
          </ac:spMkLst>
        </pc:spChg>
        <pc:spChg chg="mod">
          <ac:chgData name="ALVAREZ ALVAREZ, GREGORIO ALBERTO" userId="477e4a29-52a8-402d-9406-5c01935eb865" providerId="ADAL" clId="{B2B9884A-3CA4-4DA7-91C5-EDFD0AE0B2F8}" dt="2020-02-29T01:47:31.705" v="1015" actId="14100"/>
          <ac:spMkLst>
            <pc:docMk/>
            <pc:sldMk cId="4100714344" sldId="258"/>
            <ac:spMk id="9" creationId="{787791F1-51AA-4E65-9A8D-A087F819FC7E}"/>
          </ac:spMkLst>
        </pc:spChg>
      </pc:sldChg>
      <pc:sldChg chg="modSp">
        <pc:chgData name="ALVAREZ ALVAREZ, GREGORIO ALBERTO" userId="477e4a29-52a8-402d-9406-5c01935eb865" providerId="ADAL" clId="{B2B9884A-3CA4-4DA7-91C5-EDFD0AE0B2F8}" dt="2020-02-29T00:54:38.196" v="5" actId="207"/>
        <pc:sldMkLst>
          <pc:docMk/>
          <pc:sldMk cId="247480375" sldId="261"/>
        </pc:sldMkLst>
        <pc:spChg chg="mod">
          <ac:chgData name="ALVAREZ ALVAREZ, GREGORIO ALBERTO" userId="477e4a29-52a8-402d-9406-5c01935eb865" providerId="ADAL" clId="{B2B9884A-3CA4-4DA7-91C5-EDFD0AE0B2F8}" dt="2020-02-29T00:54:38.196" v="5" actId="207"/>
          <ac:spMkLst>
            <pc:docMk/>
            <pc:sldMk cId="247480375" sldId="261"/>
            <ac:spMk id="3" creationId="{6CD8118B-3CE0-4000-8788-CF9C43AF6F74}"/>
          </ac:spMkLst>
        </pc:spChg>
      </pc:sldChg>
      <pc:sldChg chg="addSp delSp modSp">
        <pc:chgData name="ALVAREZ ALVAREZ, GREGORIO ALBERTO" userId="477e4a29-52a8-402d-9406-5c01935eb865" providerId="ADAL" clId="{B2B9884A-3CA4-4DA7-91C5-EDFD0AE0B2F8}" dt="2020-02-29T04:34:22.391" v="2107" actId="12"/>
        <pc:sldMkLst>
          <pc:docMk/>
          <pc:sldMk cId="928732320" sldId="268"/>
        </pc:sldMkLst>
        <pc:spChg chg="mod">
          <ac:chgData name="ALVAREZ ALVAREZ, GREGORIO ALBERTO" userId="477e4a29-52a8-402d-9406-5c01935eb865" providerId="ADAL" clId="{B2B9884A-3CA4-4DA7-91C5-EDFD0AE0B2F8}" dt="2020-02-29T00:54:18.950" v="3" actId="207"/>
          <ac:spMkLst>
            <pc:docMk/>
            <pc:sldMk cId="928732320" sldId="268"/>
            <ac:spMk id="4" creationId="{7145FE87-5536-4169-B51F-11C409CC1459}"/>
          </ac:spMkLst>
        </pc:spChg>
        <pc:spChg chg="mod">
          <ac:chgData name="ALVAREZ ALVAREZ, GREGORIO ALBERTO" userId="477e4a29-52a8-402d-9406-5c01935eb865" providerId="ADAL" clId="{B2B9884A-3CA4-4DA7-91C5-EDFD0AE0B2F8}" dt="2020-02-29T00:54:18.950" v="3" actId="207"/>
          <ac:spMkLst>
            <pc:docMk/>
            <pc:sldMk cId="928732320" sldId="268"/>
            <ac:spMk id="5" creationId="{F055A9DF-3FAA-44C3-B982-4E30456AD16F}"/>
          </ac:spMkLst>
        </pc:spChg>
        <pc:spChg chg="del">
          <ac:chgData name="ALVAREZ ALVAREZ, GREGORIO ALBERTO" userId="477e4a29-52a8-402d-9406-5c01935eb865" providerId="ADAL" clId="{B2B9884A-3CA4-4DA7-91C5-EDFD0AE0B2F8}" dt="2020-02-29T03:00:58.438" v="1830" actId="478"/>
          <ac:spMkLst>
            <pc:docMk/>
            <pc:sldMk cId="928732320" sldId="268"/>
            <ac:spMk id="6" creationId="{BB6049D7-1114-4822-9E21-96ABB323FCA6}"/>
          </ac:spMkLst>
        </pc:spChg>
        <pc:spChg chg="mod">
          <ac:chgData name="ALVAREZ ALVAREZ, GREGORIO ALBERTO" userId="477e4a29-52a8-402d-9406-5c01935eb865" providerId="ADAL" clId="{B2B9884A-3CA4-4DA7-91C5-EDFD0AE0B2F8}" dt="2020-02-29T01:38:41.215" v="883" actId="14100"/>
          <ac:spMkLst>
            <pc:docMk/>
            <pc:sldMk cId="928732320" sldId="268"/>
            <ac:spMk id="9" creationId="{787791F1-51AA-4E65-9A8D-A087F819FC7E}"/>
          </ac:spMkLst>
        </pc:spChg>
        <pc:spChg chg="add mod">
          <ac:chgData name="ALVAREZ ALVAREZ, GREGORIO ALBERTO" userId="477e4a29-52a8-402d-9406-5c01935eb865" providerId="ADAL" clId="{B2B9884A-3CA4-4DA7-91C5-EDFD0AE0B2F8}" dt="2020-02-29T04:34:22.391" v="2107" actId="12"/>
          <ac:spMkLst>
            <pc:docMk/>
            <pc:sldMk cId="928732320" sldId="268"/>
            <ac:spMk id="10" creationId="{1BA83E50-86D7-43DD-B45F-9C278146C78B}"/>
          </ac:spMkLst>
        </pc:spChg>
        <pc:spChg chg="del">
          <ac:chgData name="ALVAREZ ALVAREZ, GREGORIO ALBERTO" userId="477e4a29-52a8-402d-9406-5c01935eb865" providerId="ADAL" clId="{B2B9884A-3CA4-4DA7-91C5-EDFD0AE0B2F8}" dt="2020-02-29T01:36:53.354" v="865" actId="478"/>
          <ac:spMkLst>
            <pc:docMk/>
            <pc:sldMk cId="928732320" sldId="268"/>
            <ac:spMk id="12" creationId="{12B42AED-5190-41E4-A571-A8C704073ECF}"/>
          </ac:spMkLst>
        </pc:spChg>
        <pc:spChg chg="add mod">
          <ac:chgData name="ALVAREZ ALVAREZ, GREGORIO ALBERTO" userId="477e4a29-52a8-402d-9406-5c01935eb865" providerId="ADAL" clId="{B2B9884A-3CA4-4DA7-91C5-EDFD0AE0B2F8}" dt="2020-02-29T03:00:59.315" v="1832" actId="1076"/>
          <ac:spMkLst>
            <pc:docMk/>
            <pc:sldMk cId="928732320" sldId="268"/>
            <ac:spMk id="13" creationId="{F4916D50-3E3D-47DE-9ED3-EFA50D1E0978}"/>
          </ac:spMkLst>
        </pc:spChg>
        <pc:graphicFrameChg chg="add mod modGraphic">
          <ac:chgData name="ALVAREZ ALVAREZ, GREGORIO ALBERTO" userId="477e4a29-52a8-402d-9406-5c01935eb865" providerId="ADAL" clId="{B2B9884A-3CA4-4DA7-91C5-EDFD0AE0B2F8}" dt="2020-02-29T03:16:05.786" v="2102" actId="1076"/>
          <ac:graphicFrameMkLst>
            <pc:docMk/>
            <pc:sldMk cId="928732320" sldId="268"/>
            <ac:graphicFrameMk id="3" creationId="{D6815AEE-00D0-4367-B17D-115CDC232DA3}"/>
          </ac:graphicFrameMkLst>
        </pc:graphicFrameChg>
        <pc:picChg chg="mod">
          <ac:chgData name="ALVAREZ ALVAREZ, GREGORIO ALBERTO" userId="477e4a29-52a8-402d-9406-5c01935eb865" providerId="ADAL" clId="{B2B9884A-3CA4-4DA7-91C5-EDFD0AE0B2F8}" dt="2020-02-29T03:06:57.147" v="1930" actId="1076"/>
          <ac:picMkLst>
            <pc:docMk/>
            <pc:sldMk cId="928732320" sldId="268"/>
            <ac:picMk id="2" creationId="{6C922D07-F57B-4FDA-9FF8-9B733ADA8C6B}"/>
          </ac:picMkLst>
        </pc:picChg>
      </pc:sldChg>
      <pc:sldChg chg="addSp delSp modSp">
        <pc:chgData name="ALVAREZ ALVAREZ, GREGORIO ALBERTO" userId="477e4a29-52a8-402d-9406-5c01935eb865" providerId="ADAL" clId="{B2B9884A-3CA4-4DA7-91C5-EDFD0AE0B2F8}" dt="2020-02-29T03:01:03.736" v="1834"/>
        <pc:sldMkLst>
          <pc:docMk/>
          <pc:sldMk cId="503267352" sldId="271"/>
        </pc:sldMkLst>
        <pc:spChg chg="mod">
          <ac:chgData name="ALVAREZ ALVAREZ, GREGORIO ALBERTO" userId="477e4a29-52a8-402d-9406-5c01935eb865" providerId="ADAL" clId="{B2B9884A-3CA4-4DA7-91C5-EDFD0AE0B2F8}" dt="2020-02-29T00:54:29.026" v="4" actId="207"/>
          <ac:spMkLst>
            <pc:docMk/>
            <pc:sldMk cId="503267352" sldId="271"/>
            <ac:spMk id="4" creationId="{7145FE87-5536-4169-B51F-11C409CC1459}"/>
          </ac:spMkLst>
        </pc:spChg>
        <pc:spChg chg="mod">
          <ac:chgData name="ALVAREZ ALVAREZ, GREGORIO ALBERTO" userId="477e4a29-52a8-402d-9406-5c01935eb865" providerId="ADAL" clId="{B2B9884A-3CA4-4DA7-91C5-EDFD0AE0B2F8}" dt="2020-02-29T00:54:29.026" v="4" actId="207"/>
          <ac:spMkLst>
            <pc:docMk/>
            <pc:sldMk cId="503267352" sldId="271"/>
            <ac:spMk id="5" creationId="{F055A9DF-3FAA-44C3-B982-4E30456AD16F}"/>
          </ac:spMkLst>
        </pc:spChg>
        <pc:spChg chg="del">
          <ac:chgData name="ALVAREZ ALVAREZ, GREGORIO ALBERTO" userId="477e4a29-52a8-402d-9406-5c01935eb865" providerId="ADAL" clId="{B2B9884A-3CA4-4DA7-91C5-EDFD0AE0B2F8}" dt="2020-02-29T03:01:03.220" v="1833" actId="478"/>
          <ac:spMkLst>
            <pc:docMk/>
            <pc:sldMk cId="503267352" sldId="271"/>
            <ac:spMk id="6" creationId="{BB6049D7-1114-4822-9E21-96ABB323FCA6}"/>
          </ac:spMkLst>
        </pc:spChg>
        <pc:spChg chg="add del">
          <ac:chgData name="ALVAREZ ALVAREZ, GREGORIO ALBERTO" userId="477e4a29-52a8-402d-9406-5c01935eb865" providerId="ADAL" clId="{B2B9884A-3CA4-4DA7-91C5-EDFD0AE0B2F8}" dt="2020-02-29T02:13:13.033" v="1203"/>
          <ac:spMkLst>
            <pc:docMk/>
            <pc:sldMk cId="503267352" sldId="271"/>
            <ac:spMk id="10" creationId="{0365A310-FE3B-430C-9F3C-2603D2BF3454}"/>
          </ac:spMkLst>
        </pc:spChg>
        <pc:spChg chg="add del mod">
          <ac:chgData name="ALVAREZ ALVAREZ, GREGORIO ALBERTO" userId="477e4a29-52a8-402d-9406-5c01935eb865" providerId="ADAL" clId="{B2B9884A-3CA4-4DA7-91C5-EDFD0AE0B2F8}" dt="2020-02-29T02:39:27.192" v="1466"/>
          <ac:spMkLst>
            <pc:docMk/>
            <pc:sldMk cId="503267352" sldId="271"/>
            <ac:spMk id="13" creationId="{B83F87A8-508C-40AE-8EE4-1546491F9BCD}"/>
          </ac:spMkLst>
        </pc:spChg>
        <pc:spChg chg="add del mod">
          <ac:chgData name="ALVAREZ ALVAREZ, GREGORIO ALBERTO" userId="477e4a29-52a8-402d-9406-5c01935eb865" providerId="ADAL" clId="{B2B9884A-3CA4-4DA7-91C5-EDFD0AE0B2F8}" dt="2020-02-29T02:39:27.192" v="1466"/>
          <ac:spMkLst>
            <pc:docMk/>
            <pc:sldMk cId="503267352" sldId="271"/>
            <ac:spMk id="14" creationId="{4BD0AD8A-E962-47F9-B44D-917AC3EDBEB8}"/>
          </ac:spMkLst>
        </pc:spChg>
        <pc:spChg chg="add del mod">
          <ac:chgData name="ALVAREZ ALVAREZ, GREGORIO ALBERTO" userId="477e4a29-52a8-402d-9406-5c01935eb865" providerId="ADAL" clId="{B2B9884A-3CA4-4DA7-91C5-EDFD0AE0B2F8}" dt="2020-02-29T02:39:27.192" v="1466"/>
          <ac:spMkLst>
            <pc:docMk/>
            <pc:sldMk cId="503267352" sldId="271"/>
            <ac:spMk id="16" creationId="{5565EB6A-8C12-47DE-89B6-C345F03495AE}"/>
          </ac:spMkLst>
        </pc:spChg>
        <pc:spChg chg="add del mod">
          <ac:chgData name="ALVAREZ ALVAREZ, GREGORIO ALBERTO" userId="477e4a29-52a8-402d-9406-5c01935eb865" providerId="ADAL" clId="{B2B9884A-3CA4-4DA7-91C5-EDFD0AE0B2F8}" dt="2020-02-29T02:39:27.192" v="1466"/>
          <ac:spMkLst>
            <pc:docMk/>
            <pc:sldMk cId="503267352" sldId="271"/>
            <ac:spMk id="17" creationId="{31CDEBDF-4A34-4A62-8FCE-8A66720E5534}"/>
          </ac:spMkLst>
        </pc:spChg>
        <pc:spChg chg="add del mod">
          <ac:chgData name="ALVAREZ ALVAREZ, GREGORIO ALBERTO" userId="477e4a29-52a8-402d-9406-5c01935eb865" providerId="ADAL" clId="{B2B9884A-3CA4-4DA7-91C5-EDFD0AE0B2F8}" dt="2020-02-29T02:39:27.192" v="1466"/>
          <ac:spMkLst>
            <pc:docMk/>
            <pc:sldMk cId="503267352" sldId="271"/>
            <ac:spMk id="18" creationId="{C81535B5-F146-48CE-8B01-19DF5CA478DA}"/>
          </ac:spMkLst>
        </pc:spChg>
        <pc:spChg chg="add">
          <ac:chgData name="ALVAREZ ALVAREZ, GREGORIO ALBERTO" userId="477e4a29-52a8-402d-9406-5c01935eb865" providerId="ADAL" clId="{B2B9884A-3CA4-4DA7-91C5-EDFD0AE0B2F8}" dt="2020-02-29T03:01:03.736" v="1834"/>
          <ac:spMkLst>
            <pc:docMk/>
            <pc:sldMk cId="503267352" sldId="271"/>
            <ac:spMk id="20" creationId="{6EB6213A-3206-4BDD-AD30-8C6E785BE4A1}"/>
          </ac:spMkLst>
        </pc:spChg>
        <pc:grpChg chg="add mod">
          <ac:chgData name="ALVAREZ ALVAREZ, GREGORIO ALBERTO" userId="477e4a29-52a8-402d-9406-5c01935eb865" providerId="ADAL" clId="{B2B9884A-3CA4-4DA7-91C5-EDFD0AE0B2F8}" dt="2020-02-29T02:16:56.911" v="1212" actId="164"/>
          <ac:grpSpMkLst>
            <pc:docMk/>
            <pc:sldMk cId="503267352" sldId="271"/>
            <ac:grpSpMk id="11" creationId="{D0B4DE76-87F1-4EC2-9CB9-C88AEBCFFBA3}"/>
          </ac:grpSpMkLst>
        </pc:grpChg>
        <pc:graphicFrameChg chg="add del">
          <ac:chgData name="ALVAREZ ALVAREZ, GREGORIO ALBERTO" userId="477e4a29-52a8-402d-9406-5c01935eb865" providerId="ADAL" clId="{B2B9884A-3CA4-4DA7-91C5-EDFD0AE0B2F8}" dt="2020-02-29T02:13:13.033" v="1203"/>
          <ac:graphicFrameMkLst>
            <pc:docMk/>
            <pc:sldMk cId="503267352" sldId="271"/>
            <ac:graphicFrameMk id="2" creationId="{8C57E94C-21A4-46E2-8891-58A104F1E525}"/>
          </ac:graphicFrameMkLst>
        </pc:graphicFrameChg>
        <pc:graphicFrameChg chg="add del">
          <ac:chgData name="ALVAREZ ALVAREZ, GREGORIO ALBERTO" userId="477e4a29-52a8-402d-9406-5c01935eb865" providerId="ADAL" clId="{B2B9884A-3CA4-4DA7-91C5-EDFD0AE0B2F8}" dt="2020-02-29T02:13:13.033" v="1203"/>
          <ac:graphicFrameMkLst>
            <pc:docMk/>
            <pc:sldMk cId="503267352" sldId="271"/>
            <ac:graphicFrameMk id="3" creationId="{C65B6B00-E6BA-4991-BCFE-69AE9DA31D3E}"/>
          </ac:graphicFrameMkLst>
        </pc:graphicFrameChg>
        <pc:graphicFrameChg chg="add del mod modGraphic">
          <ac:chgData name="ALVAREZ ALVAREZ, GREGORIO ALBERTO" userId="477e4a29-52a8-402d-9406-5c01935eb865" providerId="ADAL" clId="{B2B9884A-3CA4-4DA7-91C5-EDFD0AE0B2F8}" dt="2020-02-29T02:39:27.192" v="1466"/>
          <ac:graphicFrameMkLst>
            <pc:docMk/>
            <pc:sldMk cId="503267352" sldId="271"/>
            <ac:graphicFrameMk id="12" creationId="{4A3B000F-3C0A-4475-9378-11B732D7E482}"/>
          </ac:graphicFrameMkLst>
        </pc:graphicFrameChg>
        <pc:graphicFrameChg chg="add del mod modGraphic">
          <ac:chgData name="ALVAREZ ALVAREZ, GREGORIO ALBERTO" userId="477e4a29-52a8-402d-9406-5c01935eb865" providerId="ADAL" clId="{B2B9884A-3CA4-4DA7-91C5-EDFD0AE0B2F8}" dt="2020-02-29T02:39:27.192" v="1466"/>
          <ac:graphicFrameMkLst>
            <pc:docMk/>
            <pc:sldMk cId="503267352" sldId="271"/>
            <ac:graphicFrameMk id="15" creationId="{7AB02726-C469-4E8B-AF99-A1A04D8AD2C4}"/>
          </ac:graphicFrameMkLst>
        </pc:graphicFrameChg>
      </pc:sldChg>
      <pc:sldChg chg="addSp delSp modSp add ord">
        <pc:chgData name="ALVAREZ ALVAREZ, GREGORIO ALBERTO" userId="477e4a29-52a8-402d-9406-5c01935eb865" providerId="ADAL" clId="{B2B9884A-3CA4-4DA7-91C5-EDFD0AE0B2F8}" dt="2020-02-29T03:06:14.736" v="1928" actId="1076"/>
        <pc:sldMkLst>
          <pc:docMk/>
          <pc:sldMk cId="394229522" sldId="272"/>
        </pc:sldMkLst>
        <pc:spChg chg="mod">
          <ac:chgData name="ALVAREZ ALVAREZ, GREGORIO ALBERTO" userId="477e4a29-52a8-402d-9406-5c01935eb865" providerId="ADAL" clId="{B2B9884A-3CA4-4DA7-91C5-EDFD0AE0B2F8}" dt="2020-02-29T03:00:34.631" v="1823" actId="14100"/>
          <ac:spMkLst>
            <pc:docMk/>
            <pc:sldMk cId="394229522" sldId="272"/>
            <ac:spMk id="6" creationId="{BB6049D7-1114-4822-9E21-96ABB323FCA6}"/>
          </ac:spMkLst>
        </pc:spChg>
        <pc:spChg chg="mod">
          <ac:chgData name="ALVAREZ ALVAREZ, GREGORIO ALBERTO" userId="477e4a29-52a8-402d-9406-5c01935eb865" providerId="ADAL" clId="{B2B9884A-3CA4-4DA7-91C5-EDFD0AE0B2F8}" dt="2020-02-29T03:05:55.084" v="1923" actId="14100"/>
          <ac:spMkLst>
            <pc:docMk/>
            <pc:sldMk cId="394229522" sldId="272"/>
            <ac:spMk id="9" creationId="{787791F1-51AA-4E65-9A8D-A087F819FC7E}"/>
          </ac:spMkLst>
        </pc:spChg>
        <pc:spChg chg="add del mod">
          <ac:chgData name="ALVAREZ ALVAREZ, GREGORIO ALBERTO" userId="477e4a29-52a8-402d-9406-5c01935eb865" providerId="ADAL" clId="{B2B9884A-3CA4-4DA7-91C5-EDFD0AE0B2F8}" dt="2020-02-29T03:05:59.740" v="1924" actId="478"/>
          <ac:spMkLst>
            <pc:docMk/>
            <pc:sldMk cId="394229522" sldId="272"/>
            <ac:spMk id="10" creationId="{F5C8CB29-72FF-4E52-A9CA-2197B3B7E8AE}"/>
          </ac:spMkLst>
        </pc:spChg>
        <pc:spChg chg="add del">
          <ac:chgData name="ALVAREZ ALVAREZ, GREGORIO ALBERTO" userId="477e4a29-52a8-402d-9406-5c01935eb865" providerId="ADAL" clId="{B2B9884A-3CA4-4DA7-91C5-EDFD0AE0B2F8}" dt="2020-02-29T02:12:54.509" v="1201"/>
          <ac:spMkLst>
            <pc:docMk/>
            <pc:sldMk cId="394229522" sldId="272"/>
            <ac:spMk id="11" creationId="{487E378D-9240-4612-AD24-2859FB45A099}"/>
          </ac:spMkLst>
        </pc:spChg>
        <pc:spChg chg="del">
          <ac:chgData name="ALVAREZ ALVAREZ, GREGORIO ALBERTO" userId="477e4a29-52a8-402d-9406-5c01935eb865" providerId="ADAL" clId="{B2B9884A-3CA4-4DA7-91C5-EDFD0AE0B2F8}" dt="2020-02-29T00:55:26.636" v="22" actId="478"/>
          <ac:spMkLst>
            <pc:docMk/>
            <pc:sldMk cId="394229522" sldId="272"/>
            <ac:spMk id="12" creationId="{12B42AED-5190-41E4-A571-A8C704073ECF}"/>
          </ac:spMkLst>
        </pc:spChg>
        <pc:spChg chg="add del mod">
          <ac:chgData name="ALVAREZ ALVAREZ, GREGORIO ALBERTO" userId="477e4a29-52a8-402d-9406-5c01935eb865" providerId="ADAL" clId="{B2B9884A-3CA4-4DA7-91C5-EDFD0AE0B2F8}" dt="2020-02-29T02:19:33.011" v="1246" actId="478"/>
          <ac:spMkLst>
            <pc:docMk/>
            <pc:sldMk cId="394229522" sldId="272"/>
            <ac:spMk id="13" creationId="{974AA216-9236-4F1D-99B6-6C5C76B8BDDB}"/>
          </ac:spMkLst>
        </pc:spChg>
        <pc:spChg chg="add del mod">
          <ac:chgData name="ALVAREZ ALVAREZ, GREGORIO ALBERTO" userId="477e4a29-52a8-402d-9406-5c01935eb865" providerId="ADAL" clId="{B2B9884A-3CA4-4DA7-91C5-EDFD0AE0B2F8}" dt="2020-02-29T02:38:25.767" v="1450" actId="478"/>
          <ac:spMkLst>
            <pc:docMk/>
            <pc:sldMk cId="394229522" sldId="272"/>
            <ac:spMk id="14" creationId="{EFD6C70C-8845-4015-99B2-2E9B84EB8DAE}"/>
          </ac:spMkLst>
        </pc:spChg>
        <pc:spChg chg="add del mod">
          <ac:chgData name="ALVAREZ ALVAREZ, GREGORIO ALBERTO" userId="477e4a29-52a8-402d-9406-5c01935eb865" providerId="ADAL" clId="{B2B9884A-3CA4-4DA7-91C5-EDFD0AE0B2F8}" dt="2020-02-29T02:49:13.252" v="1527"/>
          <ac:spMkLst>
            <pc:docMk/>
            <pc:sldMk cId="394229522" sldId="272"/>
            <ac:spMk id="15" creationId="{B73D0039-7095-4D07-8F30-EB3488D1DD7E}"/>
          </ac:spMkLst>
        </pc:spChg>
        <pc:spChg chg="add del">
          <ac:chgData name="ALVAREZ ALVAREZ, GREGORIO ALBERTO" userId="477e4a29-52a8-402d-9406-5c01935eb865" providerId="ADAL" clId="{B2B9884A-3CA4-4DA7-91C5-EDFD0AE0B2F8}" dt="2020-02-29T02:26:48.005" v="1277"/>
          <ac:spMkLst>
            <pc:docMk/>
            <pc:sldMk cId="394229522" sldId="272"/>
            <ac:spMk id="18" creationId="{F76F07BF-DB37-4B45-896C-06925B759353}"/>
          </ac:spMkLst>
        </pc:spChg>
        <pc:spChg chg="add del">
          <ac:chgData name="ALVAREZ ALVAREZ, GREGORIO ALBERTO" userId="477e4a29-52a8-402d-9406-5c01935eb865" providerId="ADAL" clId="{B2B9884A-3CA4-4DA7-91C5-EDFD0AE0B2F8}" dt="2020-02-29T02:26:48.005" v="1277"/>
          <ac:spMkLst>
            <pc:docMk/>
            <pc:sldMk cId="394229522" sldId="272"/>
            <ac:spMk id="19" creationId="{67C62872-6C63-4857-8B95-46BBE3439F5B}"/>
          </ac:spMkLst>
        </pc:spChg>
        <pc:spChg chg="add del">
          <ac:chgData name="ALVAREZ ALVAREZ, GREGORIO ALBERTO" userId="477e4a29-52a8-402d-9406-5c01935eb865" providerId="ADAL" clId="{B2B9884A-3CA4-4DA7-91C5-EDFD0AE0B2F8}" dt="2020-02-29T02:50:22.785" v="1538" actId="478"/>
          <ac:spMkLst>
            <pc:docMk/>
            <pc:sldMk cId="394229522" sldId="272"/>
            <ac:spMk id="20" creationId="{8D9DF006-475E-485A-913D-61D4A12C1EAF}"/>
          </ac:spMkLst>
        </pc:spChg>
        <pc:spChg chg="add del mod">
          <ac:chgData name="ALVAREZ ALVAREZ, GREGORIO ALBERTO" userId="477e4a29-52a8-402d-9406-5c01935eb865" providerId="ADAL" clId="{B2B9884A-3CA4-4DA7-91C5-EDFD0AE0B2F8}" dt="2020-02-29T02:51:03.363" v="1575" actId="478"/>
          <ac:spMkLst>
            <pc:docMk/>
            <pc:sldMk cId="394229522" sldId="272"/>
            <ac:spMk id="22" creationId="{776DDB58-B669-4943-B450-CD60AC1DBF45}"/>
          </ac:spMkLst>
        </pc:spChg>
        <pc:graphicFrameChg chg="add del">
          <ac:chgData name="ALVAREZ ALVAREZ, GREGORIO ALBERTO" userId="477e4a29-52a8-402d-9406-5c01935eb865" providerId="ADAL" clId="{B2B9884A-3CA4-4DA7-91C5-EDFD0AE0B2F8}" dt="2020-02-29T02:12:54.509" v="1201"/>
          <ac:graphicFrameMkLst>
            <pc:docMk/>
            <pc:sldMk cId="394229522" sldId="272"/>
            <ac:graphicFrameMk id="2" creationId="{518F66A0-23B4-4B31-A59E-492FBC7448A0}"/>
          </ac:graphicFrameMkLst>
        </pc:graphicFrameChg>
        <pc:graphicFrameChg chg="add del">
          <ac:chgData name="ALVAREZ ALVAREZ, GREGORIO ALBERTO" userId="477e4a29-52a8-402d-9406-5c01935eb865" providerId="ADAL" clId="{B2B9884A-3CA4-4DA7-91C5-EDFD0AE0B2F8}" dt="2020-02-29T02:12:54.509" v="1201"/>
          <ac:graphicFrameMkLst>
            <pc:docMk/>
            <pc:sldMk cId="394229522" sldId="272"/>
            <ac:graphicFrameMk id="3" creationId="{DB0F20BF-9082-4249-AF64-07FEC824E61F}"/>
          </ac:graphicFrameMkLst>
        </pc:graphicFrameChg>
        <pc:graphicFrameChg chg="add del">
          <ac:chgData name="ALVAREZ ALVAREZ, GREGORIO ALBERTO" userId="477e4a29-52a8-402d-9406-5c01935eb865" providerId="ADAL" clId="{B2B9884A-3CA4-4DA7-91C5-EDFD0AE0B2F8}" dt="2020-02-29T02:26:48.005" v="1277"/>
          <ac:graphicFrameMkLst>
            <pc:docMk/>
            <pc:sldMk cId="394229522" sldId="272"/>
            <ac:graphicFrameMk id="16" creationId="{7FF73863-B336-40CC-BAEE-3A5014532D50}"/>
          </ac:graphicFrameMkLst>
        </pc:graphicFrameChg>
        <pc:graphicFrameChg chg="add del">
          <ac:chgData name="ALVAREZ ALVAREZ, GREGORIO ALBERTO" userId="477e4a29-52a8-402d-9406-5c01935eb865" providerId="ADAL" clId="{B2B9884A-3CA4-4DA7-91C5-EDFD0AE0B2F8}" dt="2020-02-29T02:26:48.005" v="1277"/>
          <ac:graphicFrameMkLst>
            <pc:docMk/>
            <pc:sldMk cId="394229522" sldId="272"/>
            <ac:graphicFrameMk id="17" creationId="{13289437-025C-42EC-96E1-422691E8CB86}"/>
          </ac:graphicFrameMkLst>
        </pc:graphicFrameChg>
        <pc:picChg chg="add mod">
          <ac:chgData name="ALVAREZ ALVAREZ, GREGORIO ALBERTO" userId="477e4a29-52a8-402d-9406-5c01935eb865" providerId="ADAL" clId="{B2B9884A-3CA4-4DA7-91C5-EDFD0AE0B2F8}" dt="2020-02-29T03:06:14.736" v="1928" actId="1076"/>
          <ac:picMkLst>
            <pc:docMk/>
            <pc:sldMk cId="394229522" sldId="272"/>
            <ac:picMk id="1026" creationId="{60AE6A2F-2AE1-4F06-9645-ECBCDE1B8A28}"/>
          </ac:picMkLst>
        </pc:picChg>
      </pc:sldChg>
      <pc:sldChg chg="addSp delSp modSp add">
        <pc:chgData name="ALVAREZ ALVAREZ, GREGORIO ALBERTO" userId="477e4a29-52a8-402d-9406-5c01935eb865" providerId="ADAL" clId="{B2B9884A-3CA4-4DA7-91C5-EDFD0AE0B2F8}" dt="2020-02-29T03:00:54.721" v="1829"/>
        <pc:sldMkLst>
          <pc:docMk/>
          <pc:sldMk cId="120787887" sldId="273"/>
        </pc:sldMkLst>
        <pc:spChg chg="add del mod">
          <ac:chgData name="ALVAREZ ALVAREZ, GREGORIO ALBERTO" userId="477e4a29-52a8-402d-9406-5c01935eb865" providerId="ADAL" clId="{B2B9884A-3CA4-4DA7-91C5-EDFD0AE0B2F8}" dt="2020-02-29T02:39:13.879" v="1461"/>
          <ac:spMkLst>
            <pc:docMk/>
            <pc:sldMk cId="120787887" sldId="273"/>
            <ac:spMk id="2" creationId="{77BAA1F3-D07E-4C19-9CC2-EC981AC06B54}"/>
          </ac:spMkLst>
        </pc:spChg>
        <pc:spChg chg="del">
          <ac:chgData name="ALVAREZ ALVAREZ, GREGORIO ALBERTO" userId="477e4a29-52a8-402d-9406-5c01935eb865" providerId="ADAL" clId="{B2B9884A-3CA4-4DA7-91C5-EDFD0AE0B2F8}" dt="2020-02-29T03:00:54.174" v="1828" actId="478"/>
          <ac:spMkLst>
            <pc:docMk/>
            <pc:sldMk cId="120787887" sldId="273"/>
            <ac:spMk id="6" creationId="{BB6049D7-1114-4822-9E21-96ABB323FCA6}"/>
          </ac:spMkLst>
        </pc:spChg>
        <pc:spChg chg="del mod">
          <ac:chgData name="ALVAREZ ALVAREZ, GREGORIO ALBERTO" userId="477e4a29-52a8-402d-9406-5c01935eb865" providerId="ADAL" clId="{B2B9884A-3CA4-4DA7-91C5-EDFD0AE0B2F8}" dt="2020-02-29T02:19:16.285" v="1244" actId="478"/>
          <ac:spMkLst>
            <pc:docMk/>
            <pc:sldMk cId="120787887" sldId="273"/>
            <ac:spMk id="10" creationId="{F5C8CB29-72FF-4E52-A9CA-2197B3B7E8AE}"/>
          </ac:spMkLst>
        </pc:spChg>
        <pc:spChg chg="mod">
          <ac:chgData name="ALVAREZ ALVAREZ, GREGORIO ALBERTO" userId="477e4a29-52a8-402d-9406-5c01935eb865" providerId="ADAL" clId="{B2B9884A-3CA4-4DA7-91C5-EDFD0AE0B2F8}" dt="2020-02-29T02:55:51.520" v="1740" actId="20577"/>
          <ac:spMkLst>
            <pc:docMk/>
            <pc:sldMk cId="120787887" sldId="273"/>
            <ac:spMk id="13" creationId="{974AA216-9236-4F1D-99B6-6C5C76B8BDDB}"/>
          </ac:spMkLst>
        </pc:spChg>
        <pc:spChg chg="add">
          <ac:chgData name="ALVAREZ ALVAREZ, GREGORIO ALBERTO" userId="477e4a29-52a8-402d-9406-5c01935eb865" providerId="ADAL" clId="{B2B9884A-3CA4-4DA7-91C5-EDFD0AE0B2F8}" dt="2020-02-29T03:00:54.721" v="1829"/>
          <ac:spMkLst>
            <pc:docMk/>
            <pc:sldMk cId="120787887" sldId="273"/>
            <ac:spMk id="14" creationId="{1DEDBDEC-878C-4F55-9319-9BE4BFB2FDBB}"/>
          </ac:spMkLst>
        </pc:spChg>
        <pc:picChg chg="del">
          <ac:chgData name="ALVAREZ ALVAREZ, GREGORIO ALBERTO" userId="477e4a29-52a8-402d-9406-5c01935eb865" providerId="ADAL" clId="{B2B9884A-3CA4-4DA7-91C5-EDFD0AE0B2F8}" dt="2020-02-29T02:18:56.438" v="1237" actId="478"/>
          <ac:picMkLst>
            <pc:docMk/>
            <pc:sldMk cId="120787887" sldId="273"/>
            <ac:picMk id="1026" creationId="{60AE6A2F-2AE1-4F06-9645-ECBCDE1B8A28}"/>
          </ac:picMkLst>
        </pc:picChg>
      </pc:sldChg>
      <pc:sldChg chg="addSp delSp">
        <pc:chgData name="ALVAREZ ALVAREZ, GREGORIO ALBERTO" userId="477e4a29-52a8-402d-9406-5c01935eb865" providerId="ADAL" clId="{B2B9884A-3CA4-4DA7-91C5-EDFD0AE0B2F8}" dt="2020-02-29T03:01:08.662" v="1836"/>
        <pc:sldMkLst>
          <pc:docMk/>
          <pc:sldMk cId="1677454044" sldId="274"/>
        </pc:sldMkLst>
        <pc:spChg chg="del">
          <ac:chgData name="ALVAREZ ALVAREZ, GREGORIO ALBERTO" userId="477e4a29-52a8-402d-9406-5c01935eb865" providerId="ADAL" clId="{B2B9884A-3CA4-4DA7-91C5-EDFD0AE0B2F8}" dt="2020-02-29T03:01:08.177" v="1835" actId="478"/>
          <ac:spMkLst>
            <pc:docMk/>
            <pc:sldMk cId="1677454044" sldId="274"/>
            <ac:spMk id="6" creationId="{BB6049D7-1114-4822-9E21-96ABB323FCA6}"/>
          </ac:spMkLst>
        </pc:spChg>
        <pc:spChg chg="add">
          <ac:chgData name="ALVAREZ ALVAREZ, GREGORIO ALBERTO" userId="477e4a29-52a8-402d-9406-5c01935eb865" providerId="ADAL" clId="{B2B9884A-3CA4-4DA7-91C5-EDFD0AE0B2F8}" dt="2020-02-29T03:01:08.662" v="1836"/>
          <ac:spMkLst>
            <pc:docMk/>
            <pc:sldMk cId="1677454044" sldId="274"/>
            <ac:spMk id="10" creationId="{DB28D2E1-DCCD-4C54-8E31-F844A92262DB}"/>
          </ac:spMkLst>
        </pc:spChg>
      </pc:sldChg>
      <pc:sldChg chg="addSp delSp modSp add ord">
        <pc:chgData name="ALVAREZ ALVAREZ, GREGORIO ALBERTO" userId="477e4a29-52a8-402d-9406-5c01935eb865" providerId="ADAL" clId="{B2B9884A-3CA4-4DA7-91C5-EDFD0AE0B2F8}" dt="2020-02-29T02:32:44.038" v="1372" actId="1076"/>
        <pc:sldMkLst>
          <pc:docMk/>
          <pc:sldMk cId="1685295484" sldId="274"/>
        </pc:sldMkLst>
        <pc:spChg chg="mod">
          <ac:chgData name="ALVAREZ ALVAREZ, GREGORIO ALBERTO" userId="477e4a29-52a8-402d-9406-5c01935eb865" providerId="ADAL" clId="{B2B9884A-3CA4-4DA7-91C5-EDFD0AE0B2F8}" dt="2020-02-29T02:31:43.134" v="1366" actId="14100"/>
          <ac:spMkLst>
            <pc:docMk/>
            <pc:sldMk cId="1685295484" sldId="274"/>
            <ac:spMk id="9" creationId="{787791F1-51AA-4E65-9A8D-A087F819FC7E}"/>
          </ac:spMkLst>
        </pc:spChg>
        <pc:spChg chg="del">
          <ac:chgData name="ALVAREZ ALVAREZ, GREGORIO ALBERTO" userId="477e4a29-52a8-402d-9406-5c01935eb865" providerId="ADAL" clId="{B2B9884A-3CA4-4DA7-91C5-EDFD0AE0B2F8}" dt="2020-02-29T02:31:46.368" v="1367" actId="478"/>
          <ac:spMkLst>
            <pc:docMk/>
            <pc:sldMk cId="1685295484" sldId="274"/>
            <ac:spMk id="10" creationId="{F5C8CB29-72FF-4E52-A9CA-2197B3B7E8AE}"/>
          </ac:spMkLst>
        </pc:spChg>
        <pc:picChg chg="add mod">
          <ac:chgData name="ALVAREZ ALVAREZ, GREGORIO ALBERTO" userId="477e4a29-52a8-402d-9406-5c01935eb865" providerId="ADAL" clId="{B2B9884A-3CA4-4DA7-91C5-EDFD0AE0B2F8}" dt="2020-02-29T02:32:32.224" v="1370" actId="1076"/>
          <ac:picMkLst>
            <pc:docMk/>
            <pc:sldMk cId="1685295484" sldId="274"/>
            <ac:picMk id="11" creationId="{0B12C75B-FFD1-4D16-B680-D180BE2A7F38}"/>
          </ac:picMkLst>
        </pc:picChg>
        <pc:picChg chg="add mod">
          <ac:chgData name="ALVAREZ ALVAREZ, GREGORIO ALBERTO" userId="477e4a29-52a8-402d-9406-5c01935eb865" providerId="ADAL" clId="{B2B9884A-3CA4-4DA7-91C5-EDFD0AE0B2F8}" dt="2020-02-29T02:32:44.038" v="1372" actId="1076"/>
          <ac:picMkLst>
            <pc:docMk/>
            <pc:sldMk cId="1685295484" sldId="274"/>
            <ac:picMk id="12" creationId="{B09F1A19-447C-4F59-8A90-47D11BDE7A27}"/>
          </ac:picMkLst>
        </pc:picChg>
        <pc:picChg chg="del">
          <ac:chgData name="ALVAREZ ALVAREZ, GREGORIO ALBERTO" userId="477e4a29-52a8-402d-9406-5c01935eb865" providerId="ADAL" clId="{B2B9884A-3CA4-4DA7-91C5-EDFD0AE0B2F8}" dt="2020-02-29T02:31:46.930" v="1368" actId="478"/>
          <ac:picMkLst>
            <pc:docMk/>
            <pc:sldMk cId="1685295484" sldId="274"/>
            <ac:picMk id="1026" creationId="{60AE6A2F-2AE1-4F06-9645-ECBCDE1B8A28}"/>
          </ac:picMkLst>
        </pc:picChg>
      </pc:sldChg>
      <pc:sldChg chg="addSp delSp">
        <pc:chgData name="ALVAREZ ALVAREZ, GREGORIO ALBERTO" userId="477e4a29-52a8-402d-9406-5c01935eb865" providerId="ADAL" clId="{B2B9884A-3CA4-4DA7-91C5-EDFD0AE0B2F8}" dt="2020-02-29T03:01:12.676" v="1838"/>
        <pc:sldMkLst>
          <pc:docMk/>
          <pc:sldMk cId="1652343492" sldId="275"/>
        </pc:sldMkLst>
        <pc:spChg chg="del">
          <ac:chgData name="ALVAREZ ALVAREZ, GREGORIO ALBERTO" userId="477e4a29-52a8-402d-9406-5c01935eb865" providerId="ADAL" clId="{B2B9884A-3CA4-4DA7-91C5-EDFD0AE0B2F8}" dt="2020-02-29T03:01:12.239" v="1837" actId="478"/>
          <ac:spMkLst>
            <pc:docMk/>
            <pc:sldMk cId="1652343492" sldId="275"/>
            <ac:spMk id="6" creationId="{BB6049D7-1114-4822-9E21-96ABB323FCA6}"/>
          </ac:spMkLst>
        </pc:spChg>
        <pc:spChg chg="add">
          <ac:chgData name="ALVAREZ ALVAREZ, GREGORIO ALBERTO" userId="477e4a29-52a8-402d-9406-5c01935eb865" providerId="ADAL" clId="{B2B9884A-3CA4-4DA7-91C5-EDFD0AE0B2F8}" dt="2020-02-29T03:01:12.676" v="1838"/>
          <ac:spMkLst>
            <pc:docMk/>
            <pc:sldMk cId="1652343492" sldId="275"/>
            <ac:spMk id="10" creationId="{E1420367-CE0C-42F4-AC1D-47F2B37CBDC1}"/>
          </ac:spMkLst>
        </pc:spChg>
      </pc:sldChg>
      <pc:sldChg chg="addSp delSp modSp add">
        <pc:chgData name="ALVAREZ ALVAREZ, GREGORIO ALBERTO" userId="477e4a29-52a8-402d-9406-5c01935eb865" providerId="ADAL" clId="{B2B9884A-3CA4-4DA7-91C5-EDFD0AE0B2F8}" dt="2020-02-29T02:33:09.291" v="1377" actId="1076"/>
        <pc:sldMkLst>
          <pc:docMk/>
          <pc:sldMk cId="2585916445" sldId="275"/>
        </pc:sldMkLst>
        <pc:picChg chg="del">
          <ac:chgData name="ALVAREZ ALVAREZ, GREGORIO ALBERTO" userId="477e4a29-52a8-402d-9406-5c01935eb865" providerId="ADAL" clId="{B2B9884A-3CA4-4DA7-91C5-EDFD0AE0B2F8}" dt="2020-02-29T02:32:53.931" v="1375" actId="478"/>
          <ac:picMkLst>
            <pc:docMk/>
            <pc:sldMk cId="2585916445" sldId="275"/>
            <ac:picMk id="11" creationId="{0B12C75B-FFD1-4D16-B680-D180BE2A7F38}"/>
          </ac:picMkLst>
        </pc:picChg>
        <pc:picChg chg="del">
          <ac:chgData name="ALVAREZ ALVAREZ, GREGORIO ALBERTO" userId="477e4a29-52a8-402d-9406-5c01935eb865" providerId="ADAL" clId="{B2B9884A-3CA4-4DA7-91C5-EDFD0AE0B2F8}" dt="2020-02-29T02:32:53.282" v="1374" actId="478"/>
          <ac:picMkLst>
            <pc:docMk/>
            <pc:sldMk cId="2585916445" sldId="275"/>
            <ac:picMk id="12" creationId="{B09F1A19-447C-4F59-8A90-47D11BDE7A27}"/>
          </ac:picMkLst>
        </pc:picChg>
        <pc:picChg chg="add mod">
          <ac:chgData name="ALVAREZ ALVAREZ, GREGORIO ALBERTO" userId="477e4a29-52a8-402d-9406-5c01935eb865" providerId="ADAL" clId="{B2B9884A-3CA4-4DA7-91C5-EDFD0AE0B2F8}" dt="2020-02-29T02:33:09.291" v="1377" actId="1076"/>
          <ac:picMkLst>
            <pc:docMk/>
            <pc:sldMk cId="2585916445" sldId="275"/>
            <ac:picMk id="13" creationId="{D68DF8D3-F262-4319-8009-AFBADDEFF8CA}"/>
          </ac:picMkLst>
        </pc:picChg>
      </pc:sldChg>
      <pc:sldChg chg="add del">
        <pc:chgData name="ALVAREZ ALVAREZ, GREGORIO ALBERTO" userId="477e4a29-52a8-402d-9406-5c01935eb865" providerId="ADAL" clId="{B2B9884A-3CA4-4DA7-91C5-EDFD0AE0B2F8}" dt="2020-02-29T02:36:28.922" v="1431"/>
        <pc:sldMkLst>
          <pc:docMk/>
          <pc:sldMk cId="1477251735" sldId="276"/>
        </pc:sldMkLst>
      </pc:sldChg>
      <pc:sldChg chg="addSp delSp modSp add">
        <pc:chgData name="ALVAREZ ALVAREZ, GREGORIO ALBERTO" userId="477e4a29-52a8-402d-9406-5c01935eb865" providerId="ADAL" clId="{B2B9884A-3CA4-4DA7-91C5-EDFD0AE0B2F8}" dt="2020-02-29T03:04:07.881" v="1886" actId="20577"/>
        <pc:sldMkLst>
          <pc:docMk/>
          <pc:sldMk cId="2106924425" sldId="276"/>
        </pc:sldMkLst>
        <pc:spChg chg="add mod">
          <ac:chgData name="ALVAREZ ALVAREZ, GREGORIO ALBERTO" userId="477e4a29-52a8-402d-9406-5c01935eb865" providerId="ADAL" clId="{B2B9884A-3CA4-4DA7-91C5-EDFD0AE0B2F8}" dt="2020-02-29T03:04:07.881" v="1886" actId="20577"/>
          <ac:spMkLst>
            <pc:docMk/>
            <pc:sldMk cId="2106924425" sldId="276"/>
            <ac:spMk id="2" creationId="{11DE3C3D-1922-4451-8236-405BD660EE81}"/>
          </ac:spMkLst>
        </pc:spChg>
        <pc:spChg chg="add mod">
          <ac:chgData name="ALVAREZ ALVAREZ, GREGORIO ALBERTO" userId="477e4a29-52a8-402d-9406-5c01935eb865" providerId="ADAL" clId="{B2B9884A-3CA4-4DA7-91C5-EDFD0AE0B2F8}" dt="2020-02-29T02:48:05.092" v="1494" actId="1076"/>
          <ac:spMkLst>
            <pc:docMk/>
            <pc:sldMk cId="2106924425" sldId="276"/>
            <ac:spMk id="3" creationId="{FC43E154-B0A6-4C0B-AA9E-81B715CF8424}"/>
          </ac:spMkLst>
        </pc:spChg>
        <pc:spChg chg="del">
          <ac:chgData name="ALVAREZ ALVAREZ, GREGORIO ALBERTO" userId="477e4a29-52a8-402d-9406-5c01935eb865" providerId="ADAL" clId="{B2B9884A-3CA4-4DA7-91C5-EDFD0AE0B2F8}" dt="2020-02-29T03:00:49.316" v="1826" actId="478"/>
          <ac:spMkLst>
            <pc:docMk/>
            <pc:sldMk cId="2106924425" sldId="276"/>
            <ac:spMk id="6" creationId="{BB6049D7-1114-4822-9E21-96ABB323FCA6}"/>
          </ac:spMkLst>
        </pc:spChg>
        <pc:spChg chg="del">
          <ac:chgData name="ALVAREZ ALVAREZ, GREGORIO ALBERTO" userId="477e4a29-52a8-402d-9406-5c01935eb865" providerId="ADAL" clId="{B2B9884A-3CA4-4DA7-91C5-EDFD0AE0B2F8}" dt="2020-02-29T02:39:18.729" v="1463" actId="478"/>
          <ac:spMkLst>
            <pc:docMk/>
            <pc:sldMk cId="2106924425" sldId="276"/>
            <ac:spMk id="10" creationId="{F5C8CB29-72FF-4E52-A9CA-2197B3B7E8AE}"/>
          </ac:spMkLst>
        </pc:spChg>
        <pc:spChg chg="add mod">
          <ac:chgData name="ALVAREZ ALVAREZ, GREGORIO ALBERTO" userId="477e4a29-52a8-402d-9406-5c01935eb865" providerId="ADAL" clId="{B2B9884A-3CA4-4DA7-91C5-EDFD0AE0B2F8}" dt="2020-02-29T02:43:06.845" v="1492" actId="1076"/>
          <ac:spMkLst>
            <pc:docMk/>
            <pc:sldMk cId="2106924425" sldId="276"/>
            <ac:spMk id="11" creationId="{3E7303CB-D5BD-435C-A729-8857D03302DF}"/>
          </ac:spMkLst>
        </pc:spChg>
        <pc:spChg chg="add mod">
          <ac:chgData name="ALVAREZ ALVAREZ, GREGORIO ALBERTO" userId="477e4a29-52a8-402d-9406-5c01935eb865" providerId="ADAL" clId="{B2B9884A-3CA4-4DA7-91C5-EDFD0AE0B2F8}" dt="2020-02-29T02:39:35.740" v="1468" actId="1076"/>
          <ac:spMkLst>
            <pc:docMk/>
            <pc:sldMk cId="2106924425" sldId="276"/>
            <ac:spMk id="13" creationId="{F1C253DD-CAEC-4D6B-A584-D6AF3A81A960}"/>
          </ac:spMkLst>
        </pc:spChg>
        <pc:spChg chg="add mod">
          <ac:chgData name="ALVAREZ ALVAREZ, GREGORIO ALBERTO" userId="477e4a29-52a8-402d-9406-5c01935eb865" providerId="ADAL" clId="{B2B9884A-3CA4-4DA7-91C5-EDFD0AE0B2F8}" dt="2020-02-29T02:39:35.740" v="1468" actId="1076"/>
          <ac:spMkLst>
            <pc:docMk/>
            <pc:sldMk cId="2106924425" sldId="276"/>
            <ac:spMk id="14" creationId="{164364A8-6E2A-4176-9CD7-B3BB03F81D1B}"/>
          </ac:spMkLst>
        </pc:spChg>
        <pc:spChg chg="add mod">
          <ac:chgData name="ALVAREZ ALVAREZ, GREGORIO ALBERTO" userId="477e4a29-52a8-402d-9406-5c01935eb865" providerId="ADAL" clId="{B2B9884A-3CA4-4DA7-91C5-EDFD0AE0B2F8}" dt="2020-02-29T02:40:50.831" v="1478" actId="1076"/>
          <ac:spMkLst>
            <pc:docMk/>
            <pc:sldMk cId="2106924425" sldId="276"/>
            <ac:spMk id="16" creationId="{39DFAC1D-3251-4FF5-99BF-C001561F774E}"/>
          </ac:spMkLst>
        </pc:spChg>
        <pc:spChg chg="add mod">
          <ac:chgData name="ALVAREZ ALVAREZ, GREGORIO ALBERTO" userId="477e4a29-52a8-402d-9406-5c01935eb865" providerId="ADAL" clId="{B2B9884A-3CA4-4DA7-91C5-EDFD0AE0B2F8}" dt="2020-02-29T02:39:35.740" v="1468" actId="1076"/>
          <ac:spMkLst>
            <pc:docMk/>
            <pc:sldMk cId="2106924425" sldId="276"/>
            <ac:spMk id="17" creationId="{4A7DE5F4-18BF-42F4-B270-5DE572043E1A}"/>
          </ac:spMkLst>
        </pc:spChg>
        <pc:spChg chg="add mod">
          <ac:chgData name="ALVAREZ ALVAREZ, GREGORIO ALBERTO" userId="477e4a29-52a8-402d-9406-5c01935eb865" providerId="ADAL" clId="{B2B9884A-3CA4-4DA7-91C5-EDFD0AE0B2F8}" dt="2020-02-29T02:39:35.740" v="1468" actId="1076"/>
          <ac:spMkLst>
            <pc:docMk/>
            <pc:sldMk cId="2106924425" sldId="276"/>
            <ac:spMk id="18" creationId="{F1C260AC-A97C-4323-AC0F-313E93F74236}"/>
          </ac:spMkLst>
        </pc:spChg>
        <pc:spChg chg="add">
          <ac:chgData name="ALVAREZ ALVAREZ, GREGORIO ALBERTO" userId="477e4a29-52a8-402d-9406-5c01935eb865" providerId="ADAL" clId="{B2B9884A-3CA4-4DA7-91C5-EDFD0AE0B2F8}" dt="2020-02-29T03:00:49.941" v="1827"/>
          <ac:spMkLst>
            <pc:docMk/>
            <pc:sldMk cId="2106924425" sldId="276"/>
            <ac:spMk id="21" creationId="{50616F34-0FFE-465F-B9F7-F57AD975AC7D}"/>
          </ac:spMkLst>
        </pc:spChg>
        <pc:graphicFrameChg chg="add mod">
          <ac:chgData name="ALVAREZ ALVAREZ, GREGORIO ALBERTO" userId="477e4a29-52a8-402d-9406-5c01935eb865" providerId="ADAL" clId="{B2B9884A-3CA4-4DA7-91C5-EDFD0AE0B2F8}" dt="2020-02-29T02:39:35.740" v="1468" actId="1076"/>
          <ac:graphicFrameMkLst>
            <pc:docMk/>
            <pc:sldMk cId="2106924425" sldId="276"/>
            <ac:graphicFrameMk id="12" creationId="{6EDFDF29-A71F-483C-A9BC-9E8CEF8841C2}"/>
          </ac:graphicFrameMkLst>
        </pc:graphicFrameChg>
        <pc:graphicFrameChg chg="add mod">
          <ac:chgData name="ALVAREZ ALVAREZ, GREGORIO ALBERTO" userId="477e4a29-52a8-402d-9406-5c01935eb865" providerId="ADAL" clId="{B2B9884A-3CA4-4DA7-91C5-EDFD0AE0B2F8}" dt="2020-02-29T02:39:35.740" v="1468" actId="1076"/>
          <ac:graphicFrameMkLst>
            <pc:docMk/>
            <pc:sldMk cId="2106924425" sldId="276"/>
            <ac:graphicFrameMk id="15" creationId="{900DDDC1-03F3-4EE8-AEAE-35CE01BC81EE}"/>
          </ac:graphicFrameMkLst>
        </pc:graphicFrameChg>
        <pc:picChg chg="del">
          <ac:chgData name="ALVAREZ ALVAREZ, GREGORIO ALBERTO" userId="477e4a29-52a8-402d-9406-5c01935eb865" providerId="ADAL" clId="{B2B9884A-3CA4-4DA7-91C5-EDFD0AE0B2F8}" dt="2020-02-29T02:39:16.724" v="1462" actId="478"/>
          <ac:picMkLst>
            <pc:docMk/>
            <pc:sldMk cId="2106924425" sldId="276"/>
            <ac:picMk id="1026" creationId="{60AE6A2F-2AE1-4F06-9645-ECBCDE1B8A28}"/>
          </ac:picMkLst>
        </pc:picChg>
      </pc:sldChg>
      <pc:sldChg chg="addSp delSp modSp add del ord">
        <pc:chgData name="ALVAREZ ALVAREZ, GREGORIO ALBERTO" userId="477e4a29-52a8-402d-9406-5c01935eb865" providerId="ADAL" clId="{B2B9884A-3CA4-4DA7-91C5-EDFD0AE0B2F8}" dt="2020-05-10T21:27:31.149" v="2110" actId="2696"/>
        <pc:sldMkLst>
          <pc:docMk/>
          <pc:sldMk cId="1159392611" sldId="277"/>
        </pc:sldMkLst>
        <pc:spChg chg="del">
          <ac:chgData name="ALVAREZ ALVAREZ, GREGORIO ALBERTO" userId="477e4a29-52a8-402d-9406-5c01935eb865" providerId="ADAL" clId="{B2B9884A-3CA4-4DA7-91C5-EDFD0AE0B2F8}" dt="2020-02-29T03:00:43.915" v="1824" actId="478"/>
          <ac:spMkLst>
            <pc:docMk/>
            <pc:sldMk cId="1159392611" sldId="277"/>
            <ac:spMk id="6" creationId="{BB6049D7-1114-4822-9E21-96ABB323FCA6}"/>
          </ac:spMkLst>
        </pc:spChg>
        <pc:spChg chg="mod">
          <ac:chgData name="ALVAREZ ALVAREZ, GREGORIO ALBERTO" userId="477e4a29-52a8-402d-9406-5c01935eb865" providerId="ADAL" clId="{B2B9884A-3CA4-4DA7-91C5-EDFD0AE0B2F8}" dt="2020-02-29T02:53:08.161" v="1626" actId="14100"/>
          <ac:spMkLst>
            <pc:docMk/>
            <pc:sldMk cId="1159392611" sldId="277"/>
            <ac:spMk id="9" creationId="{787791F1-51AA-4E65-9A8D-A087F819FC7E}"/>
          </ac:spMkLst>
        </pc:spChg>
        <pc:spChg chg="mod">
          <ac:chgData name="ALVAREZ ALVAREZ, GREGORIO ALBERTO" userId="477e4a29-52a8-402d-9406-5c01935eb865" providerId="ADAL" clId="{B2B9884A-3CA4-4DA7-91C5-EDFD0AE0B2F8}" dt="2020-02-29T02:57:21.778" v="1746" actId="1076"/>
          <ac:spMkLst>
            <pc:docMk/>
            <pc:sldMk cId="1159392611" sldId="277"/>
            <ac:spMk id="10" creationId="{F5C8CB29-72FF-4E52-A9CA-2197B3B7E8AE}"/>
          </ac:spMkLst>
        </pc:spChg>
        <pc:spChg chg="add mod">
          <ac:chgData name="ALVAREZ ALVAREZ, GREGORIO ALBERTO" userId="477e4a29-52a8-402d-9406-5c01935eb865" providerId="ADAL" clId="{B2B9884A-3CA4-4DA7-91C5-EDFD0AE0B2F8}" dt="2020-02-29T02:54:32.582" v="1675" actId="12"/>
          <ac:spMkLst>
            <pc:docMk/>
            <pc:sldMk cId="1159392611" sldId="277"/>
            <ac:spMk id="12" creationId="{0C441C2B-0281-4CE2-94D3-CF5F6CDB1858}"/>
          </ac:spMkLst>
        </pc:spChg>
        <pc:spChg chg="add mod">
          <ac:chgData name="ALVAREZ ALVAREZ, GREGORIO ALBERTO" userId="477e4a29-52a8-402d-9406-5c01935eb865" providerId="ADAL" clId="{B2B9884A-3CA4-4DA7-91C5-EDFD0AE0B2F8}" dt="2020-02-29T02:54:22.067" v="1674" actId="255"/>
          <ac:spMkLst>
            <pc:docMk/>
            <pc:sldMk cId="1159392611" sldId="277"/>
            <ac:spMk id="13" creationId="{858EDCB0-EC7E-41C9-B7F8-0F669887DF3B}"/>
          </ac:spMkLst>
        </pc:spChg>
        <pc:spChg chg="add">
          <ac:chgData name="ALVAREZ ALVAREZ, GREGORIO ALBERTO" userId="477e4a29-52a8-402d-9406-5c01935eb865" providerId="ADAL" clId="{B2B9884A-3CA4-4DA7-91C5-EDFD0AE0B2F8}" dt="2020-02-29T03:00:44.755" v="1825"/>
          <ac:spMkLst>
            <pc:docMk/>
            <pc:sldMk cId="1159392611" sldId="277"/>
            <ac:spMk id="14" creationId="{394C5697-EE3D-4CF3-A05A-0B4F6B4F869A}"/>
          </ac:spMkLst>
        </pc:spChg>
        <pc:spChg chg="del">
          <ac:chgData name="ALVAREZ ALVAREZ, GREGORIO ALBERTO" userId="477e4a29-52a8-402d-9406-5c01935eb865" providerId="ADAL" clId="{B2B9884A-3CA4-4DA7-91C5-EDFD0AE0B2F8}" dt="2020-02-29T02:50:54.013" v="1574" actId="478"/>
          <ac:spMkLst>
            <pc:docMk/>
            <pc:sldMk cId="1159392611" sldId="277"/>
            <ac:spMk id="22" creationId="{776DDB58-B669-4943-B450-CD60AC1DBF45}"/>
          </ac:spMkLst>
        </pc:spChg>
        <pc:picChg chg="del">
          <ac:chgData name="ALVAREZ ALVAREZ, GREGORIO ALBERTO" userId="477e4a29-52a8-402d-9406-5c01935eb865" providerId="ADAL" clId="{B2B9884A-3CA4-4DA7-91C5-EDFD0AE0B2F8}" dt="2020-02-29T02:50:47.750" v="1573" actId="478"/>
          <ac:picMkLst>
            <pc:docMk/>
            <pc:sldMk cId="1159392611" sldId="277"/>
            <ac:picMk id="1026" creationId="{60AE6A2F-2AE1-4F06-9645-ECBCDE1B8A28}"/>
          </ac:picMkLst>
        </pc:picChg>
      </pc:sldChg>
      <pc:sldChg chg="delSp add del">
        <pc:chgData name="ALVAREZ ALVAREZ, GREGORIO ALBERTO" userId="477e4a29-52a8-402d-9406-5c01935eb865" providerId="ADAL" clId="{B2B9884A-3CA4-4DA7-91C5-EDFD0AE0B2F8}" dt="2020-02-29T03:03:26.864" v="1848" actId="2696"/>
        <pc:sldMkLst>
          <pc:docMk/>
          <pc:sldMk cId="3688521571" sldId="280"/>
        </pc:sldMkLst>
        <pc:picChg chg="del">
          <ac:chgData name="ALVAREZ ALVAREZ, GREGORIO ALBERTO" userId="477e4a29-52a8-402d-9406-5c01935eb865" providerId="ADAL" clId="{B2B9884A-3CA4-4DA7-91C5-EDFD0AE0B2F8}" dt="2020-02-29T03:02:46.202" v="1840" actId="478"/>
          <ac:picMkLst>
            <pc:docMk/>
            <pc:sldMk cId="3688521571" sldId="280"/>
            <ac:picMk id="13" creationId="{D68DF8D3-F262-4319-8009-AFBADDEFF8CA}"/>
          </ac:picMkLst>
        </pc:picChg>
      </pc:sldChg>
      <pc:sldChg chg="addSp delSp modSp add">
        <pc:chgData name="ALVAREZ ALVAREZ, GREGORIO ALBERTO" userId="477e4a29-52a8-402d-9406-5c01935eb865" providerId="ADAL" clId="{B2B9884A-3CA4-4DA7-91C5-EDFD0AE0B2F8}" dt="2020-02-29T03:03:41.445" v="1866" actId="20577"/>
        <pc:sldMkLst>
          <pc:docMk/>
          <pc:sldMk cId="3426854185" sldId="281"/>
        </pc:sldMkLst>
        <pc:spChg chg="mod">
          <ac:chgData name="ALVAREZ ALVAREZ, GREGORIO ALBERTO" userId="477e4a29-52a8-402d-9406-5c01935eb865" providerId="ADAL" clId="{B2B9884A-3CA4-4DA7-91C5-EDFD0AE0B2F8}" dt="2020-02-29T03:03:41.445" v="1866" actId="20577"/>
          <ac:spMkLst>
            <pc:docMk/>
            <pc:sldMk cId="3426854185" sldId="281"/>
            <ac:spMk id="9" creationId="{787791F1-51AA-4E65-9A8D-A087F819FC7E}"/>
          </ac:spMkLst>
        </pc:spChg>
        <pc:graphicFrameChg chg="add mod">
          <ac:chgData name="ALVAREZ ALVAREZ, GREGORIO ALBERTO" userId="477e4a29-52a8-402d-9406-5c01935eb865" providerId="ADAL" clId="{B2B9884A-3CA4-4DA7-91C5-EDFD0AE0B2F8}" dt="2020-02-29T03:03:14.905" v="1847" actId="1076"/>
          <ac:graphicFrameMkLst>
            <pc:docMk/>
            <pc:sldMk cId="3426854185" sldId="281"/>
            <ac:graphicFrameMk id="10" creationId="{BF3C13DB-04AF-4316-A416-B60BB65A8064}"/>
          </ac:graphicFrameMkLst>
        </pc:graphicFrameChg>
        <pc:picChg chg="del">
          <ac:chgData name="ALVAREZ ALVAREZ, GREGORIO ALBERTO" userId="477e4a29-52a8-402d-9406-5c01935eb865" providerId="ADAL" clId="{B2B9884A-3CA4-4DA7-91C5-EDFD0AE0B2F8}" dt="2020-02-29T03:02:48.485" v="1842" actId="478"/>
          <ac:picMkLst>
            <pc:docMk/>
            <pc:sldMk cId="3426854185" sldId="281"/>
            <ac:picMk id="13" creationId="{D68DF8D3-F262-4319-8009-AFBADDEFF8CA}"/>
          </ac:picMkLst>
        </pc:picChg>
      </pc:sldChg>
    </pc:docChg>
  </pc:docChgLst>
  <pc:docChgLst>
    <pc:chgData name="Usuario invitado" userId="S::urn:spo:anon#bf5a6ce859ab75c99b7acbce28a400c9101414d2b8ca9e9cde2f1a015e528039::" providerId="AD" clId="Web-{14DA3CB4-F291-79B6-E436-E5D862586817}"/>
    <pc:docChg chg="modSld">
      <pc:chgData name="Usuario invitado" userId="S::urn:spo:anon#bf5a6ce859ab75c99b7acbce28a400c9101414d2b8ca9e9cde2f1a015e528039::" providerId="AD" clId="Web-{14DA3CB4-F291-79B6-E436-E5D862586817}" dt="2020-03-10T15:19:29.019" v="3" actId="14100"/>
      <pc:docMkLst>
        <pc:docMk/>
      </pc:docMkLst>
      <pc:sldChg chg="addSp delSp modSp">
        <pc:chgData name="Usuario invitado" userId="S::urn:spo:anon#bf5a6ce859ab75c99b7acbce28a400c9101414d2b8ca9e9cde2f1a015e528039::" providerId="AD" clId="Web-{14DA3CB4-F291-79B6-E436-E5D862586817}" dt="2020-03-10T15:19:29.019" v="3" actId="14100"/>
        <pc:sldMkLst>
          <pc:docMk/>
          <pc:sldMk cId="1652343492" sldId="275"/>
        </pc:sldMkLst>
        <pc:picChg chg="add mod">
          <ac:chgData name="Usuario invitado" userId="S::urn:spo:anon#bf5a6ce859ab75c99b7acbce28a400c9101414d2b8ca9e9cde2f1a015e528039::" providerId="AD" clId="Web-{14DA3CB4-F291-79B6-E436-E5D862586817}" dt="2020-03-10T15:19:29.019" v="3" actId="14100"/>
          <ac:picMkLst>
            <pc:docMk/>
            <pc:sldMk cId="1652343492" sldId="275"/>
            <ac:picMk id="3" creationId="{08659B7D-F140-4C24-98A7-F134D0A9DABC}"/>
          </ac:picMkLst>
        </pc:picChg>
        <pc:picChg chg="del">
          <ac:chgData name="Usuario invitado" userId="S::urn:spo:anon#bf5a6ce859ab75c99b7acbce28a400c9101414d2b8ca9e9cde2f1a015e528039::" providerId="AD" clId="Web-{14DA3CB4-F291-79B6-E436-E5D862586817}" dt="2020-03-10T15:19:22.394" v="0"/>
          <ac:picMkLst>
            <pc:docMk/>
            <pc:sldMk cId="1652343492" sldId="275"/>
            <ac:picMk id="18" creationId="{41BD6CE7-54E0-47F9-A70D-B625D1D1C5F7}"/>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46A76-C876-4188-947A-69CBA4A5EC87}" type="doc">
      <dgm:prSet loTypeId="urn:microsoft.com/office/officeart/2005/8/layout/equation1" loCatId="process" qsTypeId="urn:microsoft.com/office/officeart/2005/8/quickstyle/simple1" qsCatId="simple" csTypeId="urn:microsoft.com/office/officeart/2005/8/colors/accent0_3" csCatId="mainScheme" phldr="1"/>
      <dgm:spPr/>
    </dgm:pt>
    <dgm:pt modelId="{5C50A245-319B-49DC-9CEA-EA64E84D426F}">
      <dgm:prSet phldrT="[Texto]"/>
      <dgm:spPr/>
      <dgm:t>
        <a:bodyPr/>
        <a:lstStyle/>
        <a:p>
          <a:r>
            <a:rPr lang="es-US"/>
            <a:t>Variables de entrada</a:t>
          </a:r>
        </a:p>
      </dgm:t>
    </dgm:pt>
    <dgm:pt modelId="{70ECCAED-3865-452D-964C-012CFBDBAC93}" type="parTrans" cxnId="{0D8306AD-31C5-4F14-B64F-2345E6A96689}">
      <dgm:prSet/>
      <dgm:spPr/>
      <dgm:t>
        <a:bodyPr/>
        <a:lstStyle/>
        <a:p>
          <a:endParaRPr lang="es-US"/>
        </a:p>
      </dgm:t>
    </dgm:pt>
    <dgm:pt modelId="{C91364DC-9319-494A-932D-3AEA404BC034}" type="sibTrans" cxnId="{0D8306AD-31C5-4F14-B64F-2345E6A96689}">
      <dgm:prSet/>
      <dgm:spPr/>
      <dgm:t>
        <a:bodyPr/>
        <a:lstStyle/>
        <a:p>
          <a:endParaRPr lang="es-US"/>
        </a:p>
      </dgm:t>
    </dgm:pt>
    <dgm:pt modelId="{749F0FB6-A045-4C42-BE4B-95D70A19A5D6}">
      <dgm:prSet phldrT="[Texto]"/>
      <dgm:spPr/>
      <dgm:t>
        <a:bodyPr/>
        <a:lstStyle/>
        <a:p>
          <a:r>
            <a:rPr lang="es-US"/>
            <a:t>Modelo de regresión</a:t>
          </a:r>
        </a:p>
      </dgm:t>
    </dgm:pt>
    <dgm:pt modelId="{B514EA6B-69F2-4075-AA30-0E40BB54F2C0}" type="parTrans" cxnId="{EA0ACB30-3DFA-41C4-A26C-A02F85306EED}">
      <dgm:prSet/>
      <dgm:spPr/>
      <dgm:t>
        <a:bodyPr/>
        <a:lstStyle/>
        <a:p>
          <a:endParaRPr lang="es-US"/>
        </a:p>
      </dgm:t>
    </dgm:pt>
    <dgm:pt modelId="{31279502-4B97-4F01-9070-E9DFAD782B96}" type="sibTrans" cxnId="{EA0ACB30-3DFA-41C4-A26C-A02F85306EED}">
      <dgm:prSet/>
      <dgm:spPr/>
      <dgm:t>
        <a:bodyPr/>
        <a:lstStyle/>
        <a:p>
          <a:endParaRPr lang="es-US"/>
        </a:p>
      </dgm:t>
    </dgm:pt>
    <dgm:pt modelId="{1BE192F3-DD22-4EDB-9E55-388299C931B7}">
      <dgm:prSet phldrT="[Texto]"/>
      <dgm:spPr/>
      <dgm:t>
        <a:bodyPr/>
        <a:lstStyle/>
        <a:p>
          <a:r>
            <a:rPr lang="es-US"/>
            <a:t>Pronóstico</a:t>
          </a:r>
        </a:p>
      </dgm:t>
    </dgm:pt>
    <dgm:pt modelId="{F5B6613C-6C67-4E0D-AAAC-9F570B7D1A73}" type="parTrans" cxnId="{1CA7CD5A-DBFC-41DA-A734-8DA517ABC67A}">
      <dgm:prSet/>
      <dgm:spPr/>
      <dgm:t>
        <a:bodyPr/>
        <a:lstStyle/>
        <a:p>
          <a:endParaRPr lang="es-US"/>
        </a:p>
      </dgm:t>
    </dgm:pt>
    <dgm:pt modelId="{6491B05E-3955-4E45-B3F5-F54D19E21BB0}" type="sibTrans" cxnId="{1CA7CD5A-DBFC-41DA-A734-8DA517ABC67A}">
      <dgm:prSet/>
      <dgm:spPr/>
      <dgm:t>
        <a:bodyPr/>
        <a:lstStyle/>
        <a:p>
          <a:endParaRPr lang="es-US"/>
        </a:p>
      </dgm:t>
    </dgm:pt>
    <dgm:pt modelId="{222DC2DC-F98A-4498-9152-75F0E945D212}" type="pres">
      <dgm:prSet presAssocID="{9A846A76-C876-4188-947A-69CBA4A5EC87}" presName="linearFlow" presStyleCnt="0">
        <dgm:presLayoutVars>
          <dgm:dir/>
          <dgm:resizeHandles val="exact"/>
        </dgm:presLayoutVars>
      </dgm:prSet>
      <dgm:spPr/>
    </dgm:pt>
    <dgm:pt modelId="{3BD2B1AC-C894-4CCE-A809-3CC2ACBD498B}" type="pres">
      <dgm:prSet presAssocID="{5C50A245-319B-49DC-9CEA-EA64E84D426F}" presName="node" presStyleLbl="node1" presStyleIdx="0" presStyleCnt="3">
        <dgm:presLayoutVars>
          <dgm:bulletEnabled val="1"/>
        </dgm:presLayoutVars>
      </dgm:prSet>
      <dgm:spPr/>
    </dgm:pt>
    <dgm:pt modelId="{FF32081D-08F9-4C69-ABAB-E899958AC5D1}" type="pres">
      <dgm:prSet presAssocID="{C91364DC-9319-494A-932D-3AEA404BC034}" presName="spacerL" presStyleCnt="0"/>
      <dgm:spPr/>
    </dgm:pt>
    <dgm:pt modelId="{B2344C03-1F83-4107-9FD8-CCC9E4405A61}" type="pres">
      <dgm:prSet presAssocID="{C91364DC-9319-494A-932D-3AEA404BC034}" presName="sibTrans" presStyleLbl="sibTrans2D1" presStyleIdx="0" presStyleCnt="2"/>
      <dgm:spPr/>
    </dgm:pt>
    <dgm:pt modelId="{2D687219-7052-417A-859C-1FB4DE08CC7F}" type="pres">
      <dgm:prSet presAssocID="{C91364DC-9319-494A-932D-3AEA404BC034}" presName="spacerR" presStyleCnt="0"/>
      <dgm:spPr/>
    </dgm:pt>
    <dgm:pt modelId="{980FD936-BADC-4508-AE71-2A26A50D0089}" type="pres">
      <dgm:prSet presAssocID="{749F0FB6-A045-4C42-BE4B-95D70A19A5D6}" presName="node" presStyleLbl="node1" presStyleIdx="1" presStyleCnt="3">
        <dgm:presLayoutVars>
          <dgm:bulletEnabled val="1"/>
        </dgm:presLayoutVars>
      </dgm:prSet>
      <dgm:spPr/>
    </dgm:pt>
    <dgm:pt modelId="{158825FE-A16B-4FEE-9ACC-04BCA82795E4}" type="pres">
      <dgm:prSet presAssocID="{31279502-4B97-4F01-9070-E9DFAD782B96}" presName="spacerL" presStyleCnt="0"/>
      <dgm:spPr/>
    </dgm:pt>
    <dgm:pt modelId="{7999432D-8547-47E1-B479-EFAF6AE7A1BA}" type="pres">
      <dgm:prSet presAssocID="{31279502-4B97-4F01-9070-E9DFAD782B96}" presName="sibTrans" presStyleLbl="sibTrans2D1" presStyleIdx="1" presStyleCnt="2"/>
      <dgm:spPr/>
    </dgm:pt>
    <dgm:pt modelId="{C4D01147-875E-4361-B350-34269FAC20AD}" type="pres">
      <dgm:prSet presAssocID="{31279502-4B97-4F01-9070-E9DFAD782B96}" presName="spacerR" presStyleCnt="0"/>
      <dgm:spPr/>
    </dgm:pt>
    <dgm:pt modelId="{3AF26AB8-9E7E-44A3-B91E-79E4D0B5C671}" type="pres">
      <dgm:prSet presAssocID="{1BE192F3-DD22-4EDB-9E55-388299C931B7}" presName="node" presStyleLbl="node1" presStyleIdx="2" presStyleCnt="3">
        <dgm:presLayoutVars>
          <dgm:bulletEnabled val="1"/>
        </dgm:presLayoutVars>
      </dgm:prSet>
      <dgm:spPr/>
    </dgm:pt>
  </dgm:ptLst>
  <dgm:cxnLst>
    <dgm:cxn modelId="{1703E924-06F3-4256-9AC3-E182955A9E56}" type="presOf" srcId="{5C50A245-319B-49DC-9CEA-EA64E84D426F}" destId="{3BD2B1AC-C894-4CCE-A809-3CC2ACBD498B}" srcOrd="0" destOrd="0" presId="urn:microsoft.com/office/officeart/2005/8/layout/equation1"/>
    <dgm:cxn modelId="{EA0ACB30-3DFA-41C4-A26C-A02F85306EED}" srcId="{9A846A76-C876-4188-947A-69CBA4A5EC87}" destId="{749F0FB6-A045-4C42-BE4B-95D70A19A5D6}" srcOrd="1" destOrd="0" parTransId="{B514EA6B-69F2-4075-AA30-0E40BB54F2C0}" sibTransId="{31279502-4B97-4F01-9070-E9DFAD782B96}"/>
    <dgm:cxn modelId="{1CA7CD5A-DBFC-41DA-A734-8DA517ABC67A}" srcId="{9A846A76-C876-4188-947A-69CBA4A5EC87}" destId="{1BE192F3-DD22-4EDB-9E55-388299C931B7}" srcOrd="2" destOrd="0" parTransId="{F5B6613C-6C67-4E0D-AAAC-9F570B7D1A73}" sibTransId="{6491B05E-3955-4E45-B3F5-F54D19E21BB0}"/>
    <dgm:cxn modelId="{C5F1C09A-5FC3-4257-82CC-F08BDB1D8D37}" type="presOf" srcId="{C91364DC-9319-494A-932D-3AEA404BC034}" destId="{B2344C03-1F83-4107-9FD8-CCC9E4405A61}" srcOrd="0" destOrd="0" presId="urn:microsoft.com/office/officeart/2005/8/layout/equation1"/>
    <dgm:cxn modelId="{D7CB70A7-8A9E-4F58-AA12-39D5A28BB1E3}" type="presOf" srcId="{1BE192F3-DD22-4EDB-9E55-388299C931B7}" destId="{3AF26AB8-9E7E-44A3-B91E-79E4D0B5C671}" srcOrd="0" destOrd="0" presId="urn:microsoft.com/office/officeart/2005/8/layout/equation1"/>
    <dgm:cxn modelId="{0D8306AD-31C5-4F14-B64F-2345E6A96689}" srcId="{9A846A76-C876-4188-947A-69CBA4A5EC87}" destId="{5C50A245-319B-49DC-9CEA-EA64E84D426F}" srcOrd="0" destOrd="0" parTransId="{70ECCAED-3865-452D-964C-012CFBDBAC93}" sibTransId="{C91364DC-9319-494A-932D-3AEA404BC034}"/>
    <dgm:cxn modelId="{D9B7D2D0-CFBE-470D-BFEC-5C8D5D6F37F9}" type="presOf" srcId="{9A846A76-C876-4188-947A-69CBA4A5EC87}" destId="{222DC2DC-F98A-4498-9152-75F0E945D212}" srcOrd="0" destOrd="0" presId="urn:microsoft.com/office/officeart/2005/8/layout/equation1"/>
    <dgm:cxn modelId="{B54FECDB-30AA-4EB4-834B-98855C9EF952}" type="presOf" srcId="{31279502-4B97-4F01-9070-E9DFAD782B96}" destId="{7999432D-8547-47E1-B479-EFAF6AE7A1BA}" srcOrd="0" destOrd="0" presId="urn:microsoft.com/office/officeart/2005/8/layout/equation1"/>
    <dgm:cxn modelId="{D11A7AE3-AEF1-463D-ACFC-B5A4A1121CD4}" type="presOf" srcId="{749F0FB6-A045-4C42-BE4B-95D70A19A5D6}" destId="{980FD936-BADC-4508-AE71-2A26A50D0089}" srcOrd="0" destOrd="0" presId="urn:microsoft.com/office/officeart/2005/8/layout/equation1"/>
    <dgm:cxn modelId="{6D6058CC-7812-4E4E-92F7-E1C4CB9D026D}" type="presParOf" srcId="{222DC2DC-F98A-4498-9152-75F0E945D212}" destId="{3BD2B1AC-C894-4CCE-A809-3CC2ACBD498B}" srcOrd="0" destOrd="0" presId="urn:microsoft.com/office/officeart/2005/8/layout/equation1"/>
    <dgm:cxn modelId="{CB276541-A9FD-4AA9-963C-EB8DA7A86C50}" type="presParOf" srcId="{222DC2DC-F98A-4498-9152-75F0E945D212}" destId="{FF32081D-08F9-4C69-ABAB-E899958AC5D1}" srcOrd="1" destOrd="0" presId="urn:microsoft.com/office/officeart/2005/8/layout/equation1"/>
    <dgm:cxn modelId="{6EDC43FD-D7B6-452A-8613-8087EB398F9A}" type="presParOf" srcId="{222DC2DC-F98A-4498-9152-75F0E945D212}" destId="{B2344C03-1F83-4107-9FD8-CCC9E4405A61}" srcOrd="2" destOrd="0" presId="urn:microsoft.com/office/officeart/2005/8/layout/equation1"/>
    <dgm:cxn modelId="{9E441422-02F3-40FD-B666-921D6BD18801}" type="presParOf" srcId="{222DC2DC-F98A-4498-9152-75F0E945D212}" destId="{2D687219-7052-417A-859C-1FB4DE08CC7F}" srcOrd="3" destOrd="0" presId="urn:microsoft.com/office/officeart/2005/8/layout/equation1"/>
    <dgm:cxn modelId="{BB64F362-5CB8-4464-8155-40BB924B57BA}" type="presParOf" srcId="{222DC2DC-F98A-4498-9152-75F0E945D212}" destId="{980FD936-BADC-4508-AE71-2A26A50D0089}" srcOrd="4" destOrd="0" presId="urn:microsoft.com/office/officeart/2005/8/layout/equation1"/>
    <dgm:cxn modelId="{079D8EEE-2899-4D97-8999-4FF90EDE5867}" type="presParOf" srcId="{222DC2DC-F98A-4498-9152-75F0E945D212}" destId="{158825FE-A16B-4FEE-9ACC-04BCA82795E4}" srcOrd="5" destOrd="0" presId="urn:microsoft.com/office/officeart/2005/8/layout/equation1"/>
    <dgm:cxn modelId="{661810F0-AD4D-4AC1-8133-19A06467990D}" type="presParOf" srcId="{222DC2DC-F98A-4498-9152-75F0E945D212}" destId="{7999432D-8547-47E1-B479-EFAF6AE7A1BA}" srcOrd="6" destOrd="0" presId="urn:microsoft.com/office/officeart/2005/8/layout/equation1"/>
    <dgm:cxn modelId="{EDD7BF25-D388-48F7-8E31-F3FABB7BBA61}" type="presParOf" srcId="{222DC2DC-F98A-4498-9152-75F0E945D212}" destId="{C4D01147-875E-4361-B350-34269FAC20AD}" srcOrd="7" destOrd="0" presId="urn:microsoft.com/office/officeart/2005/8/layout/equation1"/>
    <dgm:cxn modelId="{709DFE24-556F-4929-BA23-5CEE06AE9FD3}" type="presParOf" srcId="{222DC2DC-F98A-4498-9152-75F0E945D212}" destId="{3AF26AB8-9E7E-44A3-B91E-79E4D0B5C671}" srcOrd="8"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BA51C-5B53-4AE3-9B18-3631AD4D187B}" type="doc">
      <dgm:prSet loTypeId="urn:microsoft.com/office/officeart/2008/layout/CaptionedPictures" loCatId="picture" qsTypeId="urn:microsoft.com/office/officeart/2005/8/quickstyle/simple1" qsCatId="simple" csTypeId="urn:microsoft.com/office/officeart/2005/8/colors/accent0_3" csCatId="mainScheme" phldr="1"/>
      <dgm:spPr/>
      <dgm:t>
        <a:bodyPr/>
        <a:lstStyle/>
        <a:p>
          <a:endParaRPr lang="es-US"/>
        </a:p>
      </dgm:t>
    </dgm:pt>
    <dgm:pt modelId="{0C4553AB-8D04-4184-B7F3-25B4CFEDC8F2}">
      <dgm:prSet phldrT="[Texto]"/>
      <dgm:spPr/>
      <dgm:t>
        <a:bodyPr/>
        <a:lstStyle/>
        <a:p>
          <a:r>
            <a:rPr lang="es-US">
              <a:solidFill>
                <a:srgbClr val="F5F5F5"/>
              </a:solidFill>
            </a:rPr>
            <a:t>Imagen 1</a:t>
          </a:r>
        </a:p>
      </dgm:t>
    </dgm:pt>
    <dgm:pt modelId="{975EAD3E-B8A3-4628-82A3-B5ACF5C9DE92}" type="parTrans" cxnId="{80A88129-9BAB-43E6-9ABD-20DF0EE90CF4}">
      <dgm:prSet/>
      <dgm:spPr/>
      <dgm:t>
        <a:bodyPr/>
        <a:lstStyle/>
        <a:p>
          <a:endParaRPr lang="es-US"/>
        </a:p>
      </dgm:t>
    </dgm:pt>
    <dgm:pt modelId="{7BD1E41C-6D42-4998-A1C9-D7C03371181C}" type="sibTrans" cxnId="{80A88129-9BAB-43E6-9ABD-20DF0EE90CF4}">
      <dgm:prSet/>
      <dgm:spPr/>
      <dgm:t>
        <a:bodyPr/>
        <a:lstStyle/>
        <a:p>
          <a:endParaRPr lang="es-US"/>
        </a:p>
      </dgm:t>
    </dgm:pt>
    <dgm:pt modelId="{FF4B1853-94BB-4936-97D5-777812DA4DC9}">
      <dgm:prSet phldrT="[Texto]"/>
      <dgm:spPr/>
      <dgm:t>
        <a:bodyPr/>
        <a:lstStyle/>
        <a:p>
          <a:r>
            <a:rPr lang="es-MX">
              <a:cs typeface="Calibri"/>
            </a:rPr>
            <a:t>Temperatura Mínima</a:t>
          </a:r>
          <a:endParaRPr lang="es-US"/>
        </a:p>
      </dgm:t>
    </dgm:pt>
    <dgm:pt modelId="{A0BD578A-481B-4AAF-BBF2-5A36395F37B8}" type="parTrans" cxnId="{E6BC9F0B-8C39-4E6D-8DFF-EF6612468954}">
      <dgm:prSet/>
      <dgm:spPr/>
      <dgm:t>
        <a:bodyPr/>
        <a:lstStyle/>
        <a:p>
          <a:endParaRPr lang="es-US"/>
        </a:p>
      </dgm:t>
    </dgm:pt>
    <dgm:pt modelId="{0CB7C8C4-9B0C-4D09-8E51-474FCA9C0A5B}" type="sibTrans" cxnId="{E6BC9F0B-8C39-4E6D-8DFF-EF6612468954}">
      <dgm:prSet/>
      <dgm:spPr/>
      <dgm:t>
        <a:bodyPr/>
        <a:lstStyle/>
        <a:p>
          <a:endParaRPr lang="es-US"/>
        </a:p>
      </dgm:t>
    </dgm:pt>
    <dgm:pt modelId="{E84D8811-2CFA-4E78-B9DA-869AA5D8153E}">
      <dgm:prSet phldrT="[Texto]"/>
      <dgm:spPr/>
      <dgm:t>
        <a:bodyPr/>
        <a:lstStyle/>
        <a:p>
          <a:r>
            <a:rPr lang="es-US"/>
            <a:t>Nubosidad</a:t>
          </a:r>
        </a:p>
      </dgm:t>
    </dgm:pt>
    <dgm:pt modelId="{AD653561-4C64-4C67-91C3-647FB372FE2F}" type="parTrans" cxnId="{BBBEBB60-886A-41CA-818B-0DB50B5212CB}">
      <dgm:prSet/>
      <dgm:spPr/>
      <dgm:t>
        <a:bodyPr/>
        <a:lstStyle/>
        <a:p>
          <a:endParaRPr lang="es-US"/>
        </a:p>
      </dgm:t>
    </dgm:pt>
    <dgm:pt modelId="{7F332D31-1CF2-420A-8BA1-6BCDC77FBA2E}" type="sibTrans" cxnId="{BBBEBB60-886A-41CA-818B-0DB50B5212CB}">
      <dgm:prSet/>
      <dgm:spPr/>
      <dgm:t>
        <a:bodyPr/>
        <a:lstStyle/>
        <a:p>
          <a:endParaRPr lang="es-US"/>
        </a:p>
      </dgm:t>
    </dgm:pt>
    <dgm:pt modelId="{8E929C22-E3BD-4151-8DC5-24A647D96319}">
      <dgm:prSet phldrT="[Texto]"/>
      <dgm:spPr/>
      <dgm:t>
        <a:bodyPr/>
        <a:lstStyle/>
        <a:p>
          <a:r>
            <a:rPr lang="es-US"/>
            <a:t>Temperatura Máxima</a:t>
          </a:r>
        </a:p>
      </dgm:t>
    </dgm:pt>
    <dgm:pt modelId="{535FE16B-4EC5-45BB-B3DC-EDA75E386372}" type="parTrans" cxnId="{08803355-0FC9-4437-9784-03E1B877312C}">
      <dgm:prSet/>
      <dgm:spPr/>
      <dgm:t>
        <a:bodyPr/>
        <a:lstStyle/>
        <a:p>
          <a:endParaRPr lang="es-US"/>
        </a:p>
      </dgm:t>
    </dgm:pt>
    <dgm:pt modelId="{3AB21057-87F8-4E67-AAA3-D2EC91EF285C}" type="sibTrans" cxnId="{08803355-0FC9-4437-9784-03E1B877312C}">
      <dgm:prSet/>
      <dgm:spPr/>
      <dgm:t>
        <a:bodyPr/>
        <a:lstStyle/>
        <a:p>
          <a:endParaRPr lang="es-US"/>
        </a:p>
      </dgm:t>
    </dgm:pt>
    <dgm:pt modelId="{4CE666E0-9AF5-425A-99FB-7A62AB86DFD0}">
      <dgm:prSet phldrT="[Texto]"/>
      <dgm:spPr/>
      <dgm:t>
        <a:bodyPr/>
        <a:lstStyle/>
        <a:p>
          <a:r>
            <a:rPr lang="es-US">
              <a:solidFill>
                <a:srgbClr val="F5F5F5"/>
              </a:solidFill>
            </a:rPr>
            <a:t>Imagen 2</a:t>
          </a:r>
        </a:p>
      </dgm:t>
    </dgm:pt>
    <dgm:pt modelId="{BAF43A6E-C4A4-471F-B156-540DABAEE18F}" type="sibTrans" cxnId="{E9FF76F2-61D1-483E-9071-C7BF1951B233}">
      <dgm:prSet/>
      <dgm:spPr/>
      <dgm:t>
        <a:bodyPr/>
        <a:lstStyle/>
        <a:p>
          <a:endParaRPr lang="es-US"/>
        </a:p>
      </dgm:t>
    </dgm:pt>
    <dgm:pt modelId="{4737D2E9-A382-44A9-9828-87F1AE6718BC}" type="parTrans" cxnId="{E9FF76F2-61D1-483E-9071-C7BF1951B233}">
      <dgm:prSet/>
      <dgm:spPr/>
      <dgm:t>
        <a:bodyPr/>
        <a:lstStyle/>
        <a:p>
          <a:endParaRPr lang="es-US"/>
        </a:p>
      </dgm:t>
    </dgm:pt>
    <dgm:pt modelId="{A37A10D1-6F0D-4B35-B63B-E5433F018027}">
      <dgm:prSet phldrT="[Texto]"/>
      <dgm:spPr/>
      <dgm:t>
        <a:bodyPr/>
        <a:lstStyle/>
        <a:p>
          <a:r>
            <a:rPr lang="es-US">
              <a:solidFill>
                <a:srgbClr val="F5F5F5"/>
              </a:solidFill>
            </a:rPr>
            <a:t>Imagen 3</a:t>
          </a:r>
        </a:p>
      </dgm:t>
    </dgm:pt>
    <dgm:pt modelId="{FAF97CD3-CB45-48D8-B7D0-2E2C709755C8}" type="sibTrans" cxnId="{F18B6297-4F8A-446D-8090-357B8E500C82}">
      <dgm:prSet/>
      <dgm:spPr/>
      <dgm:t>
        <a:bodyPr/>
        <a:lstStyle/>
        <a:p>
          <a:endParaRPr lang="es-US"/>
        </a:p>
      </dgm:t>
    </dgm:pt>
    <dgm:pt modelId="{9D8E3C9B-6331-46AC-A324-C4AF14205895}" type="parTrans" cxnId="{F18B6297-4F8A-446D-8090-357B8E500C82}">
      <dgm:prSet/>
      <dgm:spPr/>
      <dgm:t>
        <a:bodyPr/>
        <a:lstStyle/>
        <a:p>
          <a:endParaRPr lang="es-US"/>
        </a:p>
      </dgm:t>
    </dgm:pt>
    <dgm:pt modelId="{6F1BFEBB-91F6-480B-87A7-8B41483E5346}" type="pres">
      <dgm:prSet presAssocID="{304BA51C-5B53-4AE3-9B18-3631AD4D187B}" presName="Name0" presStyleCnt="0">
        <dgm:presLayoutVars>
          <dgm:chMax/>
          <dgm:chPref/>
          <dgm:dir/>
        </dgm:presLayoutVars>
      </dgm:prSet>
      <dgm:spPr/>
    </dgm:pt>
    <dgm:pt modelId="{6C8D8AA3-283A-41C9-8795-87E61BAB8A3E}" type="pres">
      <dgm:prSet presAssocID="{0C4553AB-8D04-4184-B7F3-25B4CFEDC8F2}" presName="composite" presStyleCnt="0">
        <dgm:presLayoutVars>
          <dgm:chMax val="1"/>
          <dgm:chPref val="1"/>
        </dgm:presLayoutVars>
      </dgm:prSet>
      <dgm:spPr/>
    </dgm:pt>
    <dgm:pt modelId="{267223EC-3528-4C40-995D-876DF2CDCCFD}" type="pres">
      <dgm:prSet presAssocID="{0C4553AB-8D04-4184-B7F3-25B4CFEDC8F2}" presName="Accent" presStyleLbl="trAlignAcc1" presStyleIdx="0" presStyleCnt="3" custScaleX="111938" custLinFactNeighborX="-708">
        <dgm:presLayoutVars>
          <dgm:chMax val="0"/>
          <dgm:chPref val="0"/>
        </dgm:presLayoutVars>
      </dgm:prSet>
      <dgm:spPr/>
    </dgm:pt>
    <dgm:pt modelId="{FEE5E0D0-5A15-48ED-94C6-68311439DBFA}" type="pres">
      <dgm:prSet presAssocID="{0C4553AB-8D04-4184-B7F3-25B4CFEDC8F2}" presName="Image" presStyleLbl="alignImgPlace1" presStyleIdx="0" presStyleCnt="3" custScaleX="120210">
        <dgm:presLayoutVars>
          <dgm:chMax val="0"/>
          <dgm:chPref val="0"/>
        </dgm:presLayoutVars>
      </dgm:prSet>
      <dgm:spPr>
        <a:blipFill rotWithShape="1">
          <a:blip xmlns:r="http://schemas.openxmlformats.org/officeDocument/2006/relationships" r:embed="rId1"/>
          <a:srcRect/>
          <a:stretch>
            <a:fillRect l="-6000" r="-6000"/>
          </a:stretch>
        </a:blipFill>
      </dgm:spPr>
    </dgm:pt>
    <dgm:pt modelId="{5053386B-C14C-4127-A3AC-8AC41DC389D6}" type="pres">
      <dgm:prSet presAssocID="{0C4553AB-8D04-4184-B7F3-25B4CFEDC8F2}" presName="ChildComposite" presStyleCnt="0"/>
      <dgm:spPr/>
    </dgm:pt>
    <dgm:pt modelId="{60C31927-6C7E-40CA-96A3-8BDBA7108549}" type="pres">
      <dgm:prSet presAssocID="{0C4553AB-8D04-4184-B7F3-25B4CFEDC8F2}" presName="Child" presStyleLbl="node1" presStyleIdx="0" presStyleCnt="3">
        <dgm:presLayoutVars>
          <dgm:chMax val="0"/>
          <dgm:chPref val="0"/>
          <dgm:bulletEnabled val="1"/>
        </dgm:presLayoutVars>
      </dgm:prSet>
      <dgm:spPr/>
    </dgm:pt>
    <dgm:pt modelId="{0D79F13B-1942-4F85-9366-E21113E82710}" type="pres">
      <dgm:prSet presAssocID="{0C4553AB-8D04-4184-B7F3-25B4CFEDC8F2}" presName="Parent" presStyleLbl="revTx" presStyleIdx="0" presStyleCnt="3">
        <dgm:presLayoutVars>
          <dgm:chMax val="1"/>
          <dgm:chPref val="0"/>
          <dgm:bulletEnabled val="1"/>
        </dgm:presLayoutVars>
      </dgm:prSet>
      <dgm:spPr/>
    </dgm:pt>
    <dgm:pt modelId="{1A0EC4B3-E0B5-4084-BFEE-7643214C70C7}" type="pres">
      <dgm:prSet presAssocID="{7BD1E41C-6D42-4998-A1C9-D7C03371181C}" presName="sibTrans" presStyleCnt="0"/>
      <dgm:spPr/>
    </dgm:pt>
    <dgm:pt modelId="{EDA34C3C-2CDE-4099-BD23-D4EA98B16C3D}" type="pres">
      <dgm:prSet presAssocID="{4CE666E0-9AF5-425A-99FB-7A62AB86DFD0}" presName="composite" presStyleCnt="0">
        <dgm:presLayoutVars>
          <dgm:chMax val="1"/>
          <dgm:chPref val="1"/>
        </dgm:presLayoutVars>
      </dgm:prSet>
      <dgm:spPr/>
    </dgm:pt>
    <dgm:pt modelId="{1129C431-68DA-45FA-A1A2-59C47B090CC8}" type="pres">
      <dgm:prSet presAssocID="{4CE666E0-9AF5-425A-99FB-7A62AB86DFD0}" presName="Accent" presStyleLbl="trAlignAcc1" presStyleIdx="1" presStyleCnt="3" custScaleX="111569">
        <dgm:presLayoutVars>
          <dgm:chMax val="0"/>
          <dgm:chPref val="0"/>
        </dgm:presLayoutVars>
      </dgm:prSet>
      <dgm:spPr/>
    </dgm:pt>
    <dgm:pt modelId="{A582CC92-2255-4C7F-8E69-5EE93AB0689A}" type="pres">
      <dgm:prSet presAssocID="{4CE666E0-9AF5-425A-99FB-7A62AB86DFD0}" presName="Image" presStyleLbl="alignImgPlace1" presStyleIdx="1" presStyleCnt="3" custScaleX="118067">
        <dgm:presLayoutVars>
          <dgm:chMax val="0"/>
          <dgm:chPref val="0"/>
        </dgm:presLayoutVars>
      </dgm:prSet>
      <dgm:spPr>
        <a:blipFill rotWithShape="1">
          <a:blip xmlns:r="http://schemas.openxmlformats.org/officeDocument/2006/relationships" r:embed="rId2"/>
          <a:srcRect/>
          <a:stretch>
            <a:fillRect l="-4000" r="-4000"/>
          </a:stretch>
        </a:blipFill>
      </dgm:spPr>
    </dgm:pt>
    <dgm:pt modelId="{0C64D5BF-5485-499E-B32B-3BEFDB01D268}" type="pres">
      <dgm:prSet presAssocID="{4CE666E0-9AF5-425A-99FB-7A62AB86DFD0}" presName="ChildComposite" presStyleCnt="0"/>
      <dgm:spPr/>
    </dgm:pt>
    <dgm:pt modelId="{9BB92BB2-EB37-414E-AB59-161C0DBB9355}" type="pres">
      <dgm:prSet presAssocID="{4CE666E0-9AF5-425A-99FB-7A62AB86DFD0}" presName="Child" presStyleLbl="node1" presStyleIdx="1" presStyleCnt="3">
        <dgm:presLayoutVars>
          <dgm:chMax val="0"/>
          <dgm:chPref val="0"/>
          <dgm:bulletEnabled val="1"/>
        </dgm:presLayoutVars>
      </dgm:prSet>
      <dgm:spPr/>
    </dgm:pt>
    <dgm:pt modelId="{38CC9D9F-EAB3-40EB-BFFE-756292F53632}" type="pres">
      <dgm:prSet presAssocID="{4CE666E0-9AF5-425A-99FB-7A62AB86DFD0}" presName="Parent" presStyleLbl="revTx" presStyleIdx="1" presStyleCnt="3">
        <dgm:presLayoutVars>
          <dgm:chMax val="1"/>
          <dgm:chPref val="0"/>
          <dgm:bulletEnabled val="1"/>
        </dgm:presLayoutVars>
      </dgm:prSet>
      <dgm:spPr/>
    </dgm:pt>
    <dgm:pt modelId="{B858F7CB-9112-4856-834F-E137FF2167CA}" type="pres">
      <dgm:prSet presAssocID="{BAF43A6E-C4A4-471F-B156-540DABAEE18F}" presName="sibTrans" presStyleCnt="0"/>
      <dgm:spPr/>
    </dgm:pt>
    <dgm:pt modelId="{61D0C394-2008-493B-AD27-D8AC6E8DB5E2}" type="pres">
      <dgm:prSet presAssocID="{A37A10D1-6F0D-4B35-B63B-E5433F018027}" presName="composite" presStyleCnt="0">
        <dgm:presLayoutVars>
          <dgm:chMax val="1"/>
          <dgm:chPref val="1"/>
        </dgm:presLayoutVars>
      </dgm:prSet>
      <dgm:spPr/>
    </dgm:pt>
    <dgm:pt modelId="{B547AFC9-EF74-4339-B16E-D0F2CABD3503}" type="pres">
      <dgm:prSet presAssocID="{A37A10D1-6F0D-4B35-B63B-E5433F018027}" presName="Accent" presStyleLbl="trAlignAcc1" presStyleIdx="2" presStyleCnt="3" custScaleX="111440">
        <dgm:presLayoutVars>
          <dgm:chMax val="0"/>
          <dgm:chPref val="0"/>
        </dgm:presLayoutVars>
      </dgm:prSet>
      <dgm:spPr/>
    </dgm:pt>
    <dgm:pt modelId="{02D585A0-2245-4114-968B-8BC03E9A8977}" type="pres">
      <dgm:prSet presAssocID="{A37A10D1-6F0D-4B35-B63B-E5433F018027}" presName="Image" presStyleLbl="alignImgPlace1" presStyleIdx="2" presStyleCnt="3" custScaleX="114977">
        <dgm:presLayoutVars>
          <dgm:chMax val="0"/>
          <dgm:chPref val="0"/>
        </dgm:presLayoutVars>
      </dgm:prSet>
      <dgm:spPr>
        <a:blipFill rotWithShape="1">
          <a:blip xmlns:r="http://schemas.openxmlformats.org/officeDocument/2006/relationships" r:embed="rId3"/>
          <a:srcRect/>
          <a:stretch>
            <a:fillRect l="-5000" r="-5000"/>
          </a:stretch>
        </a:blipFill>
      </dgm:spPr>
    </dgm:pt>
    <dgm:pt modelId="{677F88BF-5AD9-4CAB-BF8D-806B0B06ED8A}" type="pres">
      <dgm:prSet presAssocID="{A37A10D1-6F0D-4B35-B63B-E5433F018027}" presName="ChildComposite" presStyleCnt="0"/>
      <dgm:spPr/>
    </dgm:pt>
    <dgm:pt modelId="{94DE4463-FA09-4F5E-B68E-6F6AAB36871B}" type="pres">
      <dgm:prSet presAssocID="{A37A10D1-6F0D-4B35-B63B-E5433F018027}" presName="Child" presStyleLbl="node1" presStyleIdx="2" presStyleCnt="3">
        <dgm:presLayoutVars>
          <dgm:chMax val="0"/>
          <dgm:chPref val="0"/>
          <dgm:bulletEnabled val="1"/>
        </dgm:presLayoutVars>
      </dgm:prSet>
      <dgm:spPr/>
    </dgm:pt>
    <dgm:pt modelId="{456714FB-1A8F-4764-A76D-CBF81D7B09C8}" type="pres">
      <dgm:prSet presAssocID="{A37A10D1-6F0D-4B35-B63B-E5433F018027}" presName="Parent" presStyleLbl="revTx" presStyleIdx="2" presStyleCnt="3">
        <dgm:presLayoutVars>
          <dgm:chMax val="1"/>
          <dgm:chPref val="0"/>
          <dgm:bulletEnabled val="1"/>
        </dgm:presLayoutVars>
      </dgm:prSet>
      <dgm:spPr/>
    </dgm:pt>
  </dgm:ptLst>
  <dgm:cxnLst>
    <dgm:cxn modelId="{E6BC9F0B-8C39-4E6D-8DFF-EF6612468954}" srcId="{0C4553AB-8D04-4184-B7F3-25B4CFEDC8F2}" destId="{FF4B1853-94BB-4936-97D5-777812DA4DC9}" srcOrd="0" destOrd="0" parTransId="{A0BD578A-481B-4AAF-BBF2-5A36395F37B8}" sibTransId="{0CB7C8C4-9B0C-4D09-8E51-474FCA9C0A5B}"/>
    <dgm:cxn modelId="{9037610F-50A4-401A-88F3-BA7DD10231E1}" type="presOf" srcId="{0C4553AB-8D04-4184-B7F3-25B4CFEDC8F2}" destId="{0D79F13B-1942-4F85-9366-E21113E82710}" srcOrd="0" destOrd="0" presId="urn:microsoft.com/office/officeart/2008/layout/CaptionedPictures"/>
    <dgm:cxn modelId="{80A88129-9BAB-43E6-9ABD-20DF0EE90CF4}" srcId="{304BA51C-5B53-4AE3-9B18-3631AD4D187B}" destId="{0C4553AB-8D04-4184-B7F3-25B4CFEDC8F2}" srcOrd="0" destOrd="0" parTransId="{975EAD3E-B8A3-4628-82A3-B5ACF5C9DE92}" sibTransId="{7BD1E41C-6D42-4998-A1C9-D7C03371181C}"/>
    <dgm:cxn modelId="{BBBEBB60-886A-41CA-818B-0DB50B5212CB}" srcId="{4CE666E0-9AF5-425A-99FB-7A62AB86DFD0}" destId="{E84D8811-2CFA-4E78-B9DA-869AA5D8153E}" srcOrd="0" destOrd="0" parTransId="{AD653561-4C64-4C67-91C3-647FB372FE2F}" sibTransId="{7F332D31-1CF2-420A-8BA1-6BCDC77FBA2E}"/>
    <dgm:cxn modelId="{7ED7A764-DC0B-43CB-ABE8-54E949C4D913}" type="presOf" srcId="{4CE666E0-9AF5-425A-99FB-7A62AB86DFD0}" destId="{38CC9D9F-EAB3-40EB-BFFE-756292F53632}" srcOrd="0" destOrd="0" presId="urn:microsoft.com/office/officeart/2008/layout/CaptionedPictures"/>
    <dgm:cxn modelId="{08803355-0FC9-4437-9784-03E1B877312C}" srcId="{A37A10D1-6F0D-4B35-B63B-E5433F018027}" destId="{8E929C22-E3BD-4151-8DC5-24A647D96319}" srcOrd="0" destOrd="0" parTransId="{535FE16B-4EC5-45BB-B3DC-EDA75E386372}" sibTransId="{3AB21057-87F8-4E67-AAA3-D2EC91EF285C}"/>
    <dgm:cxn modelId="{A9003688-A6A2-4098-9421-D6ABBEAAD8F2}" type="presOf" srcId="{A37A10D1-6F0D-4B35-B63B-E5433F018027}" destId="{456714FB-1A8F-4764-A76D-CBF81D7B09C8}" srcOrd="0" destOrd="0" presId="urn:microsoft.com/office/officeart/2008/layout/CaptionedPictures"/>
    <dgm:cxn modelId="{F18B6297-4F8A-446D-8090-357B8E500C82}" srcId="{304BA51C-5B53-4AE3-9B18-3631AD4D187B}" destId="{A37A10D1-6F0D-4B35-B63B-E5433F018027}" srcOrd="2" destOrd="0" parTransId="{9D8E3C9B-6331-46AC-A324-C4AF14205895}" sibTransId="{FAF97CD3-CB45-48D8-B7D0-2E2C709755C8}"/>
    <dgm:cxn modelId="{8477C199-341E-4E76-82A4-A5C06B16CC8C}" type="presOf" srcId="{FF4B1853-94BB-4936-97D5-777812DA4DC9}" destId="{60C31927-6C7E-40CA-96A3-8BDBA7108549}" srcOrd="0" destOrd="0" presId="urn:microsoft.com/office/officeart/2008/layout/CaptionedPictures"/>
    <dgm:cxn modelId="{65DC9DE0-ACDA-4A04-A919-FC465E08CF57}" type="presOf" srcId="{8E929C22-E3BD-4151-8DC5-24A647D96319}" destId="{94DE4463-FA09-4F5E-B68E-6F6AAB36871B}" srcOrd="0" destOrd="0" presId="urn:microsoft.com/office/officeart/2008/layout/CaptionedPictures"/>
    <dgm:cxn modelId="{B81097E4-3124-4C11-B503-A99CE32A6CC9}" type="presOf" srcId="{E84D8811-2CFA-4E78-B9DA-869AA5D8153E}" destId="{9BB92BB2-EB37-414E-AB59-161C0DBB9355}" srcOrd="0" destOrd="0" presId="urn:microsoft.com/office/officeart/2008/layout/CaptionedPictures"/>
    <dgm:cxn modelId="{75CD9BEA-6818-4BEF-9772-7CDEF6671FC6}" type="presOf" srcId="{304BA51C-5B53-4AE3-9B18-3631AD4D187B}" destId="{6F1BFEBB-91F6-480B-87A7-8B41483E5346}" srcOrd="0" destOrd="0" presId="urn:microsoft.com/office/officeart/2008/layout/CaptionedPictures"/>
    <dgm:cxn modelId="{E9FF76F2-61D1-483E-9071-C7BF1951B233}" srcId="{304BA51C-5B53-4AE3-9B18-3631AD4D187B}" destId="{4CE666E0-9AF5-425A-99FB-7A62AB86DFD0}" srcOrd="1" destOrd="0" parTransId="{4737D2E9-A382-44A9-9828-87F1AE6718BC}" sibTransId="{BAF43A6E-C4A4-471F-B156-540DABAEE18F}"/>
    <dgm:cxn modelId="{E60E1743-86E9-4D21-A315-323D531AD2E2}" type="presParOf" srcId="{6F1BFEBB-91F6-480B-87A7-8B41483E5346}" destId="{6C8D8AA3-283A-41C9-8795-87E61BAB8A3E}" srcOrd="0" destOrd="0" presId="urn:microsoft.com/office/officeart/2008/layout/CaptionedPictures"/>
    <dgm:cxn modelId="{3DCDFEAE-5A03-485D-91A0-7C548796FD05}" type="presParOf" srcId="{6C8D8AA3-283A-41C9-8795-87E61BAB8A3E}" destId="{267223EC-3528-4C40-995D-876DF2CDCCFD}" srcOrd="0" destOrd="0" presId="urn:microsoft.com/office/officeart/2008/layout/CaptionedPictures"/>
    <dgm:cxn modelId="{F1067ABB-32A8-4D08-A3A0-7E2D4D37628F}" type="presParOf" srcId="{6C8D8AA3-283A-41C9-8795-87E61BAB8A3E}" destId="{FEE5E0D0-5A15-48ED-94C6-68311439DBFA}" srcOrd="1" destOrd="0" presId="urn:microsoft.com/office/officeart/2008/layout/CaptionedPictures"/>
    <dgm:cxn modelId="{0C6349CD-5C2B-4D6C-913F-D84AC064306D}" type="presParOf" srcId="{6C8D8AA3-283A-41C9-8795-87E61BAB8A3E}" destId="{5053386B-C14C-4127-A3AC-8AC41DC389D6}" srcOrd="2" destOrd="0" presId="urn:microsoft.com/office/officeart/2008/layout/CaptionedPictures"/>
    <dgm:cxn modelId="{5307BCDF-F71B-44E1-830C-C01984AD1486}" type="presParOf" srcId="{5053386B-C14C-4127-A3AC-8AC41DC389D6}" destId="{60C31927-6C7E-40CA-96A3-8BDBA7108549}" srcOrd="0" destOrd="0" presId="urn:microsoft.com/office/officeart/2008/layout/CaptionedPictures"/>
    <dgm:cxn modelId="{A425D464-9AF5-4EFD-AD2C-6331AC9083D0}" type="presParOf" srcId="{5053386B-C14C-4127-A3AC-8AC41DC389D6}" destId="{0D79F13B-1942-4F85-9366-E21113E82710}" srcOrd="1" destOrd="0" presId="urn:microsoft.com/office/officeart/2008/layout/CaptionedPictures"/>
    <dgm:cxn modelId="{F15DE9BC-17C8-466E-A59A-AE5BC0D80C15}" type="presParOf" srcId="{6F1BFEBB-91F6-480B-87A7-8B41483E5346}" destId="{1A0EC4B3-E0B5-4084-BFEE-7643214C70C7}" srcOrd="1" destOrd="0" presId="urn:microsoft.com/office/officeart/2008/layout/CaptionedPictures"/>
    <dgm:cxn modelId="{157E8A54-07A7-4EDD-906D-DBCA0DE12B45}" type="presParOf" srcId="{6F1BFEBB-91F6-480B-87A7-8B41483E5346}" destId="{EDA34C3C-2CDE-4099-BD23-D4EA98B16C3D}" srcOrd="2" destOrd="0" presId="urn:microsoft.com/office/officeart/2008/layout/CaptionedPictures"/>
    <dgm:cxn modelId="{85E69739-6AD7-46CD-87F4-64FB21410E67}" type="presParOf" srcId="{EDA34C3C-2CDE-4099-BD23-D4EA98B16C3D}" destId="{1129C431-68DA-45FA-A1A2-59C47B090CC8}" srcOrd="0" destOrd="0" presId="urn:microsoft.com/office/officeart/2008/layout/CaptionedPictures"/>
    <dgm:cxn modelId="{8411E808-C03A-4CCB-A00F-8680012090A6}" type="presParOf" srcId="{EDA34C3C-2CDE-4099-BD23-D4EA98B16C3D}" destId="{A582CC92-2255-4C7F-8E69-5EE93AB0689A}" srcOrd="1" destOrd="0" presId="urn:microsoft.com/office/officeart/2008/layout/CaptionedPictures"/>
    <dgm:cxn modelId="{60C4E4C7-C400-4C0F-8377-9AA7E60096A4}" type="presParOf" srcId="{EDA34C3C-2CDE-4099-BD23-D4EA98B16C3D}" destId="{0C64D5BF-5485-499E-B32B-3BEFDB01D268}" srcOrd="2" destOrd="0" presId="urn:microsoft.com/office/officeart/2008/layout/CaptionedPictures"/>
    <dgm:cxn modelId="{CA3A2363-0D60-4F30-937B-D13B200745A7}" type="presParOf" srcId="{0C64D5BF-5485-499E-B32B-3BEFDB01D268}" destId="{9BB92BB2-EB37-414E-AB59-161C0DBB9355}" srcOrd="0" destOrd="0" presId="urn:microsoft.com/office/officeart/2008/layout/CaptionedPictures"/>
    <dgm:cxn modelId="{4FA229C4-BE40-4662-BED6-7525EA5B3A27}" type="presParOf" srcId="{0C64D5BF-5485-499E-B32B-3BEFDB01D268}" destId="{38CC9D9F-EAB3-40EB-BFFE-756292F53632}" srcOrd="1" destOrd="0" presId="urn:microsoft.com/office/officeart/2008/layout/CaptionedPictures"/>
    <dgm:cxn modelId="{00FF32CD-D6D8-401B-B6D0-ACB757FB3214}" type="presParOf" srcId="{6F1BFEBB-91F6-480B-87A7-8B41483E5346}" destId="{B858F7CB-9112-4856-834F-E137FF2167CA}" srcOrd="3" destOrd="0" presId="urn:microsoft.com/office/officeart/2008/layout/CaptionedPictures"/>
    <dgm:cxn modelId="{DD5C39EF-AE0E-4C21-B663-2CAD333D254D}" type="presParOf" srcId="{6F1BFEBB-91F6-480B-87A7-8B41483E5346}" destId="{61D0C394-2008-493B-AD27-D8AC6E8DB5E2}" srcOrd="4" destOrd="0" presId="urn:microsoft.com/office/officeart/2008/layout/CaptionedPictures"/>
    <dgm:cxn modelId="{49B8B50D-8A86-4B17-A934-8F2E9942AF0C}" type="presParOf" srcId="{61D0C394-2008-493B-AD27-D8AC6E8DB5E2}" destId="{B547AFC9-EF74-4339-B16E-D0F2CABD3503}" srcOrd="0" destOrd="0" presId="urn:microsoft.com/office/officeart/2008/layout/CaptionedPictures"/>
    <dgm:cxn modelId="{CF254279-E98E-4F90-B596-F396950044A6}" type="presParOf" srcId="{61D0C394-2008-493B-AD27-D8AC6E8DB5E2}" destId="{02D585A0-2245-4114-968B-8BC03E9A8977}" srcOrd="1" destOrd="0" presId="urn:microsoft.com/office/officeart/2008/layout/CaptionedPictures"/>
    <dgm:cxn modelId="{C227A7EE-3156-43A4-A80A-8E6453C21618}" type="presParOf" srcId="{61D0C394-2008-493B-AD27-D8AC6E8DB5E2}" destId="{677F88BF-5AD9-4CAB-BF8D-806B0B06ED8A}" srcOrd="2" destOrd="0" presId="urn:microsoft.com/office/officeart/2008/layout/CaptionedPictures"/>
    <dgm:cxn modelId="{FA680388-4ACC-48B7-B8E5-9BF9DD92F5D5}" type="presParOf" srcId="{677F88BF-5AD9-4CAB-BF8D-806B0B06ED8A}" destId="{94DE4463-FA09-4F5E-B68E-6F6AAB36871B}" srcOrd="0" destOrd="0" presId="urn:microsoft.com/office/officeart/2008/layout/CaptionedPictures"/>
    <dgm:cxn modelId="{B809B2D3-98E9-4583-8ECB-7FDDDA0B9B3E}" type="presParOf" srcId="{677F88BF-5AD9-4CAB-BF8D-806B0B06ED8A}" destId="{456714FB-1A8F-4764-A76D-CBF81D7B09C8}"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20265F-BFAB-4A6D-B9A1-6B5391ECDFB9}"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s-MX"/>
        </a:p>
      </dgm:t>
    </dgm:pt>
    <dgm:pt modelId="{A5EF169F-6D57-4C20-9155-2E3F033B3304}">
      <dgm:prSet phldr="0"/>
      <dgm:spPr/>
      <dgm:t>
        <a:bodyPr/>
        <a:lstStyle/>
        <a:p>
          <a:pPr rtl="0"/>
          <a:r>
            <a:rPr lang="es-ES"/>
            <a:t>Creación variables dummies (festivos en lógica difusa)</a:t>
          </a:r>
          <a:endParaRPr lang="en-US"/>
        </a:p>
      </dgm:t>
    </dgm:pt>
    <dgm:pt modelId="{7345F639-5CB1-477A-ABDF-BED810D58543}" type="parTrans" cxnId="{F4E61A4F-214A-4432-820F-1E5E48F4EAD9}">
      <dgm:prSet/>
      <dgm:spPr/>
      <dgm:t>
        <a:bodyPr/>
        <a:lstStyle/>
        <a:p>
          <a:endParaRPr lang="es-US"/>
        </a:p>
      </dgm:t>
    </dgm:pt>
    <dgm:pt modelId="{2B09A5CB-D584-4422-A09C-CA5DC98B7BC1}" type="sibTrans" cxnId="{F4E61A4F-214A-4432-820F-1E5E48F4EAD9}">
      <dgm:prSet/>
      <dgm:spPr/>
      <dgm:t>
        <a:bodyPr/>
        <a:lstStyle/>
        <a:p>
          <a:endParaRPr lang="es-MX"/>
        </a:p>
      </dgm:t>
    </dgm:pt>
    <dgm:pt modelId="{FA9DC1C5-F1A0-427E-8D4D-7C59B822F15B}">
      <dgm:prSet phldr="0"/>
      <dgm:spPr/>
      <dgm:t>
        <a:bodyPr/>
        <a:lstStyle/>
        <a:p>
          <a:r>
            <a:rPr lang="es-ES"/>
            <a:t>Lógica difusa de estaciones</a:t>
          </a:r>
          <a:endParaRPr lang="en-US"/>
        </a:p>
      </dgm:t>
    </dgm:pt>
    <dgm:pt modelId="{51BB99E7-FBE0-4798-8B22-9D4D5CCCEFC6}" type="parTrans" cxnId="{DE271CD7-A752-4717-9DDC-1CA8BBA81ADF}">
      <dgm:prSet/>
      <dgm:spPr/>
      <dgm:t>
        <a:bodyPr/>
        <a:lstStyle/>
        <a:p>
          <a:endParaRPr lang="es-US"/>
        </a:p>
      </dgm:t>
    </dgm:pt>
    <dgm:pt modelId="{F0C6ECBD-A5DC-438F-BAAE-D4975C21DF60}" type="sibTrans" cxnId="{DE271CD7-A752-4717-9DDC-1CA8BBA81ADF}">
      <dgm:prSet/>
      <dgm:spPr/>
      <dgm:t>
        <a:bodyPr/>
        <a:lstStyle/>
        <a:p>
          <a:endParaRPr lang="es-MX"/>
        </a:p>
      </dgm:t>
    </dgm:pt>
    <dgm:pt modelId="{45529B6E-341B-4E5A-9AFC-32766CF9A775}">
      <dgm:prSet phldr="0"/>
      <dgm:spPr/>
      <dgm:t>
        <a:bodyPr/>
        <a:lstStyle/>
        <a:p>
          <a:pPr rtl="0"/>
          <a:r>
            <a:rPr lang="es-ES">
              <a:latin typeface="Calibri Light" panose="020F0302020204030204"/>
            </a:rPr>
            <a:t> </a:t>
          </a:r>
          <a:r>
            <a:rPr lang="es-ES" b="0">
              <a:latin typeface="Calibri Light" panose="020F0302020204030204"/>
            </a:rPr>
            <a:t>1ra Regresión lineal con efecto cruzado</a:t>
          </a:r>
          <a:endParaRPr lang="es-ES" b="1"/>
        </a:p>
      </dgm:t>
    </dgm:pt>
    <dgm:pt modelId="{76B7B413-4CCD-4A7F-B3D0-BF3E9116EBDE}" type="parTrans" cxnId="{8688D3EB-246D-4A0F-980B-1051FEB376B1}">
      <dgm:prSet/>
      <dgm:spPr/>
      <dgm:t>
        <a:bodyPr/>
        <a:lstStyle/>
        <a:p>
          <a:endParaRPr lang="es-US"/>
        </a:p>
      </dgm:t>
    </dgm:pt>
    <dgm:pt modelId="{B39A0B23-7F80-4835-BD90-A78B1475247C}" type="sibTrans" cxnId="{8688D3EB-246D-4A0F-980B-1051FEB376B1}">
      <dgm:prSet/>
      <dgm:spPr/>
      <dgm:t>
        <a:bodyPr/>
        <a:lstStyle/>
        <a:p>
          <a:endParaRPr lang="es-MX"/>
        </a:p>
      </dgm:t>
    </dgm:pt>
    <dgm:pt modelId="{BAD4CD45-6CE3-4237-9260-075F7EDA57D0}">
      <dgm:prSet phldr="0"/>
      <dgm:spPr/>
      <dgm:t>
        <a:bodyPr/>
        <a:lstStyle/>
        <a:p>
          <a:pPr rtl="0"/>
          <a:r>
            <a:rPr lang="es-ES"/>
            <a:t>Analizar frecuencias</a:t>
          </a:r>
          <a:r>
            <a:rPr lang="es-ES">
              <a:latin typeface="Calibri Light" panose="020F0302020204030204"/>
            </a:rPr>
            <a:t> en residuales</a:t>
          </a:r>
          <a:endParaRPr lang="en-US"/>
        </a:p>
      </dgm:t>
    </dgm:pt>
    <dgm:pt modelId="{20DA7926-BFEE-4C91-9694-23E4A1429B06}" type="parTrans" cxnId="{2B1293D3-4D4C-4098-AC5A-805149EF0107}">
      <dgm:prSet/>
      <dgm:spPr/>
      <dgm:t>
        <a:bodyPr/>
        <a:lstStyle/>
        <a:p>
          <a:endParaRPr lang="es-US"/>
        </a:p>
      </dgm:t>
    </dgm:pt>
    <dgm:pt modelId="{856668D4-BAF0-440E-9257-C5A64DE96813}" type="sibTrans" cxnId="{2B1293D3-4D4C-4098-AC5A-805149EF0107}">
      <dgm:prSet/>
      <dgm:spPr/>
      <dgm:t>
        <a:bodyPr/>
        <a:lstStyle/>
        <a:p>
          <a:endParaRPr lang="es-MX"/>
        </a:p>
      </dgm:t>
    </dgm:pt>
    <dgm:pt modelId="{234D431B-95E2-4FB9-8DC5-6229E50240B7}">
      <dgm:prSet phldr="0"/>
      <dgm:spPr/>
      <dgm:t>
        <a:bodyPr/>
        <a:lstStyle/>
        <a:p>
          <a:r>
            <a:rPr lang="es-ES"/>
            <a:t>Encontrar residuales</a:t>
          </a:r>
          <a:endParaRPr lang="en-US"/>
        </a:p>
      </dgm:t>
    </dgm:pt>
    <dgm:pt modelId="{D62AF6CF-5742-4E0A-9E57-6C9340A3CF7F}" type="parTrans" cxnId="{45144292-009F-4E16-88AB-B1F60D0526AB}">
      <dgm:prSet/>
      <dgm:spPr/>
      <dgm:t>
        <a:bodyPr/>
        <a:lstStyle/>
        <a:p>
          <a:endParaRPr lang="es-US"/>
        </a:p>
      </dgm:t>
    </dgm:pt>
    <dgm:pt modelId="{ABA91FCE-65F7-4F89-9076-5901388A5F63}" type="sibTrans" cxnId="{45144292-009F-4E16-88AB-B1F60D0526AB}">
      <dgm:prSet/>
      <dgm:spPr/>
      <dgm:t>
        <a:bodyPr/>
        <a:lstStyle/>
        <a:p>
          <a:endParaRPr lang="es-MX"/>
        </a:p>
      </dgm:t>
    </dgm:pt>
    <dgm:pt modelId="{9A4B8AA6-3E83-4DE9-96D7-D75221AA383D}">
      <dgm:prSet phldr="0"/>
      <dgm:spPr/>
      <dgm:t>
        <a:bodyPr/>
        <a:lstStyle/>
        <a:p>
          <a:r>
            <a:rPr lang="es-ES"/>
            <a:t>Búsqueda automatizada del ARIMA</a:t>
          </a:r>
          <a:endParaRPr lang="en-US"/>
        </a:p>
      </dgm:t>
    </dgm:pt>
    <dgm:pt modelId="{9B3B2FE8-B819-4AF6-8EE3-7C0D107CBDF1}" type="parTrans" cxnId="{BC511912-8C86-4397-B6C9-99A4348530B4}">
      <dgm:prSet/>
      <dgm:spPr/>
      <dgm:t>
        <a:bodyPr/>
        <a:lstStyle/>
        <a:p>
          <a:endParaRPr lang="es-US"/>
        </a:p>
      </dgm:t>
    </dgm:pt>
    <dgm:pt modelId="{F6205599-8F3C-428B-86DD-3F0A37BFD61D}" type="sibTrans" cxnId="{BC511912-8C86-4397-B6C9-99A4348530B4}">
      <dgm:prSet/>
      <dgm:spPr/>
      <dgm:t>
        <a:bodyPr/>
        <a:lstStyle/>
        <a:p>
          <a:endParaRPr lang="es-MX"/>
        </a:p>
      </dgm:t>
    </dgm:pt>
    <dgm:pt modelId="{EFFBB8F2-D03B-4FE4-8D5A-434383202C04}">
      <dgm:prSet phldr="0"/>
      <dgm:spPr/>
      <dgm:t>
        <a:bodyPr/>
        <a:lstStyle/>
        <a:p>
          <a:r>
            <a:rPr lang="es-ES"/>
            <a:t>Regresión lineal con regularización Lasso</a:t>
          </a:r>
          <a:endParaRPr lang="en-US"/>
        </a:p>
      </dgm:t>
    </dgm:pt>
    <dgm:pt modelId="{7EA36648-1BE2-4E66-A844-83A5846CB2B7}" type="parTrans" cxnId="{042AD134-1FB2-4BDB-89E9-7FABC508169E}">
      <dgm:prSet/>
      <dgm:spPr/>
      <dgm:t>
        <a:bodyPr/>
        <a:lstStyle/>
        <a:p>
          <a:endParaRPr lang="es-US"/>
        </a:p>
      </dgm:t>
    </dgm:pt>
    <dgm:pt modelId="{BD5B9B8B-42CB-4EB3-A4FD-76584072E8B0}" type="sibTrans" cxnId="{042AD134-1FB2-4BDB-89E9-7FABC508169E}">
      <dgm:prSet/>
      <dgm:spPr/>
      <dgm:t>
        <a:bodyPr/>
        <a:lstStyle/>
        <a:p>
          <a:endParaRPr lang="es-MX"/>
        </a:p>
      </dgm:t>
    </dgm:pt>
    <dgm:pt modelId="{E5DEE1CD-8824-49A8-9DA6-0A161F873E02}">
      <dgm:prSet phldr="0"/>
      <dgm:spPr/>
      <dgm:t>
        <a:bodyPr/>
        <a:lstStyle/>
        <a:p>
          <a:r>
            <a:rPr lang="es-ES"/>
            <a:t>Pronóstico</a:t>
          </a:r>
          <a:endParaRPr lang="en-US"/>
        </a:p>
      </dgm:t>
    </dgm:pt>
    <dgm:pt modelId="{39C6D7B8-7496-40E3-9F4B-6F44EB7B755D}" type="parTrans" cxnId="{BAE93F71-20F1-4703-B3FA-1E906C67F186}">
      <dgm:prSet/>
      <dgm:spPr/>
      <dgm:t>
        <a:bodyPr/>
        <a:lstStyle/>
        <a:p>
          <a:endParaRPr lang="es-US"/>
        </a:p>
      </dgm:t>
    </dgm:pt>
    <dgm:pt modelId="{680F9BA6-C05C-42F3-AF76-EEA2C21DAB4F}" type="sibTrans" cxnId="{BAE93F71-20F1-4703-B3FA-1E906C67F186}">
      <dgm:prSet/>
      <dgm:spPr/>
      <dgm:t>
        <a:bodyPr/>
        <a:lstStyle/>
        <a:p>
          <a:endParaRPr lang="es-MX"/>
        </a:p>
      </dgm:t>
    </dgm:pt>
    <dgm:pt modelId="{52647FF1-D3A7-4F0A-BFEE-9804B85D5A04}">
      <dgm:prSet phldr="0"/>
      <dgm:spPr/>
      <dgm:t>
        <a:bodyPr/>
        <a:lstStyle/>
        <a:p>
          <a:r>
            <a:rPr lang="es-ES"/>
            <a:t>Teorema de Fourier (sen + cos)</a:t>
          </a:r>
        </a:p>
      </dgm:t>
    </dgm:pt>
    <dgm:pt modelId="{1ECFBCF1-7C35-4B88-9CEF-3522951807FB}" type="sibTrans" cxnId="{98073A29-DB7B-4E86-ADAF-2ABD2A3FF8B8}">
      <dgm:prSet/>
      <dgm:spPr/>
      <dgm:t>
        <a:bodyPr/>
        <a:lstStyle/>
        <a:p>
          <a:endParaRPr lang="es-MX"/>
        </a:p>
      </dgm:t>
    </dgm:pt>
    <dgm:pt modelId="{8CFA1E33-1369-4844-B1A8-4440E7C21DD2}" type="parTrans" cxnId="{98073A29-DB7B-4E86-ADAF-2ABD2A3FF8B8}">
      <dgm:prSet/>
      <dgm:spPr/>
      <dgm:t>
        <a:bodyPr/>
        <a:lstStyle/>
        <a:p>
          <a:endParaRPr lang="es-US"/>
        </a:p>
      </dgm:t>
    </dgm:pt>
    <dgm:pt modelId="{BFA05A20-10D0-4262-99AF-C57221BBD906}">
      <dgm:prSet phldr="0"/>
      <dgm:spPr/>
      <dgm:t>
        <a:bodyPr/>
        <a:lstStyle/>
        <a:p>
          <a:r>
            <a:rPr lang="es-ES">
              <a:latin typeface="Calibri Light" panose="020F0302020204030204"/>
            </a:rPr>
            <a:t> 2da Regresión</a:t>
          </a:r>
          <a:r>
            <a:rPr lang="es-ES"/>
            <a:t> lineal</a:t>
          </a:r>
          <a:r>
            <a:rPr lang="es-ES">
              <a:latin typeface="Calibri Light" panose="020F0302020204030204"/>
            </a:rPr>
            <a:t> con efecto cruzado</a:t>
          </a:r>
          <a:endParaRPr lang="es-ES"/>
        </a:p>
      </dgm:t>
    </dgm:pt>
    <dgm:pt modelId="{46E8EE14-934F-4BB2-B0EA-49642A75A07D}" type="parTrans" cxnId="{9DA439E8-F654-46A4-BFF4-C3069793E984}">
      <dgm:prSet/>
      <dgm:spPr/>
      <dgm:t>
        <a:bodyPr/>
        <a:lstStyle/>
        <a:p>
          <a:endParaRPr lang="es-US"/>
        </a:p>
      </dgm:t>
    </dgm:pt>
    <dgm:pt modelId="{3DBA12E6-FE30-480D-9DAA-BE0906D3E205}" type="sibTrans" cxnId="{9DA439E8-F654-46A4-BFF4-C3069793E984}">
      <dgm:prSet/>
      <dgm:spPr/>
      <dgm:t>
        <a:bodyPr/>
        <a:lstStyle/>
        <a:p>
          <a:endParaRPr lang="es-US"/>
        </a:p>
      </dgm:t>
    </dgm:pt>
    <dgm:pt modelId="{1C9D7753-A8B6-4EEC-AE86-2F8874890C46}">
      <dgm:prSet phldr="0"/>
      <dgm:spPr/>
      <dgm:t>
        <a:bodyPr/>
        <a:lstStyle/>
        <a:p>
          <a:pPr rtl="0"/>
          <a:r>
            <a:rPr lang="es-ES">
              <a:latin typeface="Calibri Light" panose="020F0302020204030204"/>
            </a:rPr>
            <a:t>Creación modelo del clima</a:t>
          </a:r>
          <a:endParaRPr lang="en-US"/>
        </a:p>
      </dgm:t>
    </dgm:pt>
    <dgm:pt modelId="{5188B8C5-DD14-4518-9A8F-5F34040147BD}" type="parTrans" cxnId="{FFE1D25C-5F41-4976-990C-D498571DE1DC}">
      <dgm:prSet/>
      <dgm:spPr/>
      <dgm:t>
        <a:bodyPr/>
        <a:lstStyle/>
        <a:p>
          <a:endParaRPr lang="es-US"/>
        </a:p>
      </dgm:t>
    </dgm:pt>
    <dgm:pt modelId="{59731EB1-467A-4F99-861F-31658FEE5618}" type="sibTrans" cxnId="{FFE1D25C-5F41-4976-990C-D498571DE1DC}">
      <dgm:prSet/>
      <dgm:spPr/>
      <dgm:t>
        <a:bodyPr/>
        <a:lstStyle/>
        <a:p>
          <a:endParaRPr lang="es-US"/>
        </a:p>
      </dgm:t>
    </dgm:pt>
    <dgm:pt modelId="{5F159467-AB54-4710-B887-F8CD5182D795}">
      <dgm:prSet phldr="0"/>
      <dgm:spPr/>
      <dgm:t>
        <a:bodyPr/>
        <a:lstStyle/>
        <a:p>
          <a:r>
            <a:rPr lang="es-ES"/>
            <a:t>Agregar regresores no lineales</a:t>
          </a:r>
          <a:endParaRPr lang="en-US"/>
        </a:p>
      </dgm:t>
    </dgm:pt>
    <dgm:pt modelId="{2A458111-E829-4E27-A786-C720DD8DC2C6}" type="parTrans" cxnId="{CA04F90B-8E98-44E6-8067-6B7AF2D0F499}">
      <dgm:prSet/>
      <dgm:spPr/>
      <dgm:t>
        <a:bodyPr/>
        <a:lstStyle/>
        <a:p>
          <a:endParaRPr lang="es-US"/>
        </a:p>
      </dgm:t>
    </dgm:pt>
    <dgm:pt modelId="{6A955F66-A1D8-4EDD-AA92-D8BC3F1DD1AD}" type="sibTrans" cxnId="{CA04F90B-8E98-44E6-8067-6B7AF2D0F499}">
      <dgm:prSet/>
      <dgm:spPr/>
      <dgm:t>
        <a:bodyPr/>
        <a:lstStyle/>
        <a:p>
          <a:endParaRPr lang="es-US"/>
        </a:p>
      </dgm:t>
    </dgm:pt>
    <dgm:pt modelId="{210E7766-2D47-4699-BE05-3094CA366E0B}" type="pres">
      <dgm:prSet presAssocID="{5C20265F-BFAB-4A6D-B9A1-6B5391ECDFB9}" presName="diagram" presStyleCnt="0">
        <dgm:presLayoutVars>
          <dgm:dir/>
          <dgm:resizeHandles val="exact"/>
        </dgm:presLayoutVars>
      </dgm:prSet>
      <dgm:spPr/>
    </dgm:pt>
    <dgm:pt modelId="{5BC7F7ED-F67E-49DB-AE6E-72C5267E421B}" type="pres">
      <dgm:prSet presAssocID="{A5EF169F-6D57-4C20-9155-2E3F033B3304}" presName="node" presStyleLbl="node1" presStyleIdx="0" presStyleCnt="12">
        <dgm:presLayoutVars>
          <dgm:bulletEnabled val="1"/>
        </dgm:presLayoutVars>
      </dgm:prSet>
      <dgm:spPr/>
    </dgm:pt>
    <dgm:pt modelId="{F7E80DCC-4273-480F-AB75-DF75CEC64F50}" type="pres">
      <dgm:prSet presAssocID="{2B09A5CB-D584-4422-A09C-CA5DC98B7BC1}" presName="sibTrans" presStyleLbl="sibTrans2D1" presStyleIdx="0" presStyleCnt="11"/>
      <dgm:spPr/>
    </dgm:pt>
    <dgm:pt modelId="{1D09331C-9D65-4924-A8E7-7C6C4AAE5219}" type="pres">
      <dgm:prSet presAssocID="{2B09A5CB-D584-4422-A09C-CA5DC98B7BC1}" presName="connectorText" presStyleLbl="sibTrans2D1" presStyleIdx="0" presStyleCnt="11"/>
      <dgm:spPr/>
    </dgm:pt>
    <dgm:pt modelId="{E062C52F-34BC-4A6B-A26E-2F09EAF48CFF}" type="pres">
      <dgm:prSet presAssocID="{FA9DC1C5-F1A0-427E-8D4D-7C59B822F15B}" presName="node" presStyleLbl="node1" presStyleIdx="1" presStyleCnt="12">
        <dgm:presLayoutVars>
          <dgm:bulletEnabled val="1"/>
        </dgm:presLayoutVars>
      </dgm:prSet>
      <dgm:spPr/>
    </dgm:pt>
    <dgm:pt modelId="{20B95184-D55C-450E-8800-CBFEA137ED7C}" type="pres">
      <dgm:prSet presAssocID="{F0C6ECBD-A5DC-438F-BAAE-D4975C21DF60}" presName="sibTrans" presStyleLbl="sibTrans2D1" presStyleIdx="1" presStyleCnt="11"/>
      <dgm:spPr/>
    </dgm:pt>
    <dgm:pt modelId="{3D6B6A73-614B-4310-89FD-981141AF8B01}" type="pres">
      <dgm:prSet presAssocID="{F0C6ECBD-A5DC-438F-BAAE-D4975C21DF60}" presName="connectorText" presStyleLbl="sibTrans2D1" presStyleIdx="1" presStyleCnt="11"/>
      <dgm:spPr/>
    </dgm:pt>
    <dgm:pt modelId="{0D973DEE-FCE2-43F3-B4E0-F31A18418C9D}" type="pres">
      <dgm:prSet presAssocID="{1C9D7753-A8B6-4EEC-AE86-2F8874890C46}" presName="node" presStyleLbl="node1" presStyleIdx="2" presStyleCnt="12">
        <dgm:presLayoutVars>
          <dgm:bulletEnabled val="1"/>
        </dgm:presLayoutVars>
      </dgm:prSet>
      <dgm:spPr/>
    </dgm:pt>
    <dgm:pt modelId="{EDDCD41F-AC8E-463C-A940-145C4EE44C14}" type="pres">
      <dgm:prSet presAssocID="{59731EB1-467A-4F99-861F-31658FEE5618}" presName="sibTrans" presStyleLbl="sibTrans2D1" presStyleIdx="2" presStyleCnt="11"/>
      <dgm:spPr/>
    </dgm:pt>
    <dgm:pt modelId="{0C08AA46-C101-43D5-98F7-973A880AFD9F}" type="pres">
      <dgm:prSet presAssocID="{59731EB1-467A-4F99-861F-31658FEE5618}" presName="connectorText" presStyleLbl="sibTrans2D1" presStyleIdx="2" presStyleCnt="11"/>
      <dgm:spPr/>
    </dgm:pt>
    <dgm:pt modelId="{B19A7718-B479-498E-98A7-E761D8C57F83}" type="pres">
      <dgm:prSet presAssocID="{5F159467-AB54-4710-B887-F8CD5182D795}" presName="node" presStyleLbl="node1" presStyleIdx="3" presStyleCnt="12">
        <dgm:presLayoutVars>
          <dgm:bulletEnabled val="1"/>
        </dgm:presLayoutVars>
      </dgm:prSet>
      <dgm:spPr/>
    </dgm:pt>
    <dgm:pt modelId="{A97FE17E-B98F-4347-B478-B8CE68B412D7}" type="pres">
      <dgm:prSet presAssocID="{6A955F66-A1D8-4EDD-AA92-D8BC3F1DD1AD}" presName="sibTrans" presStyleLbl="sibTrans2D1" presStyleIdx="3" presStyleCnt="11"/>
      <dgm:spPr/>
    </dgm:pt>
    <dgm:pt modelId="{7A0EFDCA-2A0E-438C-A78A-1D5FA8E66612}" type="pres">
      <dgm:prSet presAssocID="{6A955F66-A1D8-4EDD-AA92-D8BC3F1DD1AD}" presName="connectorText" presStyleLbl="sibTrans2D1" presStyleIdx="3" presStyleCnt="11"/>
      <dgm:spPr/>
    </dgm:pt>
    <dgm:pt modelId="{BF71EDE9-634E-4B06-A16A-EF5DC49909D2}" type="pres">
      <dgm:prSet presAssocID="{45529B6E-341B-4E5A-9AFC-32766CF9A775}" presName="node" presStyleLbl="node1" presStyleIdx="4" presStyleCnt="12">
        <dgm:presLayoutVars>
          <dgm:bulletEnabled val="1"/>
        </dgm:presLayoutVars>
      </dgm:prSet>
      <dgm:spPr/>
    </dgm:pt>
    <dgm:pt modelId="{51C53BB1-03C1-44A4-AF06-18D2317D7DF9}" type="pres">
      <dgm:prSet presAssocID="{B39A0B23-7F80-4835-BD90-A78B1475247C}" presName="sibTrans" presStyleLbl="sibTrans2D1" presStyleIdx="4" presStyleCnt="11"/>
      <dgm:spPr/>
    </dgm:pt>
    <dgm:pt modelId="{EE6B2753-1E98-4FE0-8F10-541DAFFFEE17}" type="pres">
      <dgm:prSet presAssocID="{B39A0B23-7F80-4835-BD90-A78B1475247C}" presName="connectorText" presStyleLbl="sibTrans2D1" presStyleIdx="4" presStyleCnt="11"/>
      <dgm:spPr/>
    </dgm:pt>
    <dgm:pt modelId="{D8DD064F-20A4-4341-815C-C0B58A23E0FC}" type="pres">
      <dgm:prSet presAssocID="{BAD4CD45-6CE3-4237-9260-075F7EDA57D0}" presName="node" presStyleLbl="node1" presStyleIdx="5" presStyleCnt="12">
        <dgm:presLayoutVars>
          <dgm:bulletEnabled val="1"/>
        </dgm:presLayoutVars>
      </dgm:prSet>
      <dgm:spPr/>
    </dgm:pt>
    <dgm:pt modelId="{7FC4DD3A-56C5-4674-B260-5DCC5F2AC513}" type="pres">
      <dgm:prSet presAssocID="{856668D4-BAF0-440E-9257-C5A64DE96813}" presName="sibTrans" presStyleLbl="sibTrans2D1" presStyleIdx="5" presStyleCnt="11"/>
      <dgm:spPr/>
    </dgm:pt>
    <dgm:pt modelId="{1E8715EF-D1C1-41CA-A976-2E1B4D3C4AA8}" type="pres">
      <dgm:prSet presAssocID="{856668D4-BAF0-440E-9257-C5A64DE96813}" presName="connectorText" presStyleLbl="sibTrans2D1" presStyleIdx="5" presStyleCnt="11"/>
      <dgm:spPr/>
    </dgm:pt>
    <dgm:pt modelId="{9471AFFE-604B-4DF2-80CB-E8676D3D42EC}" type="pres">
      <dgm:prSet presAssocID="{52647FF1-D3A7-4F0A-BFEE-9804B85D5A04}" presName="node" presStyleLbl="node1" presStyleIdx="6" presStyleCnt="12">
        <dgm:presLayoutVars>
          <dgm:bulletEnabled val="1"/>
        </dgm:presLayoutVars>
      </dgm:prSet>
      <dgm:spPr/>
    </dgm:pt>
    <dgm:pt modelId="{A6090393-1880-4198-9C0E-BA09C23FF243}" type="pres">
      <dgm:prSet presAssocID="{1ECFBCF1-7C35-4B88-9CEF-3522951807FB}" presName="sibTrans" presStyleLbl="sibTrans2D1" presStyleIdx="6" presStyleCnt="11"/>
      <dgm:spPr/>
    </dgm:pt>
    <dgm:pt modelId="{24CB2DFB-A26B-4EB7-84F4-179449B1282F}" type="pres">
      <dgm:prSet presAssocID="{1ECFBCF1-7C35-4B88-9CEF-3522951807FB}" presName="connectorText" presStyleLbl="sibTrans2D1" presStyleIdx="6" presStyleCnt="11"/>
      <dgm:spPr/>
    </dgm:pt>
    <dgm:pt modelId="{BE437C48-1704-40A6-BA88-594E047B649B}" type="pres">
      <dgm:prSet presAssocID="{BFA05A20-10D0-4262-99AF-C57221BBD906}" presName="node" presStyleLbl="node1" presStyleIdx="7" presStyleCnt="12">
        <dgm:presLayoutVars>
          <dgm:bulletEnabled val="1"/>
        </dgm:presLayoutVars>
      </dgm:prSet>
      <dgm:spPr/>
    </dgm:pt>
    <dgm:pt modelId="{85E75FEE-A1DD-4ABF-8AC3-C3D45F69739E}" type="pres">
      <dgm:prSet presAssocID="{3DBA12E6-FE30-480D-9DAA-BE0906D3E205}" presName="sibTrans" presStyleLbl="sibTrans2D1" presStyleIdx="7" presStyleCnt="11"/>
      <dgm:spPr/>
    </dgm:pt>
    <dgm:pt modelId="{4339E5B5-4D97-4F91-B815-29A583339BBE}" type="pres">
      <dgm:prSet presAssocID="{3DBA12E6-FE30-480D-9DAA-BE0906D3E205}" presName="connectorText" presStyleLbl="sibTrans2D1" presStyleIdx="7" presStyleCnt="11"/>
      <dgm:spPr/>
    </dgm:pt>
    <dgm:pt modelId="{FDE4E917-955A-427B-A556-36DF0E4F9780}" type="pres">
      <dgm:prSet presAssocID="{234D431B-95E2-4FB9-8DC5-6229E50240B7}" presName="node" presStyleLbl="node1" presStyleIdx="8" presStyleCnt="12">
        <dgm:presLayoutVars>
          <dgm:bulletEnabled val="1"/>
        </dgm:presLayoutVars>
      </dgm:prSet>
      <dgm:spPr/>
    </dgm:pt>
    <dgm:pt modelId="{39F4E6F2-C219-40E9-A47C-0E4764C604A7}" type="pres">
      <dgm:prSet presAssocID="{ABA91FCE-65F7-4F89-9076-5901388A5F63}" presName="sibTrans" presStyleLbl="sibTrans2D1" presStyleIdx="8" presStyleCnt="11"/>
      <dgm:spPr/>
    </dgm:pt>
    <dgm:pt modelId="{3E283696-D6F2-4ADF-AFAD-6AD562955458}" type="pres">
      <dgm:prSet presAssocID="{ABA91FCE-65F7-4F89-9076-5901388A5F63}" presName="connectorText" presStyleLbl="sibTrans2D1" presStyleIdx="8" presStyleCnt="11"/>
      <dgm:spPr/>
    </dgm:pt>
    <dgm:pt modelId="{F4849938-1EB4-4471-97E7-6BBA2BCFCA28}" type="pres">
      <dgm:prSet presAssocID="{9A4B8AA6-3E83-4DE9-96D7-D75221AA383D}" presName="node" presStyleLbl="node1" presStyleIdx="9" presStyleCnt="12">
        <dgm:presLayoutVars>
          <dgm:bulletEnabled val="1"/>
        </dgm:presLayoutVars>
      </dgm:prSet>
      <dgm:spPr/>
    </dgm:pt>
    <dgm:pt modelId="{E871CCD0-99D0-4906-B59E-54EA60E29E79}" type="pres">
      <dgm:prSet presAssocID="{F6205599-8F3C-428B-86DD-3F0A37BFD61D}" presName="sibTrans" presStyleLbl="sibTrans2D1" presStyleIdx="9" presStyleCnt="11"/>
      <dgm:spPr/>
    </dgm:pt>
    <dgm:pt modelId="{17EE4AE6-96DF-43D1-81F4-FCE4806E80B4}" type="pres">
      <dgm:prSet presAssocID="{F6205599-8F3C-428B-86DD-3F0A37BFD61D}" presName="connectorText" presStyleLbl="sibTrans2D1" presStyleIdx="9" presStyleCnt="11"/>
      <dgm:spPr/>
    </dgm:pt>
    <dgm:pt modelId="{1BA9BC8C-0A98-49E4-9CE0-34F92CADDE4E}" type="pres">
      <dgm:prSet presAssocID="{EFFBB8F2-D03B-4FE4-8D5A-434383202C04}" presName="node" presStyleLbl="node1" presStyleIdx="10" presStyleCnt="12">
        <dgm:presLayoutVars>
          <dgm:bulletEnabled val="1"/>
        </dgm:presLayoutVars>
      </dgm:prSet>
      <dgm:spPr/>
    </dgm:pt>
    <dgm:pt modelId="{4EF05725-F8F7-4C6B-B5E5-BA2C0C3E80D7}" type="pres">
      <dgm:prSet presAssocID="{BD5B9B8B-42CB-4EB3-A4FD-76584072E8B0}" presName="sibTrans" presStyleLbl="sibTrans2D1" presStyleIdx="10" presStyleCnt="11"/>
      <dgm:spPr/>
    </dgm:pt>
    <dgm:pt modelId="{25243B5E-33D7-4B72-8B09-0A82809DE594}" type="pres">
      <dgm:prSet presAssocID="{BD5B9B8B-42CB-4EB3-A4FD-76584072E8B0}" presName="connectorText" presStyleLbl="sibTrans2D1" presStyleIdx="10" presStyleCnt="11"/>
      <dgm:spPr/>
    </dgm:pt>
    <dgm:pt modelId="{0AB77B14-D402-41FE-B76A-7F7A5F4663B9}" type="pres">
      <dgm:prSet presAssocID="{E5DEE1CD-8824-49A8-9DA6-0A161F873E02}" presName="node" presStyleLbl="node1" presStyleIdx="11" presStyleCnt="12">
        <dgm:presLayoutVars>
          <dgm:bulletEnabled val="1"/>
        </dgm:presLayoutVars>
      </dgm:prSet>
      <dgm:spPr/>
    </dgm:pt>
  </dgm:ptLst>
  <dgm:cxnLst>
    <dgm:cxn modelId="{0ABB1702-2F02-42A3-BB12-D8A3D82C12CA}" type="presOf" srcId="{F0C6ECBD-A5DC-438F-BAAE-D4975C21DF60}" destId="{20B95184-D55C-450E-8800-CBFEA137ED7C}" srcOrd="0" destOrd="0" presId="urn:microsoft.com/office/officeart/2005/8/layout/process5"/>
    <dgm:cxn modelId="{7E88AF0A-6848-41B3-87E9-4CBAB51D209F}" type="presOf" srcId="{E5DEE1CD-8824-49A8-9DA6-0A161F873E02}" destId="{0AB77B14-D402-41FE-B76A-7F7A5F4663B9}" srcOrd="0" destOrd="0" presId="urn:microsoft.com/office/officeart/2005/8/layout/process5"/>
    <dgm:cxn modelId="{CA04F90B-8E98-44E6-8067-6B7AF2D0F499}" srcId="{5C20265F-BFAB-4A6D-B9A1-6B5391ECDFB9}" destId="{5F159467-AB54-4710-B887-F8CD5182D795}" srcOrd="3" destOrd="0" parTransId="{2A458111-E829-4E27-A786-C720DD8DC2C6}" sibTransId="{6A955F66-A1D8-4EDD-AA92-D8BC3F1DD1AD}"/>
    <dgm:cxn modelId="{BC511912-8C86-4397-B6C9-99A4348530B4}" srcId="{5C20265F-BFAB-4A6D-B9A1-6B5391ECDFB9}" destId="{9A4B8AA6-3E83-4DE9-96D7-D75221AA383D}" srcOrd="9" destOrd="0" parTransId="{9B3B2FE8-B819-4AF6-8EE3-7C0D107CBDF1}" sibTransId="{F6205599-8F3C-428B-86DD-3F0A37BFD61D}"/>
    <dgm:cxn modelId="{98073A29-DB7B-4E86-ADAF-2ABD2A3FF8B8}" srcId="{5C20265F-BFAB-4A6D-B9A1-6B5391ECDFB9}" destId="{52647FF1-D3A7-4F0A-BFEE-9804B85D5A04}" srcOrd="6" destOrd="0" parTransId="{8CFA1E33-1369-4844-B1A8-4440E7C21DD2}" sibTransId="{1ECFBCF1-7C35-4B88-9CEF-3522951807FB}"/>
    <dgm:cxn modelId="{D653092E-95AA-4F18-98A4-593E68081E2F}" type="presOf" srcId="{1C9D7753-A8B6-4EEC-AE86-2F8874890C46}" destId="{0D973DEE-FCE2-43F3-B4E0-F31A18418C9D}" srcOrd="0" destOrd="0" presId="urn:microsoft.com/office/officeart/2005/8/layout/process5"/>
    <dgm:cxn modelId="{E0A6A62E-D04A-4E0B-8B77-07661BC93742}" type="presOf" srcId="{234D431B-95E2-4FB9-8DC5-6229E50240B7}" destId="{FDE4E917-955A-427B-A556-36DF0E4F9780}" srcOrd="0" destOrd="0" presId="urn:microsoft.com/office/officeart/2005/8/layout/process5"/>
    <dgm:cxn modelId="{237F3C31-35CC-4856-B29B-41DAEBE707B6}" type="presOf" srcId="{B39A0B23-7F80-4835-BD90-A78B1475247C}" destId="{51C53BB1-03C1-44A4-AF06-18D2317D7DF9}" srcOrd="0" destOrd="0" presId="urn:microsoft.com/office/officeart/2005/8/layout/process5"/>
    <dgm:cxn modelId="{565F3F31-ED09-4CD3-B898-87677CD08836}" type="presOf" srcId="{59731EB1-467A-4F99-861F-31658FEE5618}" destId="{0C08AA46-C101-43D5-98F7-973A880AFD9F}" srcOrd="1" destOrd="0" presId="urn:microsoft.com/office/officeart/2005/8/layout/process5"/>
    <dgm:cxn modelId="{042AD134-1FB2-4BDB-89E9-7FABC508169E}" srcId="{5C20265F-BFAB-4A6D-B9A1-6B5391ECDFB9}" destId="{EFFBB8F2-D03B-4FE4-8D5A-434383202C04}" srcOrd="10" destOrd="0" parTransId="{7EA36648-1BE2-4E66-A844-83A5846CB2B7}" sibTransId="{BD5B9B8B-42CB-4EB3-A4FD-76584072E8B0}"/>
    <dgm:cxn modelId="{FFE1D25C-5F41-4976-990C-D498571DE1DC}" srcId="{5C20265F-BFAB-4A6D-B9A1-6B5391ECDFB9}" destId="{1C9D7753-A8B6-4EEC-AE86-2F8874890C46}" srcOrd="2" destOrd="0" parTransId="{5188B8C5-DD14-4518-9A8F-5F34040147BD}" sibTransId="{59731EB1-467A-4F99-861F-31658FEE5618}"/>
    <dgm:cxn modelId="{16803E5E-CF36-4D34-BA78-47326AA7B810}" type="presOf" srcId="{5F159467-AB54-4710-B887-F8CD5182D795}" destId="{B19A7718-B479-498E-98A7-E761D8C57F83}" srcOrd="0" destOrd="0" presId="urn:microsoft.com/office/officeart/2005/8/layout/process5"/>
    <dgm:cxn modelId="{044E6D42-0275-4FB4-AFC5-6FDC127D1356}" type="presOf" srcId="{1ECFBCF1-7C35-4B88-9CEF-3522951807FB}" destId="{A6090393-1880-4198-9C0E-BA09C23FF243}" srcOrd="0" destOrd="0" presId="urn:microsoft.com/office/officeart/2005/8/layout/process5"/>
    <dgm:cxn modelId="{55AD5467-F14C-48A3-8CD1-70C2B483DE14}" type="presOf" srcId="{856668D4-BAF0-440E-9257-C5A64DE96813}" destId="{7FC4DD3A-56C5-4674-B260-5DCC5F2AC513}" srcOrd="0" destOrd="0" presId="urn:microsoft.com/office/officeart/2005/8/layout/process5"/>
    <dgm:cxn modelId="{DDE2A56B-B7B6-48BC-B1F9-D5E796AB98EC}" type="presOf" srcId="{2B09A5CB-D584-4422-A09C-CA5DC98B7BC1}" destId="{F7E80DCC-4273-480F-AB75-DF75CEC64F50}" srcOrd="0" destOrd="0" presId="urn:microsoft.com/office/officeart/2005/8/layout/process5"/>
    <dgm:cxn modelId="{F4E61A4F-214A-4432-820F-1E5E48F4EAD9}" srcId="{5C20265F-BFAB-4A6D-B9A1-6B5391ECDFB9}" destId="{A5EF169F-6D57-4C20-9155-2E3F033B3304}" srcOrd="0" destOrd="0" parTransId="{7345F639-5CB1-477A-ABDF-BED810D58543}" sibTransId="{2B09A5CB-D584-4422-A09C-CA5DC98B7BC1}"/>
    <dgm:cxn modelId="{73E66C6F-6056-45BF-86DD-1B1033677810}" type="presOf" srcId="{3DBA12E6-FE30-480D-9DAA-BE0906D3E205}" destId="{85E75FEE-A1DD-4ABF-8AC3-C3D45F69739E}" srcOrd="0" destOrd="0" presId="urn:microsoft.com/office/officeart/2005/8/layout/process5"/>
    <dgm:cxn modelId="{BAE93F71-20F1-4703-B3FA-1E906C67F186}" srcId="{5C20265F-BFAB-4A6D-B9A1-6B5391ECDFB9}" destId="{E5DEE1CD-8824-49A8-9DA6-0A161F873E02}" srcOrd="11" destOrd="0" parTransId="{39C6D7B8-7496-40E3-9F4B-6F44EB7B755D}" sibTransId="{680F9BA6-C05C-42F3-AF76-EEA2C21DAB4F}"/>
    <dgm:cxn modelId="{69290454-7445-46E0-96EF-10EB225CD1B9}" type="presOf" srcId="{ABA91FCE-65F7-4F89-9076-5901388A5F63}" destId="{39F4E6F2-C219-40E9-A47C-0E4764C604A7}" srcOrd="0" destOrd="0" presId="urn:microsoft.com/office/officeart/2005/8/layout/process5"/>
    <dgm:cxn modelId="{EE90F674-5411-41FB-AE1A-D70FD9E1F233}" type="presOf" srcId="{5C20265F-BFAB-4A6D-B9A1-6B5391ECDFB9}" destId="{210E7766-2D47-4699-BE05-3094CA366E0B}" srcOrd="0" destOrd="0" presId="urn:microsoft.com/office/officeart/2005/8/layout/process5"/>
    <dgm:cxn modelId="{D718E457-0F4E-4F83-AF0D-F1A3F01B5B1E}" type="presOf" srcId="{52647FF1-D3A7-4F0A-BFEE-9804B85D5A04}" destId="{9471AFFE-604B-4DF2-80CB-E8676D3D42EC}" srcOrd="0" destOrd="0" presId="urn:microsoft.com/office/officeart/2005/8/layout/process5"/>
    <dgm:cxn modelId="{87FA4D7D-5F4E-4B7B-AA03-51021F9E411D}" type="presOf" srcId="{B39A0B23-7F80-4835-BD90-A78B1475247C}" destId="{EE6B2753-1E98-4FE0-8F10-541DAFFFEE17}" srcOrd="1" destOrd="0" presId="urn:microsoft.com/office/officeart/2005/8/layout/process5"/>
    <dgm:cxn modelId="{B0116A7F-60E3-4FAF-9A25-2EA3B4D88865}" type="presOf" srcId="{6A955F66-A1D8-4EDD-AA92-D8BC3F1DD1AD}" destId="{A97FE17E-B98F-4347-B478-B8CE68B412D7}" srcOrd="0" destOrd="0" presId="urn:microsoft.com/office/officeart/2005/8/layout/process5"/>
    <dgm:cxn modelId="{6935C082-7216-4F6A-B220-7E6138F71C7B}" type="presOf" srcId="{856668D4-BAF0-440E-9257-C5A64DE96813}" destId="{1E8715EF-D1C1-41CA-A976-2E1B4D3C4AA8}" srcOrd="1" destOrd="0" presId="urn:microsoft.com/office/officeart/2005/8/layout/process5"/>
    <dgm:cxn modelId="{45144292-009F-4E16-88AB-B1F60D0526AB}" srcId="{5C20265F-BFAB-4A6D-B9A1-6B5391ECDFB9}" destId="{234D431B-95E2-4FB9-8DC5-6229E50240B7}" srcOrd="8" destOrd="0" parTransId="{D62AF6CF-5742-4E0A-9E57-6C9340A3CF7F}" sibTransId="{ABA91FCE-65F7-4F89-9076-5901388A5F63}"/>
    <dgm:cxn modelId="{3BD7BA96-52CA-4CF8-A1C6-DBD51AB00806}" type="presOf" srcId="{45529B6E-341B-4E5A-9AFC-32766CF9A775}" destId="{BF71EDE9-634E-4B06-A16A-EF5DC49909D2}" srcOrd="0" destOrd="0" presId="urn:microsoft.com/office/officeart/2005/8/layout/process5"/>
    <dgm:cxn modelId="{1A60D49D-B37D-4ADE-AC68-208D676D1D18}" type="presOf" srcId="{F6205599-8F3C-428B-86DD-3F0A37BFD61D}" destId="{E871CCD0-99D0-4906-B59E-54EA60E29E79}" srcOrd="0" destOrd="0" presId="urn:microsoft.com/office/officeart/2005/8/layout/process5"/>
    <dgm:cxn modelId="{EE11459E-F07A-4D7E-A1BA-F2DAF3DBC1D9}" type="presOf" srcId="{BFA05A20-10D0-4262-99AF-C57221BBD906}" destId="{BE437C48-1704-40A6-BA88-594E047B649B}" srcOrd="0" destOrd="0" presId="urn:microsoft.com/office/officeart/2005/8/layout/process5"/>
    <dgm:cxn modelId="{7BBBAF9E-EBA4-4653-B5AF-E372E6495B59}" type="presOf" srcId="{1ECFBCF1-7C35-4B88-9CEF-3522951807FB}" destId="{24CB2DFB-A26B-4EB7-84F4-179449B1282F}" srcOrd="1" destOrd="0" presId="urn:microsoft.com/office/officeart/2005/8/layout/process5"/>
    <dgm:cxn modelId="{23F1699F-7620-4A72-97D6-86B707F0EDF0}" type="presOf" srcId="{2B09A5CB-D584-4422-A09C-CA5DC98B7BC1}" destId="{1D09331C-9D65-4924-A8E7-7C6C4AAE5219}" srcOrd="1" destOrd="0" presId="urn:microsoft.com/office/officeart/2005/8/layout/process5"/>
    <dgm:cxn modelId="{70DED9A6-066C-4E3E-BF52-2F4DEF1DFDA7}" type="presOf" srcId="{BD5B9B8B-42CB-4EB3-A4FD-76584072E8B0}" destId="{4EF05725-F8F7-4C6B-B5E5-BA2C0C3E80D7}" srcOrd="0" destOrd="0" presId="urn:microsoft.com/office/officeart/2005/8/layout/process5"/>
    <dgm:cxn modelId="{7FD1ECB8-EFC9-4A8C-BC0F-089E3BEC00C2}" type="presOf" srcId="{F0C6ECBD-A5DC-438F-BAAE-D4975C21DF60}" destId="{3D6B6A73-614B-4310-89FD-981141AF8B01}" srcOrd="1" destOrd="0" presId="urn:microsoft.com/office/officeart/2005/8/layout/process5"/>
    <dgm:cxn modelId="{27F512B9-4F77-444E-9163-E385667396D0}" type="presOf" srcId="{6A955F66-A1D8-4EDD-AA92-D8BC3F1DD1AD}" destId="{7A0EFDCA-2A0E-438C-A78A-1D5FA8E66612}" srcOrd="1" destOrd="0" presId="urn:microsoft.com/office/officeart/2005/8/layout/process5"/>
    <dgm:cxn modelId="{52893BC0-28E3-47D3-A26F-CCFB5A93AE3C}" type="presOf" srcId="{59731EB1-467A-4F99-861F-31658FEE5618}" destId="{EDDCD41F-AC8E-463C-A940-145C4EE44C14}" srcOrd="0" destOrd="0" presId="urn:microsoft.com/office/officeart/2005/8/layout/process5"/>
    <dgm:cxn modelId="{651AE4C6-6CE4-4C55-9C33-1BA14C292371}" type="presOf" srcId="{9A4B8AA6-3E83-4DE9-96D7-D75221AA383D}" destId="{F4849938-1EB4-4471-97E7-6BBA2BCFCA28}" srcOrd="0" destOrd="0" presId="urn:microsoft.com/office/officeart/2005/8/layout/process5"/>
    <dgm:cxn modelId="{B2D6DDCA-DFA6-4484-8076-B7CB0EC089D3}" type="presOf" srcId="{A5EF169F-6D57-4C20-9155-2E3F033B3304}" destId="{5BC7F7ED-F67E-49DB-AE6E-72C5267E421B}" srcOrd="0" destOrd="0" presId="urn:microsoft.com/office/officeart/2005/8/layout/process5"/>
    <dgm:cxn modelId="{2B1293D3-4D4C-4098-AC5A-805149EF0107}" srcId="{5C20265F-BFAB-4A6D-B9A1-6B5391ECDFB9}" destId="{BAD4CD45-6CE3-4237-9260-075F7EDA57D0}" srcOrd="5" destOrd="0" parTransId="{20DA7926-BFEE-4C91-9694-23E4A1429B06}" sibTransId="{856668D4-BAF0-440E-9257-C5A64DE96813}"/>
    <dgm:cxn modelId="{DE271CD7-A752-4717-9DDC-1CA8BBA81ADF}" srcId="{5C20265F-BFAB-4A6D-B9A1-6B5391ECDFB9}" destId="{FA9DC1C5-F1A0-427E-8D4D-7C59B822F15B}" srcOrd="1" destOrd="0" parTransId="{51BB99E7-FBE0-4798-8B22-9D4D5CCCEFC6}" sibTransId="{F0C6ECBD-A5DC-438F-BAAE-D4975C21DF60}"/>
    <dgm:cxn modelId="{BF67B9DA-5BF7-4F45-B6CF-5863439584AD}" type="presOf" srcId="{EFFBB8F2-D03B-4FE4-8D5A-434383202C04}" destId="{1BA9BC8C-0A98-49E4-9CE0-34F92CADDE4E}" srcOrd="0" destOrd="0" presId="urn:microsoft.com/office/officeart/2005/8/layout/process5"/>
    <dgm:cxn modelId="{3E7038DB-3B04-4439-8C58-5C82B8B4C770}" type="presOf" srcId="{ABA91FCE-65F7-4F89-9076-5901388A5F63}" destId="{3E283696-D6F2-4ADF-AFAD-6AD562955458}" srcOrd="1" destOrd="0" presId="urn:microsoft.com/office/officeart/2005/8/layout/process5"/>
    <dgm:cxn modelId="{923BA4E1-AE38-4B00-BB6B-5CB29AFD6DF2}" type="presOf" srcId="{3DBA12E6-FE30-480D-9DAA-BE0906D3E205}" destId="{4339E5B5-4D97-4F91-B815-29A583339BBE}" srcOrd="1" destOrd="0" presId="urn:microsoft.com/office/officeart/2005/8/layout/process5"/>
    <dgm:cxn modelId="{DE552AE3-4A84-4E88-9540-C864024139A3}" type="presOf" srcId="{FA9DC1C5-F1A0-427E-8D4D-7C59B822F15B}" destId="{E062C52F-34BC-4A6B-A26E-2F09EAF48CFF}" srcOrd="0" destOrd="0" presId="urn:microsoft.com/office/officeart/2005/8/layout/process5"/>
    <dgm:cxn modelId="{9DA439E8-F654-46A4-BFF4-C3069793E984}" srcId="{5C20265F-BFAB-4A6D-B9A1-6B5391ECDFB9}" destId="{BFA05A20-10D0-4262-99AF-C57221BBD906}" srcOrd="7" destOrd="0" parTransId="{46E8EE14-934F-4BB2-B0EA-49642A75A07D}" sibTransId="{3DBA12E6-FE30-480D-9DAA-BE0906D3E205}"/>
    <dgm:cxn modelId="{8688D3EB-246D-4A0F-980B-1051FEB376B1}" srcId="{5C20265F-BFAB-4A6D-B9A1-6B5391ECDFB9}" destId="{45529B6E-341B-4E5A-9AFC-32766CF9A775}" srcOrd="4" destOrd="0" parTransId="{76B7B413-4CCD-4A7F-B3D0-BF3E9116EBDE}" sibTransId="{B39A0B23-7F80-4835-BD90-A78B1475247C}"/>
    <dgm:cxn modelId="{EDE727EE-D9DB-412B-8862-A0BC514F7AAB}" type="presOf" srcId="{BD5B9B8B-42CB-4EB3-A4FD-76584072E8B0}" destId="{25243B5E-33D7-4B72-8B09-0A82809DE594}" srcOrd="1" destOrd="0" presId="urn:microsoft.com/office/officeart/2005/8/layout/process5"/>
    <dgm:cxn modelId="{94DF88EF-92F8-4D2D-93D8-698ED0FF11EE}" type="presOf" srcId="{BAD4CD45-6CE3-4237-9260-075F7EDA57D0}" destId="{D8DD064F-20A4-4341-815C-C0B58A23E0FC}" srcOrd="0" destOrd="0" presId="urn:microsoft.com/office/officeart/2005/8/layout/process5"/>
    <dgm:cxn modelId="{188945F2-D877-4A3F-B470-5E08D55C6389}" type="presOf" srcId="{F6205599-8F3C-428B-86DD-3F0A37BFD61D}" destId="{17EE4AE6-96DF-43D1-81F4-FCE4806E80B4}" srcOrd="1" destOrd="0" presId="urn:microsoft.com/office/officeart/2005/8/layout/process5"/>
    <dgm:cxn modelId="{315EEBC0-80C6-40CC-BDD3-795DD5DF02A6}" type="presParOf" srcId="{210E7766-2D47-4699-BE05-3094CA366E0B}" destId="{5BC7F7ED-F67E-49DB-AE6E-72C5267E421B}" srcOrd="0" destOrd="0" presId="urn:microsoft.com/office/officeart/2005/8/layout/process5"/>
    <dgm:cxn modelId="{2F370B7F-26E4-46FB-BF5E-D05AD473EAC3}" type="presParOf" srcId="{210E7766-2D47-4699-BE05-3094CA366E0B}" destId="{F7E80DCC-4273-480F-AB75-DF75CEC64F50}" srcOrd="1" destOrd="0" presId="urn:microsoft.com/office/officeart/2005/8/layout/process5"/>
    <dgm:cxn modelId="{B742FC05-073F-432E-AF99-807E754195FA}" type="presParOf" srcId="{F7E80DCC-4273-480F-AB75-DF75CEC64F50}" destId="{1D09331C-9D65-4924-A8E7-7C6C4AAE5219}" srcOrd="0" destOrd="0" presId="urn:microsoft.com/office/officeart/2005/8/layout/process5"/>
    <dgm:cxn modelId="{935AD076-C308-46C9-ABC3-03CBD8D0FA79}" type="presParOf" srcId="{210E7766-2D47-4699-BE05-3094CA366E0B}" destId="{E062C52F-34BC-4A6B-A26E-2F09EAF48CFF}" srcOrd="2" destOrd="0" presId="urn:microsoft.com/office/officeart/2005/8/layout/process5"/>
    <dgm:cxn modelId="{B088C1FF-6C73-480B-AE67-632B101E562E}" type="presParOf" srcId="{210E7766-2D47-4699-BE05-3094CA366E0B}" destId="{20B95184-D55C-450E-8800-CBFEA137ED7C}" srcOrd="3" destOrd="0" presId="urn:microsoft.com/office/officeart/2005/8/layout/process5"/>
    <dgm:cxn modelId="{6435CBC4-FB12-4EF3-87E5-593DC760A58D}" type="presParOf" srcId="{20B95184-D55C-450E-8800-CBFEA137ED7C}" destId="{3D6B6A73-614B-4310-89FD-981141AF8B01}" srcOrd="0" destOrd="0" presId="urn:microsoft.com/office/officeart/2005/8/layout/process5"/>
    <dgm:cxn modelId="{6253F6A2-F4E2-4CF7-B862-6450D4DCEB49}" type="presParOf" srcId="{210E7766-2D47-4699-BE05-3094CA366E0B}" destId="{0D973DEE-FCE2-43F3-B4E0-F31A18418C9D}" srcOrd="4" destOrd="0" presId="urn:microsoft.com/office/officeart/2005/8/layout/process5"/>
    <dgm:cxn modelId="{5CB479E2-4AD0-4C72-9742-BDD970B95E04}" type="presParOf" srcId="{210E7766-2D47-4699-BE05-3094CA366E0B}" destId="{EDDCD41F-AC8E-463C-A940-145C4EE44C14}" srcOrd="5" destOrd="0" presId="urn:microsoft.com/office/officeart/2005/8/layout/process5"/>
    <dgm:cxn modelId="{7C631F64-D6C5-49CB-AB49-39D40F67B745}" type="presParOf" srcId="{EDDCD41F-AC8E-463C-A940-145C4EE44C14}" destId="{0C08AA46-C101-43D5-98F7-973A880AFD9F}" srcOrd="0" destOrd="0" presId="urn:microsoft.com/office/officeart/2005/8/layout/process5"/>
    <dgm:cxn modelId="{50273243-47FE-4148-9DAB-9C86669F3EF9}" type="presParOf" srcId="{210E7766-2D47-4699-BE05-3094CA366E0B}" destId="{B19A7718-B479-498E-98A7-E761D8C57F83}" srcOrd="6" destOrd="0" presId="urn:microsoft.com/office/officeart/2005/8/layout/process5"/>
    <dgm:cxn modelId="{DC0DCEF5-D31B-4BC8-9DFA-70D1C15603D9}" type="presParOf" srcId="{210E7766-2D47-4699-BE05-3094CA366E0B}" destId="{A97FE17E-B98F-4347-B478-B8CE68B412D7}" srcOrd="7" destOrd="0" presId="urn:microsoft.com/office/officeart/2005/8/layout/process5"/>
    <dgm:cxn modelId="{5BA28BBD-EE0B-4AE8-822B-66A2EDEA7F0F}" type="presParOf" srcId="{A97FE17E-B98F-4347-B478-B8CE68B412D7}" destId="{7A0EFDCA-2A0E-438C-A78A-1D5FA8E66612}" srcOrd="0" destOrd="0" presId="urn:microsoft.com/office/officeart/2005/8/layout/process5"/>
    <dgm:cxn modelId="{E1FCF4BE-9B8B-490F-8340-5DC1B3C20773}" type="presParOf" srcId="{210E7766-2D47-4699-BE05-3094CA366E0B}" destId="{BF71EDE9-634E-4B06-A16A-EF5DC49909D2}" srcOrd="8" destOrd="0" presId="urn:microsoft.com/office/officeart/2005/8/layout/process5"/>
    <dgm:cxn modelId="{78E8FF8E-D2B5-4167-ADD7-9D319AB0ABBC}" type="presParOf" srcId="{210E7766-2D47-4699-BE05-3094CA366E0B}" destId="{51C53BB1-03C1-44A4-AF06-18D2317D7DF9}" srcOrd="9" destOrd="0" presId="urn:microsoft.com/office/officeart/2005/8/layout/process5"/>
    <dgm:cxn modelId="{F1B98CDB-31D7-4C6A-821C-EBE4D43D4CEC}" type="presParOf" srcId="{51C53BB1-03C1-44A4-AF06-18D2317D7DF9}" destId="{EE6B2753-1E98-4FE0-8F10-541DAFFFEE17}" srcOrd="0" destOrd="0" presId="urn:microsoft.com/office/officeart/2005/8/layout/process5"/>
    <dgm:cxn modelId="{5C059FF2-E701-4FFF-A6DF-1659CB6EFB51}" type="presParOf" srcId="{210E7766-2D47-4699-BE05-3094CA366E0B}" destId="{D8DD064F-20A4-4341-815C-C0B58A23E0FC}" srcOrd="10" destOrd="0" presId="urn:microsoft.com/office/officeart/2005/8/layout/process5"/>
    <dgm:cxn modelId="{61C07135-84B3-4D25-AEAF-2D34401D90F3}" type="presParOf" srcId="{210E7766-2D47-4699-BE05-3094CA366E0B}" destId="{7FC4DD3A-56C5-4674-B260-5DCC5F2AC513}" srcOrd="11" destOrd="0" presId="urn:microsoft.com/office/officeart/2005/8/layout/process5"/>
    <dgm:cxn modelId="{EFA2D2E2-C21C-445F-8B0E-78137239A986}" type="presParOf" srcId="{7FC4DD3A-56C5-4674-B260-5DCC5F2AC513}" destId="{1E8715EF-D1C1-41CA-A976-2E1B4D3C4AA8}" srcOrd="0" destOrd="0" presId="urn:microsoft.com/office/officeart/2005/8/layout/process5"/>
    <dgm:cxn modelId="{09ACCC90-385E-4D56-AD55-161C98BB6E51}" type="presParOf" srcId="{210E7766-2D47-4699-BE05-3094CA366E0B}" destId="{9471AFFE-604B-4DF2-80CB-E8676D3D42EC}" srcOrd="12" destOrd="0" presId="urn:microsoft.com/office/officeart/2005/8/layout/process5"/>
    <dgm:cxn modelId="{2A6D9F08-80C8-43F8-9B63-B8B764FF29FA}" type="presParOf" srcId="{210E7766-2D47-4699-BE05-3094CA366E0B}" destId="{A6090393-1880-4198-9C0E-BA09C23FF243}" srcOrd="13" destOrd="0" presId="urn:microsoft.com/office/officeart/2005/8/layout/process5"/>
    <dgm:cxn modelId="{2E6E2F2A-CA79-4B19-BE9A-A820F140A001}" type="presParOf" srcId="{A6090393-1880-4198-9C0E-BA09C23FF243}" destId="{24CB2DFB-A26B-4EB7-84F4-179449B1282F}" srcOrd="0" destOrd="0" presId="urn:microsoft.com/office/officeart/2005/8/layout/process5"/>
    <dgm:cxn modelId="{EFA23908-897C-4DCB-986F-322280A54EA0}" type="presParOf" srcId="{210E7766-2D47-4699-BE05-3094CA366E0B}" destId="{BE437C48-1704-40A6-BA88-594E047B649B}" srcOrd="14" destOrd="0" presId="urn:microsoft.com/office/officeart/2005/8/layout/process5"/>
    <dgm:cxn modelId="{746BC1EB-F106-4E8A-88EE-0213D9F0B406}" type="presParOf" srcId="{210E7766-2D47-4699-BE05-3094CA366E0B}" destId="{85E75FEE-A1DD-4ABF-8AC3-C3D45F69739E}" srcOrd="15" destOrd="0" presId="urn:microsoft.com/office/officeart/2005/8/layout/process5"/>
    <dgm:cxn modelId="{B6E46762-A14B-4840-8775-339DC010D353}" type="presParOf" srcId="{85E75FEE-A1DD-4ABF-8AC3-C3D45F69739E}" destId="{4339E5B5-4D97-4F91-B815-29A583339BBE}" srcOrd="0" destOrd="0" presId="urn:microsoft.com/office/officeart/2005/8/layout/process5"/>
    <dgm:cxn modelId="{0695C038-C89E-425B-88C3-94DCBF0DF676}" type="presParOf" srcId="{210E7766-2D47-4699-BE05-3094CA366E0B}" destId="{FDE4E917-955A-427B-A556-36DF0E4F9780}" srcOrd="16" destOrd="0" presId="urn:microsoft.com/office/officeart/2005/8/layout/process5"/>
    <dgm:cxn modelId="{582258CC-8CC6-41BB-A7B3-B0D1C2B84BA0}" type="presParOf" srcId="{210E7766-2D47-4699-BE05-3094CA366E0B}" destId="{39F4E6F2-C219-40E9-A47C-0E4764C604A7}" srcOrd="17" destOrd="0" presId="urn:microsoft.com/office/officeart/2005/8/layout/process5"/>
    <dgm:cxn modelId="{C6B45EEB-2EB0-488F-B0CA-D499B289CF6F}" type="presParOf" srcId="{39F4E6F2-C219-40E9-A47C-0E4764C604A7}" destId="{3E283696-D6F2-4ADF-AFAD-6AD562955458}" srcOrd="0" destOrd="0" presId="urn:microsoft.com/office/officeart/2005/8/layout/process5"/>
    <dgm:cxn modelId="{B1EC80AE-D65A-4A22-9475-9C6EA606DD95}" type="presParOf" srcId="{210E7766-2D47-4699-BE05-3094CA366E0B}" destId="{F4849938-1EB4-4471-97E7-6BBA2BCFCA28}" srcOrd="18" destOrd="0" presId="urn:microsoft.com/office/officeart/2005/8/layout/process5"/>
    <dgm:cxn modelId="{A0A250B7-3DEB-473D-B552-C721A9B5A9FE}" type="presParOf" srcId="{210E7766-2D47-4699-BE05-3094CA366E0B}" destId="{E871CCD0-99D0-4906-B59E-54EA60E29E79}" srcOrd="19" destOrd="0" presId="urn:microsoft.com/office/officeart/2005/8/layout/process5"/>
    <dgm:cxn modelId="{68F2146C-3D7B-473B-BA00-221F04AA8278}" type="presParOf" srcId="{E871CCD0-99D0-4906-B59E-54EA60E29E79}" destId="{17EE4AE6-96DF-43D1-81F4-FCE4806E80B4}" srcOrd="0" destOrd="0" presId="urn:microsoft.com/office/officeart/2005/8/layout/process5"/>
    <dgm:cxn modelId="{248B740C-AF63-4F4D-901D-79B0C0093D3B}" type="presParOf" srcId="{210E7766-2D47-4699-BE05-3094CA366E0B}" destId="{1BA9BC8C-0A98-49E4-9CE0-34F92CADDE4E}" srcOrd="20" destOrd="0" presId="urn:microsoft.com/office/officeart/2005/8/layout/process5"/>
    <dgm:cxn modelId="{3C8D8B6A-3905-48D0-A899-94DB688B8FAF}" type="presParOf" srcId="{210E7766-2D47-4699-BE05-3094CA366E0B}" destId="{4EF05725-F8F7-4C6B-B5E5-BA2C0C3E80D7}" srcOrd="21" destOrd="0" presId="urn:microsoft.com/office/officeart/2005/8/layout/process5"/>
    <dgm:cxn modelId="{4FFCFA99-BC4A-4B71-A680-9BB6C90A2FA6}" type="presParOf" srcId="{4EF05725-F8F7-4C6B-B5E5-BA2C0C3E80D7}" destId="{25243B5E-33D7-4B72-8B09-0A82809DE594}" srcOrd="0" destOrd="0" presId="urn:microsoft.com/office/officeart/2005/8/layout/process5"/>
    <dgm:cxn modelId="{5D20DAE7-CCEC-4068-A60C-C84EA77FEFEA}" type="presParOf" srcId="{210E7766-2D47-4699-BE05-3094CA366E0B}" destId="{0AB77B14-D402-41FE-B76A-7F7A5F4663B9}" srcOrd="22"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2B1AC-C894-4CCE-A809-3CC2ACBD498B}">
      <dsp:nvSpPr>
        <dsp:cNvPr id="0" name=""/>
        <dsp:cNvSpPr/>
      </dsp:nvSpPr>
      <dsp:spPr>
        <a:xfrm>
          <a:off x="1366" y="1803466"/>
          <a:ext cx="1811734" cy="181173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US" sz="2200" kern="1200"/>
            <a:t>Variables de entrada</a:t>
          </a:r>
        </a:p>
      </dsp:txBody>
      <dsp:txXfrm>
        <a:off x="266688" y="2068788"/>
        <a:ext cx="1281090" cy="1281090"/>
      </dsp:txXfrm>
    </dsp:sp>
    <dsp:sp modelId="{B2344C03-1F83-4107-9FD8-CCC9E4405A61}">
      <dsp:nvSpPr>
        <dsp:cNvPr id="0" name=""/>
        <dsp:cNvSpPr/>
      </dsp:nvSpPr>
      <dsp:spPr>
        <a:xfrm>
          <a:off x="1960214" y="2183930"/>
          <a:ext cx="1050805" cy="1050805"/>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US" sz="1700" kern="1200"/>
        </a:p>
      </dsp:txBody>
      <dsp:txXfrm>
        <a:off x="2099498" y="2585758"/>
        <a:ext cx="772237" cy="247149"/>
      </dsp:txXfrm>
    </dsp:sp>
    <dsp:sp modelId="{980FD936-BADC-4508-AE71-2A26A50D0089}">
      <dsp:nvSpPr>
        <dsp:cNvPr id="0" name=""/>
        <dsp:cNvSpPr/>
      </dsp:nvSpPr>
      <dsp:spPr>
        <a:xfrm>
          <a:off x="3158132" y="1803466"/>
          <a:ext cx="1811734" cy="181173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US" sz="2200" kern="1200"/>
            <a:t>Modelo de regresión</a:t>
          </a:r>
        </a:p>
      </dsp:txBody>
      <dsp:txXfrm>
        <a:off x="3423454" y="2068788"/>
        <a:ext cx="1281090" cy="1281090"/>
      </dsp:txXfrm>
    </dsp:sp>
    <dsp:sp modelId="{7999432D-8547-47E1-B479-EFAF6AE7A1BA}">
      <dsp:nvSpPr>
        <dsp:cNvPr id="0" name=""/>
        <dsp:cNvSpPr/>
      </dsp:nvSpPr>
      <dsp:spPr>
        <a:xfrm>
          <a:off x="5116980" y="2183930"/>
          <a:ext cx="1050805" cy="1050805"/>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US" sz="2000" kern="1200"/>
        </a:p>
      </dsp:txBody>
      <dsp:txXfrm>
        <a:off x="5256264" y="2400396"/>
        <a:ext cx="772237" cy="617873"/>
      </dsp:txXfrm>
    </dsp:sp>
    <dsp:sp modelId="{3AF26AB8-9E7E-44A3-B91E-79E4D0B5C671}">
      <dsp:nvSpPr>
        <dsp:cNvPr id="0" name=""/>
        <dsp:cNvSpPr/>
      </dsp:nvSpPr>
      <dsp:spPr>
        <a:xfrm>
          <a:off x="6314898" y="1803466"/>
          <a:ext cx="1811734" cy="181173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US" sz="2200" kern="1200"/>
            <a:t>Pronóstico</a:t>
          </a:r>
        </a:p>
      </dsp:txBody>
      <dsp:txXfrm>
        <a:off x="6580220" y="2068788"/>
        <a:ext cx="1281090" cy="1281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223EC-3528-4C40-995D-876DF2CDCCFD}">
      <dsp:nvSpPr>
        <dsp:cNvPr id="0" name=""/>
        <dsp:cNvSpPr/>
      </dsp:nvSpPr>
      <dsp:spPr>
        <a:xfrm>
          <a:off x="0" y="796335"/>
          <a:ext cx="3273976" cy="34409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EE5E0D0-5A15-48ED-94C6-68311439DBFA}">
      <dsp:nvSpPr>
        <dsp:cNvPr id="0" name=""/>
        <dsp:cNvSpPr/>
      </dsp:nvSpPr>
      <dsp:spPr>
        <a:xfrm>
          <a:off x="62821" y="933973"/>
          <a:ext cx="3164325" cy="2236621"/>
        </a:xfrm>
        <a:prstGeom prst="rect">
          <a:avLst/>
        </a:prstGeom>
        <a:blipFill rotWithShape="1">
          <a:blip xmlns:r="http://schemas.openxmlformats.org/officeDocument/2006/relationships" r:embed="rId1"/>
          <a:srcRect/>
          <a:stretch>
            <a:fillRect l="-6000" r="-6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C31927-6C7E-40CA-96A3-8BDBA7108549}">
      <dsp:nvSpPr>
        <dsp:cNvPr id="0" name=""/>
        <dsp:cNvSpPr/>
      </dsp:nvSpPr>
      <dsp:spPr>
        <a:xfrm>
          <a:off x="328818" y="3514718"/>
          <a:ext cx="2632331" cy="58493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a:cs typeface="Calibri"/>
            </a:rPr>
            <a:t>Temperatura Mínima</a:t>
          </a:r>
          <a:endParaRPr lang="es-US" sz="1500" kern="1200"/>
        </a:p>
      </dsp:txBody>
      <dsp:txXfrm>
        <a:off x="328818" y="3514718"/>
        <a:ext cx="2632331" cy="584934"/>
      </dsp:txXfrm>
    </dsp:sp>
    <dsp:sp modelId="{0D79F13B-1942-4F85-9366-E21113E82710}">
      <dsp:nvSpPr>
        <dsp:cNvPr id="0" name=""/>
        <dsp:cNvSpPr/>
      </dsp:nvSpPr>
      <dsp:spPr>
        <a:xfrm>
          <a:off x="328818" y="3170595"/>
          <a:ext cx="2632331" cy="34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US" sz="1500" kern="1200">
              <a:solidFill>
                <a:srgbClr val="F5F5F5"/>
              </a:solidFill>
            </a:rPr>
            <a:t>Imagen 1</a:t>
          </a:r>
        </a:p>
      </dsp:txBody>
      <dsp:txXfrm>
        <a:off x="328818" y="3170595"/>
        <a:ext cx="2632331" cy="344123"/>
      </dsp:txXfrm>
    </dsp:sp>
    <dsp:sp modelId="{1129C431-68DA-45FA-A1A2-59C47B090CC8}">
      <dsp:nvSpPr>
        <dsp:cNvPr id="0" name=""/>
        <dsp:cNvSpPr/>
      </dsp:nvSpPr>
      <dsp:spPr>
        <a:xfrm>
          <a:off x="4058985" y="796335"/>
          <a:ext cx="3263184" cy="34409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582CC92-2255-4C7F-8E69-5EE93AB0689A}">
      <dsp:nvSpPr>
        <dsp:cNvPr id="0" name=""/>
        <dsp:cNvSpPr/>
      </dsp:nvSpPr>
      <dsp:spPr>
        <a:xfrm>
          <a:off x="4136619" y="933973"/>
          <a:ext cx="3107914" cy="2236621"/>
        </a:xfrm>
        <a:prstGeom prst="rect">
          <a:avLst/>
        </a:prstGeom>
        <a:blipFill rotWithShape="1">
          <a:blip xmlns:r="http://schemas.openxmlformats.org/officeDocument/2006/relationships" r:embed="rId2"/>
          <a:srcRect/>
          <a:stretch>
            <a:fillRect l="-4000" r="-4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92BB2-EB37-414E-AB59-161C0DBB9355}">
      <dsp:nvSpPr>
        <dsp:cNvPr id="0" name=""/>
        <dsp:cNvSpPr/>
      </dsp:nvSpPr>
      <dsp:spPr>
        <a:xfrm>
          <a:off x="4374411" y="3514718"/>
          <a:ext cx="2632331" cy="58493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US" sz="1500" kern="1200"/>
            <a:t>Nubosidad</a:t>
          </a:r>
        </a:p>
      </dsp:txBody>
      <dsp:txXfrm>
        <a:off x="4374411" y="3514718"/>
        <a:ext cx="2632331" cy="584934"/>
      </dsp:txXfrm>
    </dsp:sp>
    <dsp:sp modelId="{38CC9D9F-EAB3-40EB-BFFE-756292F53632}">
      <dsp:nvSpPr>
        <dsp:cNvPr id="0" name=""/>
        <dsp:cNvSpPr/>
      </dsp:nvSpPr>
      <dsp:spPr>
        <a:xfrm>
          <a:off x="4374411" y="3170595"/>
          <a:ext cx="2632331" cy="34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US" sz="1500" kern="1200">
              <a:solidFill>
                <a:srgbClr val="F5F5F5"/>
              </a:solidFill>
            </a:rPr>
            <a:t>Imagen 2</a:t>
          </a:r>
        </a:p>
      </dsp:txBody>
      <dsp:txXfrm>
        <a:off x="4374411" y="3170595"/>
        <a:ext cx="2632331" cy="344123"/>
      </dsp:txXfrm>
    </dsp:sp>
    <dsp:sp modelId="{B547AFC9-EF74-4339-B16E-D0F2CABD3503}">
      <dsp:nvSpPr>
        <dsp:cNvPr id="0" name=""/>
        <dsp:cNvSpPr/>
      </dsp:nvSpPr>
      <dsp:spPr>
        <a:xfrm>
          <a:off x="8099182" y="796335"/>
          <a:ext cx="3259411" cy="34409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2D585A0-2245-4114-968B-8BC03E9A8977}">
      <dsp:nvSpPr>
        <dsp:cNvPr id="0" name=""/>
        <dsp:cNvSpPr/>
      </dsp:nvSpPr>
      <dsp:spPr>
        <a:xfrm>
          <a:off x="8215600" y="933973"/>
          <a:ext cx="3026575" cy="2236621"/>
        </a:xfrm>
        <a:prstGeom prst="rect">
          <a:avLst/>
        </a:prstGeom>
        <a:blipFill rotWithShape="1">
          <a:blip xmlns:r="http://schemas.openxmlformats.org/officeDocument/2006/relationships" r:embed="rId3"/>
          <a:srcRect/>
          <a:stretch>
            <a:fillRect l="-5000" r="-5000"/>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DE4463-FA09-4F5E-B68E-6F6AAB36871B}">
      <dsp:nvSpPr>
        <dsp:cNvPr id="0" name=""/>
        <dsp:cNvSpPr/>
      </dsp:nvSpPr>
      <dsp:spPr>
        <a:xfrm>
          <a:off x="8412722" y="3514718"/>
          <a:ext cx="2632331" cy="58493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US" sz="1500" kern="1200"/>
            <a:t>Temperatura Máxima</a:t>
          </a:r>
        </a:p>
      </dsp:txBody>
      <dsp:txXfrm>
        <a:off x="8412722" y="3514718"/>
        <a:ext cx="2632331" cy="584934"/>
      </dsp:txXfrm>
    </dsp:sp>
    <dsp:sp modelId="{456714FB-1A8F-4764-A76D-CBF81D7B09C8}">
      <dsp:nvSpPr>
        <dsp:cNvPr id="0" name=""/>
        <dsp:cNvSpPr/>
      </dsp:nvSpPr>
      <dsp:spPr>
        <a:xfrm>
          <a:off x="8412722" y="3170595"/>
          <a:ext cx="2632331" cy="34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US" sz="1500" kern="1200">
              <a:solidFill>
                <a:srgbClr val="F5F5F5"/>
              </a:solidFill>
            </a:rPr>
            <a:t>Imagen 3</a:t>
          </a:r>
        </a:p>
      </dsp:txBody>
      <dsp:txXfrm>
        <a:off x="8412722" y="3170595"/>
        <a:ext cx="2632331" cy="344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F7ED-F67E-49DB-AE6E-72C5267E421B}">
      <dsp:nvSpPr>
        <dsp:cNvPr id="0" name=""/>
        <dsp:cNvSpPr/>
      </dsp:nvSpPr>
      <dsp:spPr>
        <a:xfrm>
          <a:off x="1010967" y="1557"/>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s-ES" sz="1500" kern="1200"/>
            <a:t>Creación variables dummies (festivos en lógica difusa)</a:t>
          </a:r>
          <a:endParaRPr lang="en-US" sz="1500" kern="1200"/>
        </a:p>
      </dsp:txBody>
      <dsp:txXfrm>
        <a:off x="1040332" y="30922"/>
        <a:ext cx="1612269" cy="943869"/>
      </dsp:txXfrm>
    </dsp:sp>
    <dsp:sp modelId="{F7E80DCC-4273-480F-AB75-DF75CEC64F50}">
      <dsp:nvSpPr>
        <dsp:cNvPr id="0" name=""/>
        <dsp:cNvSpPr/>
      </dsp:nvSpPr>
      <dsp:spPr>
        <a:xfrm>
          <a:off x="2829014" y="295653"/>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2829014" y="378534"/>
        <a:ext cx="247976" cy="248645"/>
      </dsp:txXfrm>
    </dsp:sp>
    <dsp:sp modelId="{E062C52F-34BC-4A6B-A26E-2F09EAF48CFF}">
      <dsp:nvSpPr>
        <dsp:cNvPr id="0" name=""/>
        <dsp:cNvSpPr/>
      </dsp:nvSpPr>
      <dsp:spPr>
        <a:xfrm>
          <a:off x="3350366" y="1557"/>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Lógica difusa de estaciones</a:t>
          </a:r>
          <a:endParaRPr lang="en-US" sz="1500" kern="1200"/>
        </a:p>
      </dsp:txBody>
      <dsp:txXfrm>
        <a:off x="3379731" y="30922"/>
        <a:ext cx="1612269" cy="943869"/>
      </dsp:txXfrm>
    </dsp:sp>
    <dsp:sp modelId="{20B95184-D55C-450E-8800-CBFEA137ED7C}">
      <dsp:nvSpPr>
        <dsp:cNvPr id="0" name=""/>
        <dsp:cNvSpPr/>
      </dsp:nvSpPr>
      <dsp:spPr>
        <a:xfrm>
          <a:off x="5168414" y="295653"/>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5168414" y="378534"/>
        <a:ext cx="247976" cy="248645"/>
      </dsp:txXfrm>
    </dsp:sp>
    <dsp:sp modelId="{0D973DEE-FCE2-43F3-B4E0-F31A18418C9D}">
      <dsp:nvSpPr>
        <dsp:cNvPr id="0" name=""/>
        <dsp:cNvSpPr/>
      </dsp:nvSpPr>
      <dsp:spPr>
        <a:xfrm>
          <a:off x="5689765" y="1557"/>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s-ES" sz="1500" kern="1200">
              <a:latin typeface="Calibri Light" panose="020F0302020204030204"/>
            </a:rPr>
            <a:t>Creación modelo del clima</a:t>
          </a:r>
          <a:endParaRPr lang="en-US" sz="1500" kern="1200"/>
        </a:p>
      </dsp:txBody>
      <dsp:txXfrm>
        <a:off x="5719130" y="30922"/>
        <a:ext cx="1612269" cy="943869"/>
      </dsp:txXfrm>
    </dsp:sp>
    <dsp:sp modelId="{EDDCD41F-AC8E-463C-A940-145C4EE44C14}">
      <dsp:nvSpPr>
        <dsp:cNvPr id="0" name=""/>
        <dsp:cNvSpPr/>
      </dsp:nvSpPr>
      <dsp:spPr>
        <a:xfrm>
          <a:off x="7507813" y="295653"/>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US" sz="1200" kern="1200"/>
        </a:p>
      </dsp:txBody>
      <dsp:txXfrm>
        <a:off x="7507813" y="378534"/>
        <a:ext cx="247976" cy="248645"/>
      </dsp:txXfrm>
    </dsp:sp>
    <dsp:sp modelId="{B19A7718-B479-498E-98A7-E761D8C57F83}">
      <dsp:nvSpPr>
        <dsp:cNvPr id="0" name=""/>
        <dsp:cNvSpPr/>
      </dsp:nvSpPr>
      <dsp:spPr>
        <a:xfrm>
          <a:off x="8029164" y="1557"/>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Agregar regresores no lineales</a:t>
          </a:r>
          <a:endParaRPr lang="en-US" sz="1500" kern="1200"/>
        </a:p>
      </dsp:txBody>
      <dsp:txXfrm>
        <a:off x="8058529" y="30922"/>
        <a:ext cx="1612269" cy="943869"/>
      </dsp:txXfrm>
    </dsp:sp>
    <dsp:sp modelId="{A97FE17E-B98F-4347-B478-B8CE68B412D7}">
      <dsp:nvSpPr>
        <dsp:cNvPr id="0" name=""/>
        <dsp:cNvSpPr/>
      </dsp:nvSpPr>
      <dsp:spPr>
        <a:xfrm rot="5400000">
          <a:off x="8687538" y="1121126"/>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US" sz="1200" kern="1200"/>
        </a:p>
      </dsp:txBody>
      <dsp:txXfrm rot="-5400000">
        <a:off x="8740342" y="1151204"/>
        <a:ext cx="248645" cy="247976"/>
      </dsp:txXfrm>
    </dsp:sp>
    <dsp:sp modelId="{BF71EDE9-634E-4B06-A16A-EF5DC49909D2}">
      <dsp:nvSpPr>
        <dsp:cNvPr id="0" name=""/>
        <dsp:cNvSpPr/>
      </dsp:nvSpPr>
      <dsp:spPr>
        <a:xfrm>
          <a:off x="8029164" y="1672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s-ES" sz="1500" kern="1200">
              <a:latin typeface="Calibri Light" panose="020F0302020204030204"/>
            </a:rPr>
            <a:t> </a:t>
          </a:r>
          <a:r>
            <a:rPr lang="es-ES" sz="1500" b="0" kern="1200">
              <a:latin typeface="Calibri Light" panose="020F0302020204030204"/>
            </a:rPr>
            <a:t>1ra Regresión lineal con efecto cruzado</a:t>
          </a:r>
          <a:endParaRPr lang="es-ES" sz="1500" b="1" kern="1200"/>
        </a:p>
      </dsp:txBody>
      <dsp:txXfrm>
        <a:off x="8058529" y="1701921"/>
        <a:ext cx="1612269" cy="943869"/>
      </dsp:txXfrm>
    </dsp:sp>
    <dsp:sp modelId="{51C53BB1-03C1-44A4-AF06-18D2317D7DF9}">
      <dsp:nvSpPr>
        <dsp:cNvPr id="0" name=""/>
        <dsp:cNvSpPr/>
      </dsp:nvSpPr>
      <dsp:spPr>
        <a:xfrm rot="10800000">
          <a:off x="7527865" y="1966652"/>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10800000">
        <a:off x="7634140" y="2049533"/>
        <a:ext cx="247976" cy="248645"/>
      </dsp:txXfrm>
    </dsp:sp>
    <dsp:sp modelId="{D8DD064F-20A4-4341-815C-C0B58A23E0FC}">
      <dsp:nvSpPr>
        <dsp:cNvPr id="0" name=""/>
        <dsp:cNvSpPr/>
      </dsp:nvSpPr>
      <dsp:spPr>
        <a:xfrm>
          <a:off x="5689765" y="1672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s-ES" sz="1500" kern="1200"/>
            <a:t>Analizar frecuencias</a:t>
          </a:r>
          <a:r>
            <a:rPr lang="es-ES" sz="1500" kern="1200">
              <a:latin typeface="Calibri Light" panose="020F0302020204030204"/>
            </a:rPr>
            <a:t> en residuales</a:t>
          </a:r>
          <a:endParaRPr lang="en-US" sz="1500" kern="1200"/>
        </a:p>
      </dsp:txBody>
      <dsp:txXfrm>
        <a:off x="5719130" y="1701921"/>
        <a:ext cx="1612269" cy="943869"/>
      </dsp:txXfrm>
    </dsp:sp>
    <dsp:sp modelId="{7FC4DD3A-56C5-4674-B260-5DCC5F2AC513}">
      <dsp:nvSpPr>
        <dsp:cNvPr id="0" name=""/>
        <dsp:cNvSpPr/>
      </dsp:nvSpPr>
      <dsp:spPr>
        <a:xfrm rot="10800000">
          <a:off x="5188466" y="1966652"/>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10800000">
        <a:off x="5294741" y="2049533"/>
        <a:ext cx="247976" cy="248645"/>
      </dsp:txXfrm>
    </dsp:sp>
    <dsp:sp modelId="{9471AFFE-604B-4DF2-80CB-E8676D3D42EC}">
      <dsp:nvSpPr>
        <dsp:cNvPr id="0" name=""/>
        <dsp:cNvSpPr/>
      </dsp:nvSpPr>
      <dsp:spPr>
        <a:xfrm>
          <a:off x="3350366" y="1672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Teorema de Fourier (sen + cos)</a:t>
          </a:r>
        </a:p>
      </dsp:txBody>
      <dsp:txXfrm>
        <a:off x="3379731" y="1701921"/>
        <a:ext cx="1612269" cy="943869"/>
      </dsp:txXfrm>
    </dsp:sp>
    <dsp:sp modelId="{A6090393-1880-4198-9C0E-BA09C23FF243}">
      <dsp:nvSpPr>
        <dsp:cNvPr id="0" name=""/>
        <dsp:cNvSpPr/>
      </dsp:nvSpPr>
      <dsp:spPr>
        <a:xfrm rot="10800000">
          <a:off x="2849066" y="1966652"/>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10800000">
        <a:off x="2955341" y="2049533"/>
        <a:ext cx="247976" cy="248645"/>
      </dsp:txXfrm>
    </dsp:sp>
    <dsp:sp modelId="{BE437C48-1704-40A6-BA88-594E047B649B}">
      <dsp:nvSpPr>
        <dsp:cNvPr id="0" name=""/>
        <dsp:cNvSpPr/>
      </dsp:nvSpPr>
      <dsp:spPr>
        <a:xfrm>
          <a:off x="1010967" y="1672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latin typeface="Calibri Light" panose="020F0302020204030204"/>
            </a:rPr>
            <a:t> 2da Regresión</a:t>
          </a:r>
          <a:r>
            <a:rPr lang="es-ES" sz="1500" kern="1200"/>
            <a:t> lineal</a:t>
          </a:r>
          <a:r>
            <a:rPr lang="es-ES" sz="1500" kern="1200">
              <a:latin typeface="Calibri Light" panose="020F0302020204030204"/>
            </a:rPr>
            <a:t> con efecto cruzado</a:t>
          </a:r>
          <a:endParaRPr lang="es-ES" sz="1500" kern="1200"/>
        </a:p>
      </dsp:txBody>
      <dsp:txXfrm>
        <a:off x="1040332" y="1701921"/>
        <a:ext cx="1612269" cy="943869"/>
      </dsp:txXfrm>
    </dsp:sp>
    <dsp:sp modelId="{85E75FEE-A1DD-4ABF-8AC3-C3D45F69739E}">
      <dsp:nvSpPr>
        <dsp:cNvPr id="0" name=""/>
        <dsp:cNvSpPr/>
      </dsp:nvSpPr>
      <dsp:spPr>
        <a:xfrm rot="5400000">
          <a:off x="1669341" y="2792126"/>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US" sz="1200" kern="1200"/>
        </a:p>
      </dsp:txBody>
      <dsp:txXfrm rot="-5400000">
        <a:off x="1722145" y="2822204"/>
        <a:ext cx="248645" cy="247976"/>
      </dsp:txXfrm>
    </dsp:sp>
    <dsp:sp modelId="{FDE4E917-955A-427B-A556-36DF0E4F9780}">
      <dsp:nvSpPr>
        <dsp:cNvPr id="0" name=""/>
        <dsp:cNvSpPr/>
      </dsp:nvSpPr>
      <dsp:spPr>
        <a:xfrm>
          <a:off x="1010967" y="3343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Encontrar residuales</a:t>
          </a:r>
          <a:endParaRPr lang="en-US" sz="1500" kern="1200"/>
        </a:p>
      </dsp:txBody>
      <dsp:txXfrm>
        <a:off x="1040332" y="3372921"/>
        <a:ext cx="1612269" cy="943869"/>
      </dsp:txXfrm>
    </dsp:sp>
    <dsp:sp modelId="{39F4E6F2-C219-40E9-A47C-0E4764C604A7}">
      <dsp:nvSpPr>
        <dsp:cNvPr id="0" name=""/>
        <dsp:cNvSpPr/>
      </dsp:nvSpPr>
      <dsp:spPr>
        <a:xfrm>
          <a:off x="2829014" y="3637651"/>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2829014" y="3720532"/>
        <a:ext cx="247976" cy="248645"/>
      </dsp:txXfrm>
    </dsp:sp>
    <dsp:sp modelId="{F4849938-1EB4-4471-97E7-6BBA2BCFCA28}">
      <dsp:nvSpPr>
        <dsp:cNvPr id="0" name=""/>
        <dsp:cNvSpPr/>
      </dsp:nvSpPr>
      <dsp:spPr>
        <a:xfrm>
          <a:off x="3350366" y="3343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Búsqueda automatizada del ARIMA</a:t>
          </a:r>
          <a:endParaRPr lang="en-US" sz="1500" kern="1200"/>
        </a:p>
      </dsp:txBody>
      <dsp:txXfrm>
        <a:off x="3379731" y="3372921"/>
        <a:ext cx="1612269" cy="943869"/>
      </dsp:txXfrm>
    </dsp:sp>
    <dsp:sp modelId="{E871CCD0-99D0-4906-B59E-54EA60E29E79}">
      <dsp:nvSpPr>
        <dsp:cNvPr id="0" name=""/>
        <dsp:cNvSpPr/>
      </dsp:nvSpPr>
      <dsp:spPr>
        <a:xfrm>
          <a:off x="5168414" y="3637651"/>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5168414" y="3720532"/>
        <a:ext cx="247976" cy="248645"/>
      </dsp:txXfrm>
    </dsp:sp>
    <dsp:sp modelId="{1BA9BC8C-0A98-49E4-9CE0-34F92CADDE4E}">
      <dsp:nvSpPr>
        <dsp:cNvPr id="0" name=""/>
        <dsp:cNvSpPr/>
      </dsp:nvSpPr>
      <dsp:spPr>
        <a:xfrm>
          <a:off x="5689765" y="3343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Regresión lineal con regularización Lasso</a:t>
          </a:r>
          <a:endParaRPr lang="en-US" sz="1500" kern="1200"/>
        </a:p>
      </dsp:txBody>
      <dsp:txXfrm>
        <a:off x="5719130" y="3372921"/>
        <a:ext cx="1612269" cy="943869"/>
      </dsp:txXfrm>
    </dsp:sp>
    <dsp:sp modelId="{4EF05725-F8F7-4C6B-B5E5-BA2C0C3E80D7}">
      <dsp:nvSpPr>
        <dsp:cNvPr id="0" name=""/>
        <dsp:cNvSpPr/>
      </dsp:nvSpPr>
      <dsp:spPr>
        <a:xfrm>
          <a:off x="7507813" y="3637651"/>
          <a:ext cx="354251" cy="41440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7507813" y="3720532"/>
        <a:ext cx="247976" cy="248645"/>
      </dsp:txXfrm>
    </dsp:sp>
    <dsp:sp modelId="{0AB77B14-D402-41FE-B76A-7F7A5F4663B9}">
      <dsp:nvSpPr>
        <dsp:cNvPr id="0" name=""/>
        <dsp:cNvSpPr/>
      </dsp:nvSpPr>
      <dsp:spPr>
        <a:xfrm>
          <a:off x="8029164" y="3343556"/>
          <a:ext cx="1670999" cy="10025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Pronóstico</a:t>
          </a:r>
          <a:endParaRPr lang="en-US" sz="1500" kern="1200"/>
        </a:p>
      </dsp:txBody>
      <dsp:txXfrm>
        <a:off x="8058529" y="3372921"/>
        <a:ext cx="1612269" cy="94386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AB380-ADF5-4CC3-85D6-E3189932758B}" type="datetimeFigureOut">
              <a:rPr lang="en-US"/>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26719-3778-49B0-BAC5-0C7A0EC7D2BD}" type="slidenum">
              <a:rPr lang="en-US"/>
              <a:t>‹#›</a:t>
            </a:fld>
            <a:endParaRPr lang="en-US"/>
          </a:p>
        </p:txBody>
      </p:sp>
    </p:spTree>
    <p:extLst>
      <p:ext uri="{BB962C8B-B14F-4D97-AF65-F5344CB8AC3E}">
        <p14:creationId xmlns:p14="http://schemas.microsoft.com/office/powerpoint/2010/main" val="176509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GOYO</a:t>
            </a:r>
          </a:p>
        </p:txBody>
      </p:sp>
      <p:sp>
        <p:nvSpPr>
          <p:cNvPr id="4" name="Slide Number Placeholder 3"/>
          <p:cNvSpPr>
            <a:spLocks noGrp="1"/>
          </p:cNvSpPr>
          <p:nvPr>
            <p:ph type="sldNum" sz="quarter" idx="5"/>
          </p:nvPr>
        </p:nvSpPr>
        <p:spPr/>
        <p:txBody>
          <a:bodyPr/>
          <a:lstStyle/>
          <a:p>
            <a:fld id="{8B626719-3778-49B0-BAC5-0C7A0EC7D2BD}" type="slidenum">
              <a:rPr lang="en-US"/>
              <a:t>1</a:t>
            </a:fld>
            <a:endParaRPr lang="en-US"/>
          </a:p>
        </p:txBody>
      </p:sp>
    </p:spTree>
    <p:extLst>
      <p:ext uri="{BB962C8B-B14F-4D97-AF65-F5344CB8AC3E}">
        <p14:creationId xmlns:p14="http://schemas.microsoft.com/office/powerpoint/2010/main" val="356377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10</a:t>
            </a:fld>
            <a:endParaRPr lang="en-US"/>
          </a:p>
        </p:txBody>
      </p:sp>
    </p:spTree>
    <p:extLst>
      <p:ext uri="{BB962C8B-B14F-4D97-AF65-F5344CB8AC3E}">
        <p14:creationId xmlns:p14="http://schemas.microsoft.com/office/powerpoint/2010/main" val="402196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endParaRPr lang="es-US">
              <a:cs typeface="Calibri"/>
            </a:endParaRP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11</a:t>
            </a:fld>
            <a:endParaRPr lang="en-US"/>
          </a:p>
        </p:txBody>
      </p:sp>
    </p:spTree>
    <p:extLst>
      <p:ext uri="{BB962C8B-B14F-4D97-AF65-F5344CB8AC3E}">
        <p14:creationId xmlns:p14="http://schemas.microsoft.com/office/powerpoint/2010/main" val="1162794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12</a:t>
            </a:fld>
            <a:endParaRPr lang="en-US"/>
          </a:p>
        </p:txBody>
      </p:sp>
    </p:spTree>
    <p:extLst>
      <p:ext uri="{BB962C8B-B14F-4D97-AF65-F5344CB8AC3E}">
        <p14:creationId xmlns:p14="http://schemas.microsoft.com/office/powerpoint/2010/main" val="180941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13</a:t>
            </a:fld>
            <a:endParaRPr lang="en-US"/>
          </a:p>
        </p:txBody>
      </p:sp>
    </p:spTree>
    <p:extLst>
      <p:ext uri="{BB962C8B-B14F-4D97-AF65-F5344CB8AC3E}">
        <p14:creationId xmlns:p14="http://schemas.microsoft.com/office/powerpoint/2010/main" val="113048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14</a:t>
            </a:fld>
            <a:endParaRPr lang="en-US"/>
          </a:p>
        </p:txBody>
      </p:sp>
    </p:spTree>
    <p:extLst>
      <p:ext uri="{BB962C8B-B14F-4D97-AF65-F5344CB8AC3E}">
        <p14:creationId xmlns:p14="http://schemas.microsoft.com/office/powerpoint/2010/main" val="234161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15</a:t>
            </a:fld>
            <a:endParaRPr lang="en-US"/>
          </a:p>
        </p:txBody>
      </p:sp>
    </p:spTree>
    <p:extLst>
      <p:ext uri="{BB962C8B-B14F-4D97-AF65-F5344CB8AC3E}">
        <p14:creationId xmlns:p14="http://schemas.microsoft.com/office/powerpoint/2010/main" val="2215440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cs typeface="Calibri"/>
              </a:rPr>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16</a:t>
            </a:fld>
            <a:endParaRPr lang="en-US"/>
          </a:p>
        </p:txBody>
      </p:sp>
    </p:spTree>
    <p:extLst>
      <p:ext uri="{BB962C8B-B14F-4D97-AF65-F5344CB8AC3E}">
        <p14:creationId xmlns:p14="http://schemas.microsoft.com/office/powerpoint/2010/main" val="412468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17</a:t>
            </a:fld>
            <a:endParaRPr lang="en-US"/>
          </a:p>
        </p:txBody>
      </p:sp>
    </p:spTree>
    <p:extLst>
      <p:ext uri="{BB962C8B-B14F-4D97-AF65-F5344CB8AC3E}">
        <p14:creationId xmlns:p14="http://schemas.microsoft.com/office/powerpoint/2010/main" val="67452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18</a:t>
            </a:fld>
            <a:endParaRPr lang="en-US"/>
          </a:p>
        </p:txBody>
      </p:sp>
    </p:spTree>
    <p:extLst>
      <p:ext uri="{BB962C8B-B14F-4D97-AF65-F5344CB8AC3E}">
        <p14:creationId xmlns:p14="http://schemas.microsoft.com/office/powerpoint/2010/main" val="144421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19</a:t>
            </a:fld>
            <a:endParaRPr lang="en-US"/>
          </a:p>
        </p:txBody>
      </p:sp>
    </p:spTree>
    <p:extLst>
      <p:ext uri="{BB962C8B-B14F-4D97-AF65-F5344CB8AC3E}">
        <p14:creationId xmlns:p14="http://schemas.microsoft.com/office/powerpoint/2010/main" val="11480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GOYO</a:t>
            </a:r>
            <a:endParaRPr lang="en-US"/>
          </a:p>
        </p:txBody>
      </p:sp>
      <p:sp>
        <p:nvSpPr>
          <p:cNvPr id="4" name="Slide Number Placeholder 3"/>
          <p:cNvSpPr>
            <a:spLocks noGrp="1"/>
          </p:cNvSpPr>
          <p:nvPr>
            <p:ph type="sldNum" sz="quarter" idx="5"/>
          </p:nvPr>
        </p:nvSpPr>
        <p:spPr/>
        <p:txBody>
          <a:bodyPr/>
          <a:lstStyle/>
          <a:p>
            <a:fld id="{8B626719-3778-49B0-BAC5-0C7A0EC7D2BD}" type="slidenum">
              <a:rPr lang="en-US"/>
              <a:t>2</a:t>
            </a:fld>
            <a:endParaRPr lang="en-US"/>
          </a:p>
        </p:txBody>
      </p:sp>
    </p:spTree>
    <p:extLst>
      <p:ext uri="{BB962C8B-B14F-4D97-AF65-F5344CB8AC3E}">
        <p14:creationId xmlns:p14="http://schemas.microsoft.com/office/powerpoint/2010/main" val="277829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GOYO</a:t>
            </a:r>
          </a:p>
        </p:txBody>
      </p:sp>
      <p:sp>
        <p:nvSpPr>
          <p:cNvPr id="4" name="Marcador de número de diapositiva 3"/>
          <p:cNvSpPr>
            <a:spLocks noGrp="1"/>
          </p:cNvSpPr>
          <p:nvPr>
            <p:ph type="sldNum" sz="quarter" idx="5"/>
          </p:nvPr>
        </p:nvSpPr>
        <p:spPr/>
        <p:txBody>
          <a:bodyPr/>
          <a:lstStyle/>
          <a:p>
            <a:fld id="{8B626719-3778-49B0-BAC5-0C7A0EC7D2BD}" type="slidenum">
              <a:rPr lang="en-US"/>
              <a:t>20</a:t>
            </a:fld>
            <a:endParaRPr lang="en-US"/>
          </a:p>
        </p:txBody>
      </p:sp>
    </p:spTree>
    <p:extLst>
      <p:ext uri="{BB962C8B-B14F-4D97-AF65-F5344CB8AC3E}">
        <p14:creationId xmlns:p14="http://schemas.microsoft.com/office/powerpoint/2010/main" val="2883403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21</a:t>
            </a:fld>
            <a:endParaRPr lang="en-US"/>
          </a:p>
        </p:txBody>
      </p:sp>
    </p:spTree>
    <p:extLst>
      <p:ext uri="{BB962C8B-B14F-4D97-AF65-F5344CB8AC3E}">
        <p14:creationId xmlns:p14="http://schemas.microsoft.com/office/powerpoint/2010/main" val="722403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22</a:t>
            </a:fld>
            <a:endParaRPr lang="en-US"/>
          </a:p>
        </p:txBody>
      </p:sp>
    </p:spTree>
    <p:extLst>
      <p:ext uri="{BB962C8B-B14F-4D97-AF65-F5344CB8AC3E}">
        <p14:creationId xmlns:p14="http://schemas.microsoft.com/office/powerpoint/2010/main" val="3845009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23</a:t>
            </a:fld>
            <a:endParaRPr lang="en-US"/>
          </a:p>
        </p:txBody>
      </p:sp>
    </p:spTree>
    <p:extLst>
      <p:ext uri="{BB962C8B-B14F-4D97-AF65-F5344CB8AC3E}">
        <p14:creationId xmlns:p14="http://schemas.microsoft.com/office/powerpoint/2010/main" val="235523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24</a:t>
            </a:fld>
            <a:endParaRPr lang="en-US"/>
          </a:p>
        </p:txBody>
      </p:sp>
    </p:spTree>
    <p:extLst>
      <p:ext uri="{BB962C8B-B14F-4D97-AF65-F5344CB8AC3E}">
        <p14:creationId xmlns:p14="http://schemas.microsoft.com/office/powerpoint/2010/main" val="2331465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25</a:t>
            </a:fld>
            <a:endParaRPr lang="en-US"/>
          </a:p>
        </p:txBody>
      </p:sp>
    </p:spTree>
    <p:extLst>
      <p:ext uri="{BB962C8B-B14F-4D97-AF65-F5344CB8AC3E}">
        <p14:creationId xmlns:p14="http://schemas.microsoft.com/office/powerpoint/2010/main" val="277723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26</a:t>
            </a:fld>
            <a:endParaRPr lang="en-US"/>
          </a:p>
        </p:txBody>
      </p:sp>
    </p:spTree>
    <p:extLst>
      <p:ext uri="{BB962C8B-B14F-4D97-AF65-F5344CB8AC3E}">
        <p14:creationId xmlns:p14="http://schemas.microsoft.com/office/powerpoint/2010/main" val="426185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27</a:t>
            </a:fld>
            <a:endParaRPr lang="en-US"/>
          </a:p>
        </p:txBody>
      </p:sp>
    </p:spTree>
    <p:extLst>
      <p:ext uri="{BB962C8B-B14F-4D97-AF65-F5344CB8AC3E}">
        <p14:creationId xmlns:p14="http://schemas.microsoft.com/office/powerpoint/2010/main" val="1713081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28</a:t>
            </a:fld>
            <a:endParaRPr lang="en-US"/>
          </a:p>
        </p:txBody>
      </p:sp>
    </p:spTree>
    <p:extLst>
      <p:ext uri="{BB962C8B-B14F-4D97-AF65-F5344CB8AC3E}">
        <p14:creationId xmlns:p14="http://schemas.microsoft.com/office/powerpoint/2010/main" val="3308030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29</a:t>
            </a:fld>
            <a:endParaRPr lang="en-US"/>
          </a:p>
        </p:txBody>
      </p:sp>
    </p:spTree>
    <p:extLst>
      <p:ext uri="{BB962C8B-B14F-4D97-AF65-F5344CB8AC3E}">
        <p14:creationId xmlns:p14="http://schemas.microsoft.com/office/powerpoint/2010/main" val="81106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3</a:t>
            </a:fld>
            <a:endParaRPr lang="en-US"/>
          </a:p>
        </p:txBody>
      </p:sp>
    </p:spTree>
    <p:extLst>
      <p:ext uri="{BB962C8B-B14F-4D97-AF65-F5344CB8AC3E}">
        <p14:creationId xmlns:p14="http://schemas.microsoft.com/office/powerpoint/2010/main" val="3677190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30</a:t>
            </a:fld>
            <a:endParaRPr lang="en-US"/>
          </a:p>
        </p:txBody>
      </p:sp>
    </p:spTree>
    <p:extLst>
      <p:ext uri="{BB962C8B-B14F-4D97-AF65-F5344CB8AC3E}">
        <p14:creationId xmlns:p14="http://schemas.microsoft.com/office/powerpoint/2010/main" val="1129883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ALAN</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31</a:t>
            </a:fld>
            <a:endParaRPr lang="en-US"/>
          </a:p>
        </p:txBody>
      </p:sp>
    </p:spTree>
    <p:extLst>
      <p:ext uri="{BB962C8B-B14F-4D97-AF65-F5344CB8AC3E}">
        <p14:creationId xmlns:p14="http://schemas.microsoft.com/office/powerpoint/2010/main" val="3544758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err="1"/>
              <a:t>alan</a:t>
            </a:r>
            <a:endParaRPr lang="es-US"/>
          </a:p>
        </p:txBody>
      </p:sp>
      <p:sp>
        <p:nvSpPr>
          <p:cNvPr id="4" name="Marcador de número de diapositiva 3"/>
          <p:cNvSpPr>
            <a:spLocks noGrp="1"/>
          </p:cNvSpPr>
          <p:nvPr>
            <p:ph type="sldNum" sz="quarter" idx="5"/>
          </p:nvPr>
        </p:nvSpPr>
        <p:spPr/>
        <p:txBody>
          <a:bodyPr/>
          <a:lstStyle/>
          <a:p>
            <a:fld id="{8B626719-3778-49B0-BAC5-0C7A0EC7D2BD}" type="slidenum">
              <a:rPr lang="en-US" smtClean="0"/>
              <a:t>32</a:t>
            </a:fld>
            <a:endParaRPr lang="en-US"/>
          </a:p>
        </p:txBody>
      </p:sp>
    </p:spTree>
    <p:extLst>
      <p:ext uri="{BB962C8B-B14F-4D97-AF65-F5344CB8AC3E}">
        <p14:creationId xmlns:p14="http://schemas.microsoft.com/office/powerpoint/2010/main" val="2313622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33</a:t>
            </a:fld>
            <a:endParaRPr lang="en-US"/>
          </a:p>
        </p:txBody>
      </p:sp>
    </p:spTree>
    <p:extLst>
      <p:ext uri="{BB962C8B-B14F-4D97-AF65-F5344CB8AC3E}">
        <p14:creationId xmlns:p14="http://schemas.microsoft.com/office/powerpoint/2010/main" val="405559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GOYO</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4</a:t>
            </a:fld>
            <a:endParaRPr lang="en-US"/>
          </a:p>
        </p:txBody>
      </p:sp>
    </p:spTree>
    <p:extLst>
      <p:ext uri="{BB962C8B-B14F-4D97-AF65-F5344CB8AC3E}">
        <p14:creationId xmlns:p14="http://schemas.microsoft.com/office/powerpoint/2010/main" val="20632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5</a:t>
            </a:fld>
            <a:endParaRPr lang="en-US"/>
          </a:p>
        </p:txBody>
      </p:sp>
    </p:spTree>
    <p:extLst>
      <p:ext uri="{BB962C8B-B14F-4D97-AF65-F5344CB8AC3E}">
        <p14:creationId xmlns:p14="http://schemas.microsoft.com/office/powerpoint/2010/main" val="132802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a:t>6</a:t>
            </a:fld>
            <a:endParaRPr lang="en-US"/>
          </a:p>
        </p:txBody>
      </p:sp>
    </p:spTree>
    <p:extLst>
      <p:ext uri="{BB962C8B-B14F-4D97-AF65-F5344CB8AC3E}">
        <p14:creationId xmlns:p14="http://schemas.microsoft.com/office/powerpoint/2010/main" val="162266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7</a:t>
            </a:fld>
            <a:endParaRPr lang="en-US"/>
          </a:p>
        </p:txBody>
      </p:sp>
    </p:spTree>
    <p:extLst>
      <p:ext uri="{BB962C8B-B14F-4D97-AF65-F5344CB8AC3E}">
        <p14:creationId xmlns:p14="http://schemas.microsoft.com/office/powerpoint/2010/main" val="110732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cs typeface="Calibri"/>
              </a:rPr>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8</a:t>
            </a:fld>
            <a:endParaRPr lang="en-US"/>
          </a:p>
        </p:txBody>
      </p:sp>
    </p:spTree>
    <p:extLst>
      <p:ext uri="{BB962C8B-B14F-4D97-AF65-F5344CB8AC3E}">
        <p14:creationId xmlns:p14="http://schemas.microsoft.com/office/powerpoint/2010/main" val="246453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a:t>DIANA</a:t>
            </a:r>
          </a:p>
        </p:txBody>
      </p:sp>
      <p:sp>
        <p:nvSpPr>
          <p:cNvPr id="4" name="Marcador de número de diapositiva 3"/>
          <p:cNvSpPr>
            <a:spLocks noGrp="1"/>
          </p:cNvSpPr>
          <p:nvPr>
            <p:ph type="sldNum" sz="quarter" idx="5"/>
          </p:nvPr>
        </p:nvSpPr>
        <p:spPr/>
        <p:txBody>
          <a:bodyPr/>
          <a:lstStyle/>
          <a:p>
            <a:fld id="{8B626719-3778-49B0-BAC5-0C7A0EC7D2BD}" type="slidenum">
              <a:rPr lang="en-US" smtClean="0"/>
              <a:t>9</a:t>
            </a:fld>
            <a:endParaRPr lang="en-US"/>
          </a:p>
        </p:txBody>
      </p:sp>
    </p:spTree>
    <p:extLst>
      <p:ext uri="{BB962C8B-B14F-4D97-AF65-F5344CB8AC3E}">
        <p14:creationId xmlns:p14="http://schemas.microsoft.com/office/powerpoint/2010/main" val="307245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19D6-1210-48D7-B160-2E87B827F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9F8DB101-D05D-41E2-8419-0A7472BC1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C946536F-3DB0-4A18-B65E-6D3161EFECF4}"/>
              </a:ext>
            </a:extLst>
          </p:cNvPr>
          <p:cNvSpPr>
            <a:spLocks noGrp="1"/>
          </p:cNvSpPr>
          <p:nvPr>
            <p:ph type="dt" sz="half" idx="10"/>
          </p:nvPr>
        </p:nvSpPr>
        <p:spPr/>
        <p:txBody>
          <a:bodyPr/>
          <a:lstStyle/>
          <a:p>
            <a:fld id="{6A9BC5E8-F92F-460C-855F-3CE557B3AC4C}" type="datetime1">
              <a:rPr lang="es-MX" smtClean="0"/>
              <a:t>12/05/2020</a:t>
            </a:fld>
            <a:endParaRPr lang="es-MX"/>
          </a:p>
        </p:txBody>
      </p:sp>
      <p:sp>
        <p:nvSpPr>
          <p:cNvPr id="5" name="Footer Placeholder 4">
            <a:extLst>
              <a:ext uri="{FF2B5EF4-FFF2-40B4-BE49-F238E27FC236}">
                <a16:creationId xmlns:a16="http://schemas.microsoft.com/office/drawing/2014/main" id="{3EF2D186-94E5-4397-9DB7-3E8DF8CB544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84E45402-D954-4B4F-BCFE-B086A22B8086}"/>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14065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04E0-FD78-4D17-90DA-C1154B635AF3}"/>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B3FE4F5-E181-4C2F-9C37-6C17111EF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064BC70-F051-448F-A233-9B21D46F9C3F}"/>
              </a:ext>
            </a:extLst>
          </p:cNvPr>
          <p:cNvSpPr>
            <a:spLocks noGrp="1"/>
          </p:cNvSpPr>
          <p:nvPr>
            <p:ph type="dt" sz="half" idx="10"/>
          </p:nvPr>
        </p:nvSpPr>
        <p:spPr/>
        <p:txBody>
          <a:bodyPr/>
          <a:lstStyle/>
          <a:p>
            <a:fld id="{A95C5050-63FC-4228-9A20-B9DC8E402AE6}" type="datetime1">
              <a:rPr lang="es-MX" smtClean="0"/>
              <a:t>12/05/2020</a:t>
            </a:fld>
            <a:endParaRPr lang="es-MX"/>
          </a:p>
        </p:txBody>
      </p:sp>
      <p:sp>
        <p:nvSpPr>
          <p:cNvPr id="5" name="Footer Placeholder 4">
            <a:extLst>
              <a:ext uri="{FF2B5EF4-FFF2-40B4-BE49-F238E27FC236}">
                <a16:creationId xmlns:a16="http://schemas.microsoft.com/office/drawing/2014/main" id="{FD33236C-2507-4338-A8B0-3DE81593F84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1CEC5582-5BD1-4918-B040-E662E3728012}"/>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278202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207CE-527D-4A78-937F-018EC6EE04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28DA792-8779-4D64-A22C-6710A8716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04A3C023-31DD-41FE-8AC7-1CF2992E0BF4}"/>
              </a:ext>
            </a:extLst>
          </p:cNvPr>
          <p:cNvSpPr>
            <a:spLocks noGrp="1"/>
          </p:cNvSpPr>
          <p:nvPr>
            <p:ph type="dt" sz="half" idx="10"/>
          </p:nvPr>
        </p:nvSpPr>
        <p:spPr/>
        <p:txBody>
          <a:bodyPr/>
          <a:lstStyle/>
          <a:p>
            <a:fld id="{94ED14BD-BC58-40B6-B51B-7847FB30842C}" type="datetime1">
              <a:rPr lang="es-MX" smtClean="0"/>
              <a:t>12/05/2020</a:t>
            </a:fld>
            <a:endParaRPr lang="es-MX"/>
          </a:p>
        </p:txBody>
      </p:sp>
      <p:sp>
        <p:nvSpPr>
          <p:cNvPr id="5" name="Footer Placeholder 4">
            <a:extLst>
              <a:ext uri="{FF2B5EF4-FFF2-40B4-BE49-F238E27FC236}">
                <a16:creationId xmlns:a16="http://schemas.microsoft.com/office/drawing/2014/main" id="{77C1458D-2D20-44DC-A196-8A73C1FCE46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E102E54B-8108-4758-A8E4-4F7EBACB6528}"/>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8393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3F93-2987-46BC-BDD1-AD02D0E07AF4}"/>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02AC18D-E187-4450-811A-C4735A217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A50241D-DCF3-450A-8BCD-5E9CD55FFBC7}"/>
              </a:ext>
            </a:extLst>
          </p:cNvPr>
          <p:cNvSpPr>
            <a:spLocks noGrp="1"/>
          </p:cNvSpPr>
          <p:nvPr>
            <p:ph type="dt" sz="half" idx="10"/>
          </p:nvPr>
        </p:nvSpPr>
        <p:spPr/>
        <p:txBody>
          <a:bodyPr/>
          <a:lstStyle/>
          <a:p>
            <a:fld id="{5E5A766F-A8E4-4BB7-A812-239361D0BEB7}" type="datetime1">
              <a:rPr lang="es-MX" smtClean="0"/>
              <a:t>12/05/2020</a:t>
            </a:fld>
            <a:endParaRPr lang="es-MX"/>
          </a:p>
        </p:txBody>
      </p:sp>
      <p:sp>
        <p:nvSpPr>
          <p:cNvPr id="5" name="Footer Placeholder 4">
            <a:extLst>
              <a:ext uri="{FF2B5EF4-FFF2-40B4-BE49-F238E27FC236}">
                <a16:creationId xmlns:a16="http://schemas.microsoft.com/office/drawing/2014/main" id="{3D7B014B-D8E3-49AC-8119-D3DDAB205B3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C23D400-ECFB-4059-84FD-1C146C3560FE}"/>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403527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1B10-BB6E-40D2-97F0-C9D39623E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6FB0FF35-5B33-4A77-A318-125DCCE24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414B0-A261-47C2-8585-BDF4894EE350}"/>
              </a:ext>
            </a:extLst>
          </p:cNvPr>
          <p:cNvSpPr>
            <a:spLocks noGrp="1"/>
          </p:cNvSpPr>
          <p:nvPr>
            <p:ph type="dt" sz="half" idx="10"/>
          </p:nvPr>
        </p:nvSpPr>
        <p:spPr/>
        <p:txBody>
          <a:bodyPr/>
          <a:lstStyle/>
          <a:p>
            <a:fld id="{3EECA91A-374B-4D4C-8696-4D8903648E85}" type="datetime1">
              <a:rPr lang="es-MX" smtClean="0"/>
              <a:t>12/05/2020</a:t>
            </a:fld>
            <a:endParaRPr lang="es-MX"/>
          </a:p>
        </p:txBody>
      </p:sp>
      <p:sp>
        <p:nvSpPr>
          <p:cNvPr id="5" name="Footer Placeholder 4">
            <a:extLst>
              <a:ext uri="{FF2B5EF4-FFF2-40B4-BE49-F238E27FC236}">
                <a16:creationId xmlns:a16="http://schemas.microsoft.com/office/drawing/2014/main" id="{DDEDDD97-3139-4B4C-9AAA-502E0B1DF4E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DA5D63C-DE1B-481E-B454-092924BA16C4}"/>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424461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782C-0FD6-4C2C-A0E7-93D94CB04AB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98517413-D49F-4AA5-8039-183D5D46F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E60E1436-05F2-45CC-B558-8527C6E17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17B38ABB-2123-48DC-9587-C696572AFE68}"/>
              </a:ext>
            </a:extLst>
          </p:cNvPr>
          <p:cNvSpPr>
            <a:spLocks noGrp="1"/>
          </p:cNvSpPr>
          <p:nvPr>
            <p:ph type="dt" sz="half" idx="10"/>
          </p:nvPr>
        </p:nvSpPr>
        <p:spPr/>
        <p:txBody>
          <a:bodyPr/>
          <a:lstStyle/>
          <a:p>
            <a:fld id="{14729C69-9D49-48F9-A19D-760F0956EFE3}" type="datetime1">
              <a:rPr lang="es-MX" smtClean="0"/>
              <a:t>12/05/2020</a:t>
            </a:fld>
            <a:endParaRPr lang="es-MX"/>
          </a:p>
        </p:txBody>
      </p:sp>
      <p:sp>
        <p:nvSpPr>
          <p:cNvPr id="6" name="Footer Placeholder 5">
            <a:extLst>
              <a:ext uri="{FF2B5EF4-FFF2-40B4-BE49-F238E27FC236}">
                <a16:creationId xmlns:a16="http://schemas.microsoft.com/office/drawing/2014/main" id="{5E97EA6C-897F-41FC-9A89-3FEC5831D88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171E7A60-C5AC-4182-89CA-BD24BECCC309}"/>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68453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9B6C-D90B-42ED-8ADD-D0EDE44530D6}"/>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FE439276-5684-4BFC-89F6-3398D8BAA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5ED62-17A5-4191-BFF9-3041C8457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8A97D465-818A-4C1C-AAB5-800ECC0BB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8F935C-021C-4889-85E0-ED0C4248D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447D0C4-33B4-4824-9773-7D1A8F40C298}"/>
              </a:ext>
            </a:extLst>
          </p:cNvPr>
          <p:cNvSpPr>
            <a:spLocks noGrp="1"/>
          </p:cNvSpPr>
          <p:nvPr>
            <p:ph type="dt" sz="half" idx="10"/>
          </p:nvPr>
        </p:nvSpPr>
        <p:spPr/>
        <p:txBody>
          <a:bodyPr/>
          <a:lstStyle/>
          <a:p>
            <a:fld id="{06F4509F-744E-4BC3-8A48-9453EAFA7D45}" type="datetime1">
              <a:rPr lang="es-MX" smtClean="0"/>
              <a:t>12/05/2020</a:t>
            </a:fld>
            <a:endParaRPr lang="es-MX"/>
          </a:p>
        </p:txBody>
      </p:sp>
      <p:sp>
        <p:nvSpPr>
          <p:cNvPr id="8" name="Footer Placeholder 7">
            <a:extLst>
              <a:ext uri="{FF2B5EF4-FFF2-40B4-BE49-F238E27FC236}">
                <a16:creationId xmlns:a16="http://schemas.microsoft.com/office/drawing/2014/main" id="{71C27064-D212-47F8-A979-7E80E74290C1}"/>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98976F55-98D5-44E4-A299-FE0739A75436}"/>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214903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40C6-2AD4-45D8-B287-58AAC2BFCE19}"/>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1AAA18EA-CDC9-45BD-9FF8-DD5134EEDB7F}"/>
              </a:ext>
            </a:extLst>
          </p:cNvPr>
          <p:cNvSpPr>
            <a:spLocks noGrp="1"/>
          </p:cNvSpPr>
          <p:nvPr>
            <p:ph type="dt" sz="half" idx="10"/>
          </p:nvPr>
        </p:nvSpPr>
        <p:spPr/>
        <p:txBody>
          <a:bodyPr/>
          <a:lstStyle/>
          <a:p>
            <a:fld id="{A5F1A37B-5841-4330-811A-1E2DBBA9580C}" type="datetime1">
              <a:rPr lang="es-MX" smtClean="0"/>
              <a:t>12/05/2020</a:t>
            </a:fld>
            <a:endParaRPr lang="es-MX"/>
          </a:p>
        </p:txBody>
      </p:sp>
      <p:sp>
        <p:nvSpPr>
          <p:cNvPr id="4" name="Footer Placeholder 3">
            <a:extLst>
              <a:ext uri="{FF2B5EF4-FFF2-40B4-BE49-F238E27FC236}">
                <a16:creationId xmlns:a16="http://schemas.microsoft.com/office/drawing/2014/main" id="{0751EF1D-CAC9-4ED0-A15D-0CEA55A1C9F3}"/>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A0E24EF4-2BD7-4253-A344-F5B44ADE22F7}"/>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16254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2380D-5C2A-4263-93E3-7BD7744CEB32}"/>
              </a:ext>
            </a:extLst>
          </p:cNvPr>
          <p:cNvSpPr>
            <a:spLocks noGrp="1"/>
          </p:cNvSpPr>
          <p:nvPr>
            <p:ph type="dt" sz="half" idx="10"/>
          </p:nvPr>
        </p:nvSpPr>
        <p:spPr/>
        <p:txBody>
          <a:bodyPr/>
          <a:lstStyle/>
          <a:p>
            <a:fld id="{7CD6C0CE-7305-4FE5-A0EB-C4B531E562AE}" type="datetime1">
              <a:rPr lang="es-MX" smtClean="0"/>
              <a:t>12/05/2020</a:t>
            </a:fld>
            <a:endParaRPr lang="es-MX"/>
          </a:p>
        </p:txBody>
      </p:sp>
      <p:sp>
        <p:nvSpPr>
          <p:cNvPr id="3" name="Footer Placeholder 2">
            <a:extLst>
              <a:ext uri="{FF2B5EF4-FFF2-40B4-BE49-F238E27FC236}">
                <a16:creationId xmlns:a16="http://schemas.microsoft.com/office/drawing/2014/main" id="{05313E3C-45B1-4D32-9E91-243DF0F7C8B5}"/>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560223D6-AA19-4E9E-98AF-2257373ECAF9}"/>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25449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CBCB-9F1E-4F2A-BCA7-BC509B1D2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0A05F033-AEF4-4FB6-A054-EB3018A52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3EE9BFA4-343F-46BF-A640-315CAF10E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9DE45-8AF9-4CDB-9543-FC60749C0DCE}"/>
              </a:ext>
            </a:extLst>
          </p:cNvPr>
          <p:cNvSpPr>
            <a:spLocks noGrp="1"/>
          </p:cNvSpPr>
          <p:nvPr>
            <p:ph type="dt" sz="half" idx="10"/>
          </p:nvPr>
        </p:nvSpPr>
        <p:spPr/>
        <p:txBody>
          <a:bodyPr/>
          <a:lstStyle/>
          <a:p>
            <a:fld id="{5CEEC620-87B0-4D5D-B9C6-A80558B0BBD9}" type="datetime1">
              <a:rPr lang="es-MX" smtClean="0"/>
              <a:t>12/05/2020</a:t>
            </a:fld>
            <a:endParaRPr lang="es-MX"/>
          </a:p>
        </p:txBody>
      </p:sp>
      <p:sp>
        <p:nvSpPr>
          <p:cNvPr id="6" name="Footer Placeholder 5">
            <a:extLst>
              <a:ext uri="{FF2B5EF4-FFF2-40B4-BE49-F238E27FC236}">
                <a16:creationId xmlns:a16="http://schemas.microsoft.com/office/drawing/2014/main" id="{5514FBB4-C41F-4627-B4E3-DF8D51241A6C}"/>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996E043-01C5-4B83-BFC3-7AC7E86D050E}"/>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180765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0D07-F92F-43B9-A154-89A17CF81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62EC6777-5A72-4720-AFF7-582932BEE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A5C2B930-5407-4F53-BAB1-E14256114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DD249-57A5-4A7D-A2C1-C8AE60F2F632}"/>
              </a:ext>
            </a:extLst>
          </p:cNvPr>
          <p:cNvSpPr>
            <a:spLocks noGrp="1"/>
          </p:cNvSpPr>
          <p:nvPr>
            <p:ph type="dt" sz="half" idx="10"/>
          </p:nvPr>
        </p:nvSpPr>
        <p:spPr/>
        <p:txBody>
          <a:bodyPr/>
          <a:lstStyle/>
          <a:p>
            <a:fld id="{02618478-E509-4795-B002-BA6B0B399257}" type="datetime1">
              <a:rPr lang="es-MX" smtClean="0"/>
              <a:t>12/05/2020</a:t>
            </a:fld>
            <a:endParaRPr lang="es-MX"/>
          </a:p>
        </p:txBody>
      </p:sp>
      <p:sp>
        <p:nvSpPr>
          <p:cNvPr id="6" name="Footer Placeholder 5">
            <a:extLst>
              <a:ext uri="{FF2B5EF4-FFF2-40B4-BE49-F238E27FC236}">
                <a16:creationId xmlns:a16="http://schemas.microsoft.com/office/drawing/2014/main" id="{957A8E3A-2797-40DF-B8B6-43E5EE50F616}"/>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B0BB7EA-5545-48B7-AFA1-6427383C0B2C}"/>
              </a:ext>
            </a:extLst>
          </p:cNvPr>
          <p:cNvSpPr>
            <a:spLocks noGrp="1"/>
          </p:cNvSpPr>
          <p:nvPr>
            <p:ph type="sldNum" sz="quarter" idx="12"/>
          </p:nvPr>
        </p:nvSpPr>
        <p:spPr/>
        <p:txBody>
          <a:bodyPr/>
          <a:lstStyle/>
          <a:p>
            <a:fld id="{244ACC62-F3C6-441D-91EA-681014865E68}" type="slidenum">
              <a:rPr lang="es-MX" smtClean="0"/>
              <a:t>‹#›</a:t>
            </a:fld>
            <a:endParaRPr lang="es-MX"/>
          </a:p>
        </p:txBody>
      </p:sp>
    </p:spTree>
    <p:extLst>
      <p:ext uri="{BB962C8B-B14F-4D97-AF65-F5344CB8AC3E}">
        <p14:creationId xmlns:p14="http://schemas.microsoft.com/office/powerpoint/2010/main" val="77248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2C34C-E632-4857-855B-333F7E12F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3CCBDE0-4948-42B7-8930-BC9C568D1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C7BE583-F0E6-4904-9C49-7DF39A513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CACA2-9F80-4C9D-8834-4B8FBE06FEA6}" type="datetime1">
              <a:rPr lang="es-MX" smtClean="0"/>
              <a:t>12/05/2020</a:t>
            </a:fld>
            <a:endParaRPr lang="es-MX"/>
          </a:p>
        </p:txBody>
      </p:sp>
      <p:sp>
        <p:nvSpPr>
          <p:cNvPr id="5" name="Footer Placeholder 4">
            <a:extLst>
              <a:ext uri="{FF2B5EF4-FFF2-40B4-BE49-F238E27FC236}">
                <a16:creationId xmlns:a16="http://schemas.microsoft.com/office/drawing/2014/main" id="{556835FB-6615-4192-A3F0-0A9A3CB9E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E1811322-1456-4D8B-979A-1DAADCC68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ACC62-F3C6-441D-91EA-681014865E68}" type="slidenum">
              <a:rPr lang="es-MX" smtClean="0"/>
              <a:t>‹#›</a:t>
            </a:fld>
            <a:endParaRPr lang="es-MX"/>
          </a:p>
        </p:txBody>
      </p:sp>
    </p:spTree>
    <p:extLst>
      <p:ext uri="{BB962C8B-B14F-4D97-AF65-F5344CB8AC3E}">
        <p14:creationId xmlns:p14="http://schemas.microsoft.com/office/powerpoint/2010/main" val="372783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4.wdp"/><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microsoft.com/office/2007/relationships/hdphoto" Target="../media/hdphoto5.wdp"/><Relationship Id="rId5" Type="http://schemas.openxmlformats.org/officeDocument/2006/relationships/diagramData" Target="../diagrams/data3.xml"/><Relationship Id="rId10" Type="http://schemas.openxmlformats.org/officeDocument/2006/relationships/image" Target="../media/image25.png"/><Relationship Id="rId4" Type="http://schemas.openxmlformats.org/officeDocument/2006/relationships/image" Target="../media/image2.png"/><Relationship Id="rId9" Type="http://schemas.microsoft.com/office/2007/relationships/diagramDrawing" Target="../diagrams/drawing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9.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www.cenace.gob.mx/CENACE.aspx" TargetMode="External"/><Relationship Id="rId3" Type="http://schemas.openxmlformats.org/officeDocument/2006/relationships/image" Target="../media/image2.png"/><Relationship Id="rId7" Type="http://schemas.openxmlformats.org/officeDocument/2006/relationships/hyperlink" Target="https://www.geeksforgeeks.org/fuzzy-logic-introduct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um.es/econometria/adeydcho/transpar/07-ficticias_Maximo.pdf" TargetMode="External"/><Relationship Id="rId5" Type="http://schemas.openxmlformats.org/officeDocument/2006/relationships/hyperlink" Target="https://mat-web.upc.edu/people/lali.barriere/as/serie-fourier.pdf" TargetMode="External"/><Relationship Id="rId4" Type="http://schemas.openxmlformats.org/officeDocument/2006/relationships/hyperlink" Target="https://www.cienciadedatos.net/documentos/35_principal_component_analysis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DB9D8C-AA1C-4706-8A05-27BDF5DD3EE3}"/>
              </a:ext>
            </a:extLst>
          </p:cNvPr>
          <p:cNvSpPr/>
          <p:nvPr/>
        </p:nvSpPr>
        <p:spPr>
          <a:xfrm>
            <a:off x="0" y="-1"/>
            <a:ext cx="12192000" cy="39952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18" descr="graficos_PP_PAP_textsus.png">
            <a:extLst>
              <a:ext uri="{FF2B5EF4-FFF2-40B4-BE49-F238E27FC236}">
                <a16:creationId xmlns:a16="http://schemas.microsoft.com/office/drawing/2014/main" id="{DDA9AA66-C64D-4A36-924B-448D90B5BEB6}"/>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7" name="Imagen 3" descr="ITESO_bco.png">
            <a:extLst>
              <a:ext uri="{FF2B5EF4-FFF2-40B4-BE49-F238E27FC236}">
                <a16:creationId xmlns:a16="http://schemas.microsoft.com/office/drawing/2014/main" id="{EAA5512B-5FED-446D-905A-CDB7F6966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8" name="Rectangle 7">
            <a:extLst>
              <a:ext uri="{FF2B5EF4-FFF2-40B4-BE49-F238E27FC236}">
                <a16:creationId xmlns:a16="http://schemas.microsoft.com/office/drawing/2014/main" id="{095FF68E-F1C6-4F55-9E06-27BF4D3D9AE1}"/>
              </a:ext>
            </a:extLst>
          </p:cNvPr>
          <p:cNvSpPr/>
          <p:nvPr/>
        </p:nvSpPr>
        <p:spPr>
          <a:xfrm>
            <a:off x="0" y="6145823"/>
            <a:ext cx="12192000" cy="71217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TextBox 10">
            <a:extLst>
              <a:ext uri="{FF2B5EF4-FFF2-40B4-BE49-F238E27FC236}">
                <a16:creationId xmlns:a16="http://schemas.microsoft.com/office/drawing/2014/main" id="{2F551A73-ADBB-457F-8F93-813F44A64B77}"/>
              </a:ext>
            </a:extLst>
          </p:cNvPr>
          <p:cNvSpPr txBox="1"/>
          <p:nvPr/>
        </p:nvSpPr>
        <p:spPr>
          <a:xfrm>
            <a:off x="1978269" y="1169377"/>
            <a:ext cx="7868349" cy="1200329"/>
          </a:xfrm>
          <a:prstGeom prst="rect">
            <a:avLst/>
          </a:prstGeom>
          <a:noFill/>
        </p:spPr>
        <p:txBody>
          <a:bodyPr wrap="square" rtlCol="0">
            <a:spAutoFit/>
          </a:bodyPr>
          <a:lstStyle/>
          <a:p>
            <a:pPr algn="ctr"/>
            <a:r>
              <a:rPr lang="es-MX" sz="3600">
                <a:solidFill>
                  <a:schemeClr val="bg1"/>
                </a:solidFill>
                <a:latin typeface="Century Gothic" panose="020B0502020202020204" pitchFamily="34" charset="0"/>
              </a:rPr>
              <a:t>Modelo de predicción Gerencia General</a:t>
            </a:r>
          </a:p>
        </p:txBody>
      </p:sp>
      <p:sp>
        <p:nvSpPr>
          <p:cNvPr id="12" name="TextBox 11">
            <a:extLst>
              <a:ext uri="{FF2B5EF4-FFF2-40B4-BE49-F238E27FC236}">
                <a16:creationId xmlns:a16="http://schemas.microsoft.com/office/drawing/2014/main" id="{CCB1DBC5-B4D2-4ACF-959B-92C17FEC99BD}"/>
              </a:ext>
            </a:extLst>
          </p:cNvPr>
          <p:cNvSpPr txBox="1"/>
          <p:nvPr/>
        </p:nvSpPr>
        <p:spPr>
          <a:xfrm>
            <a:off x="3298929" y="2926573"/>
            <a:ext cx="5227027" cy="830997"/>
          </a:xfrm>
          <a:prstGeom prst="rect">
            <a:avLst/>
          </a:prstGeom>
          <a:noFill/>
        </p:spPr>
        <p:txBody>
          <a:bodyPr wrap="square" rtlCol="0" anchor="t">
            <a:spAutoFit/>
          </a:bodyPr>
          <a:lstStyle/>
          <a:p>
            <a:pPr algn="ctr" fontAlgn="base"/>
            <a:r>
              <a:rPr lang="en-US" sz="1600" cap="all">
                <a:solidFill>
                  <a:schemeClr val="bg1"/>
                </a:solidFill>
                <a:latin typeface="Century Gothic"/>
              </a:rPr>
              <a:t>Diana</a:t>
            </a:r>
            <a:r>
              <a:rPr lang="en-US" sz="1600">
                <a:solidFill>
                  <a:schemeClr val="bg1"/>
                </a:solidFill>
                <a:latin typeface="Century Gothic"/>
              </a:rPr>
              <a:t>​ LAURA RAMÍREZ HINOJOSA</a:t>
            </a:r>
          </a:p>
          <a:p>
            <a:pPr algn="ctr" fontAlgn="base"/>
            <a:r>
              <a:rPr lang="en-US" sz="1600" cap="all">
                <a:solidFill>
                  <a:schemeClr val="bg1"/>
                </a:solidFill>
                <a:latin typeface="Century Gothic"/>
              </a:rPr>
              <a:t>Alan Jesús </a:t>
            </a:r>
            <a:r>
              <a:rPr lang="en-US" sz="1600" cap="all" err="1">
                <a:solidFill>
                  <a:schemeClr val="bg1"/>
                </a:solidFill>
                <a:latin typeface="Century Gothic"/>
              </a:rPr>
              <a:t>CorTés</a:t>
            </a:r>
            <a:r>
              <a:rPr lang="en-US" sz="1600" cap="all">
                <a:solidFill>
                  <a:schemeClr val="bg1"/>
                </a:solidFill>
                <a:latin typeface="Century Gothic"/>
              </a:rPr>
              <a:t> de la Torre</a:t>
            </a:r>
          </a:p>
          <a:p>
            <a:pPr algn="ctr" fontAlgn="base"/>
            <a:r>
              <a:rPr lang="en-US" sz="1600" cap="all">
                <a:solidFill>
                  <a:schemeClr val="bg1"/>
                </a:solidFill>
                <a:latin typeface="Century Gothic"/>
              </a:rPr>
              <a:t>GREGORIO ALBERTO ALVAREZ </a:t>
            </a:r>
            <a:r>
              <a:rPr lang="en-US" sz="1600" cap="all" err="1">
                <a:solidFill>
                  <a:schemeClr val="bg1"/>
                </a:solidFill>
                <a:latin typeface="Century Gothic"/>
              </a:rPr>
              <a:t>ALVAREZ</a:t>
            </a:r>
            <a:endParaRPr lang="en-US" sz="1600" cap="all">
              <a:solidFill>
                <a:schemeClr val="bg1"/>
              </a:solidFill>
              <a:latin typeface="Century Gothic"/>
            </a:endParaRPr>
          </a:p>
        </p:txBody>
      </p:sp>
      <p:sp>
        <p:nvSpPr>
          <p:cNvPr id="13" name="TextBox 12">
            <a:extLst>
              <a:ext uri="{FF2B5EF4-FFF2-40B4-BE49-F238E27FC236}">
                <a16:creationId xmlns:a16="http://schemas.microsoft.com/office/drawing/2014/main" id="{FCEF2B5D-AB7C-42E3-9FE0-06846A897924}"/>
              </a:ext>
            </a:extLst>
          </p:cNvPr>
          <p:cNvSpPr txBox="1"/>
          <p:nvPr/>
        </p:nvSpPr>
        <p:spPr>
          <a:xfrm>
            <a:off x="137746" y="6269274"/>
            <a:ext cx="7115301" cy="553998"/>
          </a:xfrm>
          <a:prstGeom prst="rect">
            <a:avLst/>
          </a:prstGeom>
          <a:noFill/>
        </p:spPr>
        <p:txBody>
          <a:bodyPr wrap="square" rtlCol="0">
            <a:spAutoFit/>
          </a:bodyPr>
          <a:lstStyle/>
          <a:p>
            <a:r>
              <a:rPr lang="es-ES" sz="1400" b="1">
                <a:solidFill>
                  <a:schemeClr val="bg1"/>
                </a:solidFill>
                <a:latin typeface="Century Gothic" panose="020B0502020202020204" pitchFamily="34" charset="0"/>
              </a:rPr>
              <a:t>Apuesta</a:t>
            </a:r>
          </a:p>
          <a:p>
            <a:r>
              <a:rPr lang="es-ES" sz="1600">
                <a:solidFill>
                  <a:schemeClr val="bg1"/>
                </a:solidFill>
                <a:latin typeface="Century Gothic" panose="020B0502020202020204" pitchFamily="34" charset="0"/>
              </a:rPr>
              <a:t> desarrollo empresarial, economía social y emprendimiento</a:t>
            </a:r>
            <a:r>
              <a:rPr lang="es-ES" sz="1600">
                <a:latin typeface="Century Gothic" panose="020B0502020202020204" pitchFamily="34" charset="0"/>
              </a:rPr>
              <a:t> </a:t>
            </a:r>
            <a:endParaRPr lang="es-MX" sz="160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B7182F50-6734-4345-B503-584A644F9D77}"/>
              </a:ext>
            </a:extLst>
          </p:cNvPr>
          <p:cNvSpPr>
            <a:spLocks noGrp="1"/>
          </p:cNvSpPr>
          <p:nvPr>
            <p:ph type="sldNum" sz="quarter" idx="12"/>
          </p:nvPr>
        </p:nvSpPr>
        <p:spPr>
          <a:xfrm>
            <a:off x="6456485" y="6414186"/>
            <a:ext cx="2743200" cy="365125"/>
          </a:xfrm>
        </p:spPr>
        <p:txBody>
          <a:bodyPr/>
          <a:lstStyle/>
          <a:p>
            <a:fld id="{244ACC62-F3C6-441D-91EA-681014865E68}" type="slidenum">
              <a:rPr lang="es-MX" smtClean="0">
                <a:solidFill>
                  <a:schemeClr val="bg1"/>
                </a:solidFill>
              </a:rPr>
              <a:t>1</a:t>
            </a:fld>
            <a:endParaRPr lang="es-MX">
              <a:solidFill>
                <a:schemeClr val="bg1"/>
              </a:solidFill>
            </a:endParaRPr>
          </a:p>
        </p:txBody>
      </p:sp>
      <p:sp>
        <p:nvSpPr>
          <p:cNvPr id="14" name="TextBox 12">
            <a:extLst>
              <a:ext uri="{FF2B5EF4-FFF2-40B4-BE49-F238E27FC236}">
                <a16:creationId xmlns:a16="http://schemas.microsoft.com/office/drawing/2014/main" id="{3FCFB826-A665-48CA-B89E-D814CDBB5BAB}"/>
              </a:ext>
            </a:extLst>
          </p:cNvPr>
          <p:cNvSpPr txBox="1"/>
          <p:nvPr/>
        </p:nvSpPr>
        <p:spPr>
          <a:xfrm>
            <a:off x="9612923" y="6447104"/>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Tree>
    <p:extLst>
      <p:ext uri="{BB962C8B-B14F-4D97-AF65-F5344CB8AC3E}">
        <p14:creationId xmlns:p14="http://schemas.microsoft.com/office/powerpoint/2010/main" val="1176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A882263-7568-45D3-9749-87943A36A3B6}"/>
              </a:ext>
            </a:extLst>
          </p:cNvPr>
          <p:cNvSpPr txBox="1"/>
          <p:nvPr/>
        </p:nvSpPr>
        <p:spPr>
          <a:xfrm>
            <a:off x="379422" y="1970843"/>
            <a:ext cx="4893914" cy="3755254"/>
          </a:xfrm>
          <a:prstGeom prst="rect">
            <a:avLst/>
          </a:prstGeom>
          <a:solidFill>
            <a:schemeClr val="bg1">
              <a:lumMod val="95000"/>
            </a:schemeClr>
          </a:solidFill>
          <a:ln>
            <a:solidFill>
              <a:schemeClr val="accent1"/>
            </a:solidFill>
          </a:ln>
        </p:spPr>
        <p:txBody>
          <a:bodyPr wrap="square" rtlCol="0">
            <a:spAutoFit/>
          </a:bodyPr>
          <a:lstStyle/>
          <a:p>
            <a:endParaRPr lang="es-MX"/>
          </a:p>
        </p:txBody>
      </p:sp>
      <p:sp>
        <p:nvSpPr>
          <p:cNvPr id="19" name="TextBox 18">
            <a:extLst>
              <a:ext uri="{FF2B5EF4-FFF2-40B4-BE49-F238E27FC236}">
                <a16:creationId xmlns:a16="http://schemas.microsoft.com/office/drawing/2014/main" id="{3C320F2B-199D-421C-95D0-A52A9D9D0E29}"/>
              </a:ext>
            </a:extLst>
          </p:cNvPr>
          <p:cNvSpPr txBox="1"/>
          <p:nvPr/>
        </p:nvSpPr>
        <p:spPr>
          <a:xfrm>
            <a:off x="6601063" y="1970843"/>
            <a:ext cx="4893914" cy="3755254"/>
          </a:xfrm>
          <a:prstGeom prst="rect">
            <a:avLst/>
          </a:prstGeom>
          <a:solidFill>
            <a:schemeClr val="bg1">
              <a:lumMod val="95000"/>
            </a:schemeClr>
          </a:solidFill>
          <a:ln>
            <a:solidFill>
              <a:schemeClr val="accent1"/>
            </a:solidFill>
          </a:ln>
        </p:spPr>
        <p:txBody>
          <a:bodyPr wrap="square" rtlCol="0">
            <a:spAutoFit/>
          </a:bodyPr>
          <a:lstStyle/>
          <a:p>
            <a:endParaRPr lang="es-MX"/>
          </a:p>
        </p:txBody>
      </p:sp>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11226424" cy="430887"/>
          </a:xfrm>
          <a:prstGeom prst="rect">
            <a:avLst/>
          </a:prstGeom>
          <a:noFill/>
        </p:spPr>
        <p:txBody>
          <a:bodyPr wrap="square" rtlCol="0" anchor="t">
            <a:spAutoFit/>
          </a:bodyPr>
          <a:lstStyle/>
          <a:p>
            <a:r>
              <a:rPr lang="es-MX" sz="2200">
                <a:solidFill>
                  <a:schemeClr val="bg1"/>
                </a:solidFill>
                <a:latin typeface="Century Gothic"/>
              </a:rPr>
              <a:t>Modelo: Comportamiento estacional con lógica difusa</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10</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14" name="Imagen 2">
            <a:extLst>
              <a:ext uri="{FF2B5EF4-FFF2-40B4-BE49-F238E27FC236}">
                <a16:creationId xmlns:a16="http://schemas.microsoft.com/office/drawing/2014/main" id="{6821ADD1-EE05-4B53-A70C-2897E198083B}"/>
              </a:ext>
            </a:extLst>
          </p:cNvPr>
          <p:cNvPicPr>
            <a:picLocks noChangeAspect="1"/>
          </p:cNvPicPr>
          <p:nvPr/>
        </p:nvPicPr>
        <p:blipFill>
          <a:blip r:embed="rId5"/>
          <a:stretch>
            <a:fillRect/>
          </a:stretch>
        </p:blipFill>
        <p:spPr>
          <a:xfrm>
            <a:off x="610019" y="2188474"/>
            <a:ext cx="4399800" cy="2350399"/>
          </a:xfrm>
          <a:prstGeom prst="rect">
            <a:avLst/>
          </a:prstGeom>
          <a:ln>
            <a:solidFill>
              <a:schemeClr val="tx1"/>
            </a:solidFill>
          </a:ln>
        </p:spPr>
      </p:pic>
      <p:pic>
        <p:nvPicPr>
          <p:cNvPr id="16" name="Imagen 16">
            <a:extLst>
              <a:ext uri="{FF2B5EF4-FFF2-40B4-BE49-F238E27FC236}">
                <a16:creationId xmlns:a16="http://schemas.microsoft.com/office/drawing/2014/main" id="{22B1B950-3EF9-433B-8BC3-98118F7243CA}"/>
              </a:ext>
            </a:extLst>
          </p:cNvPr>
          <p:cNvPicPr>
            <a:picLocks noChangeAspect="1"/>
          </p:cNvPicPr>
          <p:nvPr/>
        </p:nvPicPr>
        <p:blipFill rotWithShape="1">
          <a:blip r:embed="rId6"/>
          <a:srcRect l="889" t="1" r="1864" b="403"/>
          <a:stretch/>
        </p:blipFill>
        <p:spPr>
          <a:xfrm>
            <a:off x="6738151" y="2185066"/>
            <a:ext cx="4589756" cy="2353807"/>
          </a:xfrm>
          <a:prstGeom prst="rect">
            <a:avLst/>
          </a:prstGeom>
          <a:ln>
            <a:solidFill>
              <a:schemeClr val="tx1"/>
            </a:solidFill>
          </a:ln>
        </p:spPr>
      </p:pic>
      <p:sp>
        <p:nvSpPr>
          <p:cNvPr id="15" name="TextBox 14">
            <a:extLst>
              <a:ext uri="{FF2B5EF4-FFF2-40B4-BE49-F238E27FC236}">
                <a16:creationId xmlns:a16="http://schemas.microsoft.com/office/drawing/2014/main" id="{E4A399AE-1575-4B04-8112-BAA9885E8191}"/>
              </a:ext>
            </a:extLst>
          </p:cNvPr>
          <p:cNvSpPr txBox="1"/>
          <p:nvPr/>
        </p:nvSpPr>
        <p:spPr>
          <a:xfrm>
            <a:off x="797856" y="4853036"/>
            <a:ext cx="4024125" cy="369332"/>
          </a:xfrm>
          <a:prstGeom prst="rect">
            <a:avLst/>
          </a:prstGeom>
          <a:solidFill>
            <a:schemeClr val="tx2"/>
          </a:solidFill>
        </p:spPr>
        <p:txBody>
          <a:bodyPr wrap="square" rtlCol="0">
            <a:spAutoFit/>
          </a:bodyPr>
          <a:lstStyle/>
          <a:p>
            <a:r>
              <a:rPr lang="es-MX">
                <a:solidFill>
                  <a:schemeClr val="bg1"/>
                </a:solidFill>
              </a:rPr>
              <a:t>Variables de lógica difusa por temporada</a:t>
            </a:r>
          </a:p>
        </p:txBody>
      </p:sp>
      <p:sp>
        <p:nvSpPr>
          <p:cNvPr id="21" name="TextBox 20">
            <a:extLst>
              <a:ext uri="{FF2B5EF4-FFF2-40B4-BE49-F238E27FC236}">
                <a16:creationId xmlns:a16="http://schemas.microsoft.com/office/drawing/2014/main" id="{3B5A4619-065D-47AE-A99E-E16901AA16CB}"/>
              </a:ext>
            </a:extLst>
          </p:cNvPr>
          <p:cNvSpPr txBox="1"/>
          <p:nvPr/>
        </p:nvSpPr>
        <p:spPr>
          <a:xfrm>
            <a:off x="7816445" y="4853036"/>
            <a:ext cx="2463150" cy="369332"/>
          </a:xfrm>
          <a:prstGeom prst="rect">
            <a:avLst/>
          </a:prstGeom>
          <a:solidFill>
            <a:schemeClr val="tx2"/>
          </a:solidFill>
        </p:spPr>
        <p:txBody>
          <a:bodyPr wrap="square" rtlCol="0">
            <a:spAutoFit/>
          </a:bodyPr>
          <a:lstStyle/>
          <a:p>
            <a:r>
              <a:rPr lang="es-MX">
                <a:solidFill>
                  <a:schemeClr val="bg1"/>
                </a:solidFill>
              </a:rPr>
              <a:t>Ajuste con lógica difusa</a:t>
            </a:r>
          </a:p>
        </p:txBody>
      </p:sp>
    </p:spTree>
    <p:extLst>
      <p:ext uri="{BB962C8B-B14F-4D97-AF65-F5344CB8AC3E}">
        <p14:creationId xmlns:p14="http://schemas.microsoft.com/office/powerpoint/2010/main" val="158460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093176" y="3425483"/>
            <a:ext cx="10536702" cy="830997"/>
          </a:xfrm>
          <a:prstGeom prst="rect">
            <a:avLst/>
          </a:prstGeom>
          <a:noFill/>
        </p:spPr>
        <p:txBody>
          <a:bodyPr wrap="square" rtlCol="0" anchor="t">
            <a:spAutoFit/>
          </a:bodyPr>
          <a:lstStyle/>
          <a:p>
            <a:r>
              <a:rPr lang="es-MX" sz="4800">
                <a:solidFill>
                  <a:schemeClr val="bg1"/>
                </a:solidFill>
                <a:latin typeface="Century Gothic"/>
              </a:rPr>
              <a:t>Fenómeno 3: </a:t>
            </a:r>
            <a:r>
              <a:rPr lang="es-MX" sz="4000">
                <a:solidFill>
                  <a:schemeClr val="bg1"/>
                </a:solidFill>
                <a:latin typeface="Century Gothic"/>
              </a:rPr>
              <a:t> Efecto de clima</a:t>
            </a:r>
            <a:endParaRPr lang="es-MX" sz="4800">
              <a:solidFill>
                <a:schemeClr val="bg1"/>
              </a:solidFill>
              <a:latin typeface="Century Gothic"/>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11</a:t>
            </a:r>
          </a:p>
        </p:txBody>
      </p:sp>
    </p:spTree>
    <p:extLst>
      <p:ext uri="{BB962C8B-B14F-4D97-AF65-F5344CB8AC3E}">
        <p14:creationId xmlns:p14="http://schemas.microsoft.com/office/powerpoint/2010/main" val="310782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96968" y="1011222"/>
            <a:ext cx="9680216" cy="430887"/>
          </a:xfrm>
          <a:prstGeom prst="rect">
            <a:avLst/>
          </a:prstGeom>
          <a:noFill/>
        </p:spPr>
        <p:txBody>
          <a:bodyPr wrap="square" rtlCol="0" anchor="t">
            <a:spAutoFit/>
          </a:bodyPr>
          <a:lstStyle/>
          <a:p>
            <a:r>
              <a:rPr lang="es-MX" sz="2200">
                <a:solidFill>
                  <a:schemeClr val="bg1"/>
                </a:solidFill>
                <a:latin typeface="Century Gothic"/>
              </a:rPr>
              <a:t>Adiciones a la Metodología: Modelo de predicción para el clima</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4ACC62-F3C6-441D-91EA-681014865E68}" type="slidenum">
              <a:rPr lang="es-MX" smtClean="0">
                <a:solidFill>
                  <a:schemeClr val="bg1"/>
                </a:solidFill>
              </a:rPr>
              <a:pPr/>
              <a:t>12</a:t>
            </a:fld>
            <a:endParaRPr lang="es-MX">
              <a:solidFill>
                <a:schemeClr val="bg1"/>
              </a:solidFill>
            </a:endParaRP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graphicFrame>
        <p:nvGraphicFramePr>
          <p:cNvPr id="11" name="Diagrama 10">
            <a:extLst>
              <a:ext uri="{FF2B5EF4-FFF2-40B4-BE49-F238E27FC236}">
                <a16:creationId xmlns:a16="http://schemas.microsoft.com/office/drawing/2014/main" id="{29F4817D-07C1-4B70-95D3-14D89E3E79F1}"/>
              </a:ext>
            </a:extLst>
          </p:cNvPr>
          <p:cNvGraphicFramePr/>
          <p:nvPr>
            <p:extLst>
              <p:ext uri="{D42A27DB-BD31-4B8C-83A1-F6EECF244321}">
                <p14:modId xmlns:p14="http://schemas.microsoft.com/office/powerpoint/2010/main" val="205315047"/>
              </p:ext>
            </p:extLst>
          </p:nvPr>
        </p:nvGraphicFramePr>
        <p:xfrm>
          <a:off x="445988" y="1226664"/>
          <a:ext cx="11366589" cy="50336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718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661182" y="3003648"/>
            <a:ext cx="11151396" cy="1569660"/>
          </a:xfrm>
          <a:prstGeom prst="rect">
            <a:avLst/>
          </a:prstGeom>
          <a:noFill/>
        </p:spPr>
        <p:txBody>
          <a:bodyPr wrap="square" rtlCol="0" anchor="t">
            <a:spAutoFit/>
          </a:bodyPr>
          <a:lstStyle/>
          <a:p>
            <a:r>
              <a:rPr lang="es-MX" sz="4800">
                <a:solidFill>
                  <a:schemeClr val="bg1"/>
                </a:solidFill>
                <a:latin typeface="Century Gothic"/>
              </a:rPr>
              <a:t>Fenómeno 4: </a:t>
            </a:r>
            <a:r>
              <a:rPr lang="es-MX" sz="4000">
                <a:solidFill>
                  <a:schemeClr val="bg1"/>
                </a:solidFill>
                <a:latin typeface="Century Gothic"/>
              </a:rPr>
              <a:t> </a:t>
            </a:r>
            <a:r>
              <a:rPr lang="es-MX" sz="4800">
                <a:solidFill>
                  <a:schemeClr val="bg1"/>
                </a:solidFill>
                <a:latin typeface="Century Gothic"/>
              </a:rPr>
              <a:t>Comportamiento periódico </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13</a:t>
            </a:r>
          </a:p>
        </p:txBody>
      </p:sp>
    </p:spTree>
    <p:extLst>
      <p:ext uri="{BB962C8B-B14F-4D97-AF65-F5344CB8AC3E}">
        <p14:creationId xmlns:p14="http://schemas.microsoft.com/office/powerpoint/2010/main" val="94356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1" y="1046285"/>
            <a:ext cx="8722375" cy="430887"/>
          </a:xfrm>
          <a:prstGeom prst="rect">
            <a:avLst/>
          </a:prstGeom>
          <a:noFill/>
        </p:spPr>
        <p:txBody>
          <a:bodyPr wrap="square" rtlCol="0" anchor="t">
            <a:spAutoFit/>
          </a:bodyPr>
          <a:lstStyle/>
          <a:p>
            <a:r>
              <a:rPr lang="es-MX" sz="2200">
                <a:solidFill>
                  <a:schemeClr val="bg1"/>
                </a:solidFill>
                <a:latin typeface="Century Gothic"/>
              </a:rPr>
              <a:t>Modelo para capturar comportamiento periódico: Fourier</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14</a:t>
            </a:r>
          </a:p>
        </p:txBody>
      </p:sp>
      <p:pic>
        <p:nvPicPr>
          <p:cNvPr id="2052" name="Picture 4">
            <a:extLst>
              <a:ext uri="{FF2B5EF4-FFF2-40B4-BE49-F238E27FC236}">
                <a16:creationId xmlns:a16="http://schemas.microsoft.com/office/drawing/2014/main" id="{9B958317-84AF-4516-B784-59034648E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56" y="2268283"/>
            <a:ext cx="6651305" cy="23935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8" name="Rectangle 2">
                <a:extLst>
                  <a:ext uri="{FF2B5EF4-FFF2-40B4-BE49-F238E27FC236}">
                    <a16:creationId xmlns:a16="http://schemas.microsoft.com/office/drawing/2014/main" id="{34151177-847A-441C-8E62-FFAD79E5A5AD}"/>
                  </a:ext>
                </a:extLst>
              </p:cNvPr>
              <p:cNvSpPr/>
              <p:nvPr/>
            </p:nvSpPr>
            <p:spPr>
              <a:xfrm>
                <a:off x="7473954" y="5266590"/>
                <a:ext cx="4338624" cy="708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i="1">
                              <a:latin typeface="Cambria Math" panose="02040503050406030204" pitchFamily="18" charset="0"/>
                            </a:rPr>
                            <m:t>𝑎</m:t>
                          </m:r>
                        </m:e>
                        <m:sub>
                          <m:r>
                            <a:rPr lang="es-MX" i="0">
                              <a:latin typeface="Cambria Math" panose="02040503050406030204" pitchFamily="18" charset="0"/>
                            </a:rPr>
                            <m:t>0</m:t>
                          </m:r>
                        </m:sub>
                      </m:sSub>
                      <m:r>
                        <a:rPr lang="es-MX" i="0">
                          <a:latin typeface="Cambria Math" panose="02040503050406030204" pitchFamily="18" charset="0"/>
                        </a:rPr>
                        <m:t>2+</m:t>
                      </m:r>
                      <m:nary>
                        <m:naryPr>
                          <m:chr m:val="∑"/>
                          <m:limLoc m:val="subSup"/>
                          <m:ctrlPr>
                            <a:rPr lang="es-MX" i="1">
                              <a:latin typeface="Cambria Math" panose="02040503050406030204" pitchFamily="18" charset="0"/>
                            </a:rPr>
                          </m:ctrlPr>
                        </m:naryPr>
                        <m:sub>
                          <m:r>
                            <a:rPr lang="es-MX" i="1">
                              <a:latin typeface="Cambria Math" panose="02040503050406030204" pitchFamily="18" charset="0"/>
                            </a:rPr>
                            <m:t>𝑛</m:t>
                          </m:r>
                          <m:r>
                            <a:rPr lang="es-MX" i="0">
                              <a:latin typeface="Cambria Math" panose="02040503050406030204" pitchFamily="18" charset="0"/>
                            </a:rPr>
                            <m:t>=1</m:t>
                          </m:r>
                        </m:sub>
                        <m:sup>
                          <m:r>
                            <a:rPr lang="es-MX" i="0">
                              <a:latin typeface="Cambria Math" panose="02040503050406030204" pitchFamily="18" charset="0"/>
                            </a:rPr>
                            <m:t>∞</m:t>
                          </m:r>
                        </m:sup>
                        <m:e>
                          <m:d>
                            <m:dPr>
                              <m:begChr m:val="["/>
                              <m:endChr m:val="]"/>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𝑎</m:t>
                                  </m:r>
                                </m:e>
                                <m:sub>
                                  <m:r>
                                    <a:rPr lang="es-MX" i="1">
                                      <a:latin typeface="Cambria Math" panose="02040503050406030204" pitchFamily="18" charset="0"/>
                                    </a:rPr>
                                    <m:t>𝑛</m:t>
                                  </m:r>
                                </m:sub>
                              </m:sSub>
                              <m:func>
                                <m:funcPr>
                                  <m:ctrlPr>
                                    <a:rPr lang="es-MX" i="1">
                                      <a:latin typeface="Cambria Math" panose="02040503050406030204" pitchFamily="18" charset="0"/>
                                    </a:rPr>
                                  </m:ctrlPr>
                                </m:funcPr>
                                <m:fName>
                                  <m:r>
                                    <m:rPr>
                                      <m:sty m:val="p"/>
                                    </m:rPr>
                                    <a:rPr lang="es-MX" i="0">
                                      <a:latin typeface="Cambria Math" panose="02040503050406030204" pitchFamily="18" charset="0"/>
                                    </a:rPr>
                                    <m:t>cos</m:t>
                                  </m:r>
                                </m:fName>
                                <m:e>
                                  <m:f>
                                    <m:fPr>
                                      <m:ctrlPr>
                                        <a:rPr lang="es-MX" i="1">
                                          <a:latin typeface="Cambria Math" panose="02040503050406030204" pitchFamily="18" charset="0"/>
                                        </a:rPr>
                                      </m:ctrlPr>
                                    </m:fPr>
                                    <m:num>
                                      <m:r>
                                        <a:rPr lang="es-MX" i="0">
                                          <a:latin typeface="Cambria Math" panose="02040503050406030204" pitchFamily="18" charset="0"/>
                                        </a:rPr>
                                        <m:t>2</m:t>
                                      </m:r>
                                      <m:r>
                                        <a:rPr lang="es-MX" i="1">
                                          <a:latin typeface="Cambria Math" panose="02040503050406030204" pitchFamily="18" charset="0"/>
                                        </a:rPr>
                                        <m:t>𝑛</m:t>
                                      </m:r>
                                      <m:r>
                                        <a:rPr lang="es-MX" i="1">
                                          <a:latin typeface="Cambria Math" panose="02040503050406030204" pitchFamily="18" charset="0"/>
                                        </a:rPr>
                                        <m:t>𝜋</m:t>
                                      </m:r>
                                    </m:num>
                                    <m:den>
                                      <m:r>
                                        <a:rPr lang="es-MX" i="1">
                                          <a:latin typeface="Cambria Math" panose="02040503050406030204" pitchFamily="18" charset="0"/>
                                        </a:rPr>
                                        <m:t>𝑇</m:t>
                                      </m:r>
                                    </m:den>
                                  </m:f>
                                  <m:r>
                                    <a:rPr lang="es-MX" i="1">
                                      <a:latin typeface="Cambria Math" panose="02040503050406030204" pitchFamily="18" charset="0"/>
                                    </a:rPr>
                                    <m:t>𝑡</m:t>
                                  </m:r>
                                </m:e>
                              </m:func>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𝑏</m:t>
                                  </m:r>
                                </m:e>
                                <m:sub>
                                  <m:r>
                                    <a:rPr lang="es-MX" i="1">
                                      <a:latin typeface="Cambria Math" panose="02040503050406030204" pitchFamily="18" charset="0"/>
                                    </a:rPr>
                                    <m:t>𝑛</m:t>
                                  </m:r>
                                </m:sub>
                              </m:sSub>
                              <m:func>
                                <m:funcPr>
                                  <m:ctrlPr>
                                    <a:rPr lang="es-MX" i="1">
                                      <a:latin typeface="Cambria Math" panose="02040503050406030204" pitchFamily="18" charset="0"/>
                                    </a:rPr>
                                  </m:ctrlPr>
                                </m:funcPr>
                                <m:fName>
                                  <m:r>
                                    <m:rPr>
                                      <m:sty m:val="p"/>
                                    </m:rPr>
                                    <a:rPr lang="es-MX" i="0">
                                      <a:latin typeface="Cambria Math" panose="02040503050406030204" pitchFamily="18" charset="0"/>
                                    </a:rPr>
                                    <m:t>sin</m:t>
                                  </m:r>
                                </m:fName>
                                <m:e>
                                  <m:f>
                                    <m:fPr>
                                      <m:ctrlPr>
                                        <a:rPr lang="es-MX" i="1">
                                          <a:latin typeface="Cambria Math" panose="02040503050406030204" pitchFamily="18" charset="0"/>
                                        </a:rPr>
                                      </m:ctrlPr>
                                    </m:fPr>
                                    <m:num>
                                      <m:r>
                                        <a:rPr lang="es-MX" i="0">
                                          <a:latin typeface="Cambria Math" panose="02040503050406030204" pitchFamily="18" charset="0"/>
                                        </a:rPr>
                                        <m:t>2</m:t>
                                      </m:r>
                                      <m:r>
                                        <a:rPr lang="es-MX" i="1">
                                          <a:latin typeface="Cambria Math" panose="02040503050406030204" pitchFamily="18" charset="0"/>
                                        </a:rPr>
                                        <m:t>𝑛</m:t>
                                      </m:r>
                                      <m:r>
                                        <a:rPr lang="es-MX" i="1">
                                          <a:latin typeface="Cambria Math" panose="02040503050406030204" pitchFamily="18" charset="0"/>
                                        </a:rPr>
                                        <m:t>𝜋</m:t>
                                      </m:r>
                                    </m:num>
                                    <m:den>
                                      <m:r>
                                        <a:rPr lang="es-MX" i="1">
                                          <a:latin typeface="Cambria Math" panose="02040503050406030204" pitchFamily="18" charset="0"/>
                                        </a:rPr>
                                        <m:t>𝑇</m:t>
                                      </m:r>
                                    </m:den>
                                  </m:f>
                                  <m:r>
                                    <a:rPr lang="es-MX" i="1">
                                      <a:latin typeface="Cambria Math" panose="02040503050406030204" pitchFamily="18" charset="0"/>
                                    </a:rPr>
                                    <m:t>𝑡</m:t>
                                  </m:r>
                                </m:e>
                              </m:func>
                            </m:e>
                          </m:d>
                        </m:e>
                      </m:nary>
                    </m:oMath>
                  </m:oMathPara>
                </a14:m>
                <a:endParaRPr lang="es-MX"/>
              </a:p>
            </p:txBody>
          </p:sp>
        </mc:Choice>
        <mc:Fallback>
          <p:sp>
            <p:nvSpPr>
              <p:cNvPr id="18" name="Rectangle 2">
                <a:extLst>
                  <a:ext uri="{FF2B5EF4-FFF2-40B4-BE49-F238E27FC236}">
                    <a16:creationId xmlns:a16="http://schemas.microsoft.com/office/drawing/2014/main" id="{34151177-847A-441C-8E62-FFAD79E5A5AD}"/>
                  </a:ext>
                </a:extLst>
              </p:cNvPr>
              <p:cNvSpPr>
                <a:spLocks noRot="1" noChangeAspect="1" noMove="1" noResize="1" noEditPoints="1" noAdjustHandles="1" noChangeArrowheads="1" noChangeShapeType="1" noTextEdit="1"/>
              </p:cNvSpPr>
              <p:nvPr/>
            </p:nvSpPr>
            <p:spPr>
              <a:xfrm>
                <a:off x="7473954" y="5266590"/>
                <a:ext cx="4338624" cy="708720"/>
              </a:xfrm>
              <a:prstGeom prst="rect">
                <a:avLst/>
              </a:prstGeom>
              <a:blipFill>
                <a:blip r:embed="rId6"/>
                <a:stretch>
                  <a:fillRect/>
                </a:stretch>
              </a:blipFill>
            </p:spPr>
            <p:txBody>
              <a:bodyPr/>
              <a:lstStyle/>
              <a:p>
                <a:r>
                  <a:rPr lang="en-US">
                    <a:noFill/>
                  </a:rPr>
                  <a:t> </a:t>
                </a:r>
              </a:p>
            </p:txBody>
          </p:sp>
        </mc:Fallback>
      </mc:AlternateContent>
      <p:pic>
        <p:nvPicPr>
          <p:cNvPr id="15" name="Imagen 14" descr="Imagen que contiene alambre, parado&#10;&#10;Descripción generada automáticamente">
            <a:extLst>
              <a:ext uri="{FF2B5EF4-FFF2-40B4-BE49-F238E27FC236}">
                <a16:creationId xmlns:a16="http://schemas.microsoft.com/office/drawing/2014/main" id="{EEC320B4-8604-44C4-BBB3-0E307C8707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9960" y="2138080"/>
            <a:ext cx="3972060" cy="2581839"/>
          </a:xfrm>
          <a:prstGeom prst="rect">
            <a:avLst/>
          </a:prstGeom>
        </p:spPr>
      </p:pic>
      <p:sp>
        <p:nvSpPr>
          <p:cNvPr id="2" name="CuadroTexto 1">
            <a:extLst>
              <a:ext uri="{FF2B5EF4-FFF2-40B4-BE49-F238E27FC236}">
                <a16:creationId xmlns:a16="http://schemas.microsoft.com/office/drawing/2014/main" id="{A66AB476-BE36-465C-9F65-DA32F1B88801}"/>
              </a:ext>
            </a:extLst>
          </p:cNvPr>
          <p:cNvSpPr txBox="1"/>
          <p:nvPr/>
        </p:nvSpPr>
        <p:spPr>
          <a:xfrm>
            <a:off x="379421" y="163462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t>A)</a:t>
            </a:r>
            <a:endParaRPr lang="es-ES" sz="2400">
              <a:cs typeface="Calibri"/>
            </a:endParaRPr>
          </a:p>
        </p:txBody>
      </p:sp>
      <p:sp>
        <p:nvSpPr>
          <p:cNvPr id="13" name="CuadroTexto 12">
            <a:extLst>
              <a:ext uri="{FF2B5EF4-FFF2-40B4-BE49-F238E27FC236}">
                <a16:creationId xmlns:a16="http://schemas.microsoft.com/office/drawing/2014/main" id="{5961309E-C313-4CED-9E63-3BABD0C12587}"/>
              </a:ext>
            </a:extLst>
          </p:cNvPr>
          <p:cNvSpPr txBox="1"/>
          <p:nvPr/>
        </p:nvSpPr>
        <p:spPr>
          <a:xfrm>
            <a:off x="7743645" y="171953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t>B)</a:t>
            </a:r>
            <a:endParaRPr lang="es-ES" sz="2400">
              <a:cs typeface="Calibri"/>
            </a:endParaRPr>
          </a:p>
        </p:txBody>
      </p:sp>
    </p:spTree>
    <p:extLst>
      <p:ext uri="{BB962C8B-B14F-4D97-AF65-F5344CB8AC3E}">
        <p14:creationId xmlns:p14="http://schemas.microsoft.com/office/powerpoint/2010/main" val="77896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1" y="1046285"/>
            <a:ext cx="8722375" cy="430887"/>
          </a:xfrm>
          <a:prstGeom prst="rect">
            <a:avLst/>
          </a:prstGeom>
          <a:noFill/>
        </p:spPr>
        <p:txBody>
          <a:bodyPr wrap="square" rtlCol="0" anchor="t">
            <a:spAutoFit/>
          </a:bodyPr>
          <a:lstStyle/>
          <a:p>
            <a:r>
              <a:rPr lang="es-MX" sz="2200">
                <a:solidFill>
                  <a:schemeClr val="bg1"/>
                </a:solidFill>
                <a:latin typeface="Century Gothic"/>
              </a:rPr>
              <a:t>Modelo para capturar comportamiento periódico: Fourier</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15</a:t>
            </a:r>
          </a:p>
        </p:txBody>
      </p:sp>
      <p:graphicFrame>
        <p:nvGraphicFramePr>
          <p:cNvPr id="2" name="Table 9">
            <a:extLst>
              <a:ext uri="{FF2B5EF4-FFF2-40B4-BE49-F238E27FC236}">
                <a16:creationId xmlns:a16="http://schemas.microsoft.com/office/drawing/2014/main" id="{442F21CE-DC45-45C3-97F7-405C20ABFD5B}"/>
              </a:ext>
            </a:extLst>
          </p:cNvPr>
          <p:cNvGraphicFramePr>
            <a:graphicFrameLocks noGrp="1"/>
          </p:cNvGraphicFramePr>
          <p:nvPr>
            <p:extLst>
              <p:ext uri="{D42A27DB-BD31-4B8C-83A1-F6EECF244321}">
                <p14:modId xmlns:p14="http://schemas.microsoft.com/office/powerpoint/2010/main" val="712582281"/>
              </p:ext>
            </p:extLst>
          </p:nvPr>
        </p:nvGraphicFramePr>
        <p:xfrm>
          <a:off x="770374" y="1961708"/>
          <a:ext cx="5723164" cy="4074160"/>
        </p:xfrm>
        <a:graphic>
          <a:graphicData uri="http://schemas.openxmlformats.org/drawingml/2006/table">
            <a:tbl>
              <a:tblPr firstRow="1" bandRow="1">
                <a:tableStyleId>{7E9639D4-E3E2-4D34-9284-5A2195B3D0D7}</a:tableStyleId>
              </a:tblPr>
              <a:tblGrid>
                <a:gridCol w="2883863">
                  <a:extLst>
                    <a:ext uri="{9D8B030D-6E8A-4147-A177-3AD203B41FA5}">
                      <a16:colId xmlns:a16="http://schemas.microsoft.com/office/drawing/2014/main" val="136421576"/>
                    </a:ext>
                  </a:extLst>
                </a:gridCol>
                <a:gridCol w="2839301">
                  <a:extLst>
                    <a:ext uri="{9D8B030D-6E8A-4147-A177-3AD203B41FA5}">
                      <a16:colId xmlns:a16="http://schemas.microsoft.com/office/drawing/2014/main" val="1002765656"/>
                    </a:ext>
                  </a:extLst>
                </a:gridCol>
              </a:tblGrid>
              <a:tr h="316593">
                <a:tc>
                  <a:txBody>
                    <a:bodyPr/>
                    <a:lstStyle/>
                    <a:p>
                      <a:r>
                        <a:rPr lang="es-MX"/>
                        <a:t>Períodos agregados </a:t>
                      </a:r>
                    </a:p>
                  </a:txBody>
                  <a:tcPr/>
                </a:tc>
                <a:tc>
                  <a:txBody>
                    <a:bodyPr/>
                    <a:lstStyle/>
                    <a:p>
                      <a:r>
                        <a:rPr lang="es-MX"/>
                        <a:t>Períodos encontrados</a:t>
                      </a:r>
                    </a:p>
                  </a:txBody>
                  <a:tcPr/>
                </a:tc>
                <a:extLst>
                  <a:ext uri="{0D108BD9-81ED-4DB2-BD59-A6C34878D82A}">
                    <a16:rowId xmlns:a16="http://schemas.microsoft.com/office/drawing/2014/main" val="699750126"/>
                  </a:ext>
                </a:extLst>
              </a:tr>
              <a:tr h="370840">
                <a:tc>
                  <a:txBody>
                    <a:bodyPr/>
                    <a:lstStyle/>
                    <a:p>
                      <a:r>
                        <a:rPr lang="es-MX"/>
                        <a:t>14</a:t>
                      </a:r>
                    </a:p>
                  </a:txBody>
                  <a:tcPr/>
                </a:tc>
                <a:tc>
                  <a:txBody>
                    <a:bodyPr/>
                    <a:lstStyle/>
                    <a:p>
                      <a:r>
                        <a:rPr lang="es-MX"/>
                        <a:t>6.99</a:t>
                      </a:r>
                    </a:p>
                  </a:txBody>
                  <a:tcPr/>
                </a:tc>
                <a:extLst>
                  <a:ext uri="{0D108BD9-81ED-4DB2-BD59-A6C34878D82A}">
                    <a16:rowId xmlns:a16="http://schemas.microsoft.com/office/drawing/2014/main" val="651763711"/>
                  </a:ext>
                </a:extLst>
              </a:tr>
              <a:tr h="370840">
                <a:tc>
                  <a:txBody>
                    <a:bodyPr/>
                    <a:lstStyle/>
                    <a:p>
                      <a:r>
                        <a:rPr lang="es-MX"/>
                        <a:t>28</a:t>
                      </a:r>
                    </a:p>
                  </a:txBody>
                  <a:tcPr/>
                </a:tc>
                <a:tc>
                  <a:txBody>
                    <a:bodyPr/>
                    <a:lstStyle/>
                    <a:p>
                      <a:r>
                        <a:rPr lang="es-MX"/>
                        <a:t>127.13</a:t>
                      </a:r>
                    </a:p>
                  </a:txBody>
                  <a:tcPr/>
                </a:tc>
                <a:extLst>
                  <a:ext uri="{0D108BD9-81ED-4DB2-BD59-A6C34878D82A}">
                    <a16:rowId xmlns:a16="http://schemas.microsoft.com/office/drawing/2014/main" val="936174474"/>
                  </a:ext>
                </a:extLst>
              </a:tr>
              <a:tr h="370840">
                <a:tc>
                  <a:txBody>
                    <a:bodyPr/>
                    <a:lstStyle/>
                    <a:p>
                      <a:r>
                        <a:rPr lang="es-MX"/>
                        <a:t>365.25</a:t>
                      </a:r>
                    </a:p>
                  </a:txBody>
                  <a:tcPr/>
                </a:tc>
                <a:tc>
                  <a:txBody>
                    <a:bodyPr/>
                    <a:lstStyle/>
                    <a:p>
                      <a:r>
                        <a:rPr lang="es-MX"/>
                        <a:t>130.57</a:t>
                      </a:r>
                    </a:p>
                  </a:txBody>
                  <a:tcPr/>
                </a:tc>
                <a:extLst>
                  <a:ext uri="{0D108BD9-81ED-4DB2-BD59-A6C34878D82A}">
                    <a16:rowId xmlns:a16="http://schemas.microsoft.com/office/drawing/2014/main" val="1954953997"/>
                  </a:ext>
                </a:extLst>
              </a:tr>
              <a:tr h="370840">
                <a:tc>
                  <a:txBody>
                    <a:bodyPr/>
                    <a:lstStyle/>
                    <a:p>
                      <a:endParaRPr lang="es-MX"/>
                    </a:p>
                  </a:txBody>
                  <a:tcPr/>
                </a:tc>
                <a:tc>
                  <a:txBody>
                    <a:bodyPr/>
                    <a:lstStyle/>
                    <a:p>
                      <a:r>
                        <a:rPr lang="es-MX"/>
                        <a:t>439.18</a:t>
                      </a:r>
                    </a:p>
                  </a:txBody>
                  <a:tcPr/>
                </a:tc>
                <a:extLst>
                  <a:ext uri="{0D108BD9-81ED-4DB2-BD59-A6C34878D82A}">
                    <a16:rowId xmlns:a16="http://schemas.microsoft.com/office/drawing/2014/main" val="253691020"/>
                  </a:ext>
                </a:extLst>
              </a:tr>
              <a:tr h="370840">
                <a:tc>
                  <a:txBody>
                    <a:bodyPr/>
                    <a:lstStyle/>
                    <a:p>
                      <a:endParaRPr lang="es-MX"/>
                    </a:p>
                  </a:txBody>
                  <a:tcPr/>
                </a:tc>
                <a:tc>
                  <a:txBody>
                    <a:bodyPr/>
                    <a:lstStyle/>
                    <a:p>
                      <a:r>
                        <a:rPr lang="es-MX"/>
                        <a:t>539.78</a:t>
                      </a:r>
                    </a:p>
                  </a:txBody>
                  <a:tcPr/>
                </a:tc>
                <a:extLst>
                  <a:ext uri="{0D108BD9-81ED-4DB2-BD59-A6C34878D82A}">
                    <a16:rowId xmlns:a16="http://schemas.microsoft.com/office/drawing/2014/main" val="4225502901"/>
                  </a:ext>
                </a:extLst>
              </a:tr>
              <a:tr h="370840">
                <a:tc>
                  <a:txBody>
                    <a:bodyPr/>
                    <a:lstStyle/>
                    <a:p>
                      <a:endParaRPr lang="es-MX"/>
                    </a:p>
                  </a:txBody>
                  <a:tcPr/>
                </a:tc>
                <a:tc>
                  <a:txBody>
                    <a:bodyPr/>
                    <a:lstStyle/>
                    <a:p>
                      <a:r>
                        <a:rPr lang="es-MX"/>
                        <a:t>690.14</a:t>
                      </a:r>
                    </a:p>
                  </a:txBody>
                  <a:tcPr/>
                </a:tc>
                <a:extLst>
                  <a:ext uri="{0D108BD9-81ED-4DB2-BD59-A6C34878D82A}">
                    <a16:rowId xmlns:a16="http://schemas.microsoft.com/office/drawing/2014/main" val="3556060155"/>
                  </a:ext>
                </a:extLst>
              </a:tr>
              <a:tr h="370840">
                <a:tc>
                  <a:txBody>
                    <a:bodyPr/>
                    <a:lstStyle/>
                    <a:p>
                      <a:endParaRPr lang="es-MX"/>
                    </a:p>
                  </a:txBody>
                  <a:tcPr/>
                </a:tc>
                <a:tc>
                  <a:txBody>
                    <a:bodyPr/>
                    <a:lstStyle/>
                    <a:p>
                      <a:r>
                        <a:rPr lang="es-MX"/>
                        <a:t>805.17</a:t>
                      </a:r>
                    </a:p>
                  </a:txBody>
                  <a:tcPr/>
                </a:tc>
                <a:extLst>
                  <a:ext uri="{0D108BD9-81ED-4DB2-BD59-A6C34878D82A}">
                    <a16:rowId xmlns:a16="http://schemas.microsoft.com/office/drawing/2014/main" val="4247105841"/>
                  </a:ext>
                </a:extLst>
              </a:tr>
              <a:tr h="370840">
                <a:tc>
                  <a:txBody>
                    <a:bodyPr/>
                    <a:lstStyle/>
                    <a:p>
                      <a:endParaRPr lang="es-MX"/>
                    </a:p>
                  </a:txBody>
                  <a:tcPr/>
                </a:tc>
                <a:tc>
                  <a:txBody>
                    <a:bodyPr/>
                    <a:lstStyle/>
                    <a:p>
                      <a:r>
                        <a:rPr lang="es-MX"/>
                        <a:t>966.20</a:t>
                      </a:r>
                    </a:p>
                  </a:txBody>
                  <a:tcPr/>
                </a:tc>
                <a:extLst>
                  <a:ext uri="{0D108BD9-81ED-4DB2-BD59-A6C34878D82A}">
                    <a16:rowId xmlns:a16="http://schemas.microsoft.com/office/drawing/2014/main" val="3106578570"/>
                  </a:ext>
                </a:extLst>
              </a:tr>
              <a:tr h="370840">
                <a:tc>
                  <a:txBody>
                    <a:bodyPr/>
                    <a:lstStyle/>
                    <a:p>
                      <a:endParaRPr lang="es-MX"/>
                    </a:p>
                  </a:txBody>
                  <a:tcPr/>
                </a:tc>
                <a:tc>
                  <a:txBody>
                    <a:bodyPr/>
                    <a:lstStyle/>
                    <a:p>
                      <a:r>
                        <a:rPr lang="es-MX"/>
                        <a:t>1610.33</a:t>
                      </a:r>
                    </a:p>
                  </a:txBody>
                  <a:tcPr/>
                </a:tc>
                <a:extLst>
                  <a:ext uri="{0D108BD9-81ED-4DB2-BD59-A6C34878D82A}">
                    <a16:rowId xmlns:a16="http://schemas.microsoft.com/office/drawing/2014/main" val="3608152731"/>
                  </a:ext>
                </a:extLst>
              </a:tr>
              <a:tr h="370840">
                <a:tc>
                  <a:txBody>
                    <a:bodyPr/>
                    <a:lstStyle/>
                    <a:p>
                      <a:endParaRPr lang="es-MX"/>
                    </a:p>
                  </a:txBody>
                  <a:tcPr/>
                </a:tc>
                <a:tc>
                  <a:txBody>
                    <a:bodyPr/>
                    <a:lstStyle/>
                    <a:p>
                      <a:r>
                        <a:rPr lang="es-MX"/>
                        <a:t>4831</a:t>
                      </a:r>
                    </a:p>
                  </a:txBody>
                  <a:tcPr/>
                </a:tc>
                <a:extLst>
                  <a:ext uri="{0D108BD9-81ED-4DB2-BD59-A6C34878D82A}">
                    <a16:rowId xmlns:a16="http://schemas.microsoft.com/office/drawing/2014/main" val="2441877025"/>
                  </a:ext>
                </a:extLst>
              </a:tr>
            </a:tbl>
          </a:graphicData>
        </a:graphic>
      </p:graphicFrame>
    </p:spTree>
    <p:extLst>
      <p:ext uri="{BB962C8B-B14F-4D97-AF65-F5344CB8AC3E}">
        <p14:creationId xmlns:p14="http://schemas.microsoft.com/office/powerpoint/2010/main" val="166306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093176" y="3425483"/>
            <a:ext cx="10536702" cy="830997"/>
          </a:xfrm>
          <a:prstGeom prst="rect">
            <a:avLst/>
          </a:prstGeom>
          <a:noFill/>
        </p:spPr>
        <p:txBody>
          <a:bodyPr wrap="square" rtlCol="0" anchor="t">
            <a:spAutoFit/>
          </a:bodyPr>
          <a:lstStyle/>
          <a:p>
            <a:r>
              <a:rPr lang="es-MX" sz="4800">
                <a:solidFill>
                  <a:schemeClr val="bg1"/>
                </a:solidFill>
                <a:latin typeface="Century Gothic"/>
              </a:rPr>
              <a:t>Interacción entre fenómenos</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16</a:t>
            </a:r>
          </a:p>
        </p:txBody>
      </p:sp>
    </p:spTree>
    <p:extLst>
      <p:ext uri="{BB962C8B-B14F-4D97-AF65-F5344CB8AC3E}">
        <p14:creationId xmlns:p14="http://schemas.microsoft.com/office/powerpoint/2010/main" val="386168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1" y="1046285"/>
            <a:ext cx="10016604" cy="430887"/>
          </a:xfrm>
          <a:prstGeom prst="rect">
            <a:avLst/>
          </a:prstGeom>
          <a:noFill/>
        </p:spPr>
        <p:txBody>
          <a:bodyPr wrap="square" rtlCol="0" anchor="t">
            <a:spAutoFit/>
          </a:bodyPr>
          <a:lstStyle/>
          <a:p>
            <a:r>
              <a:rPr lang="es-MX" sz="2200">
                <a:solidFill>
                  <a:schemeClr val="bg1"/>
                </a:solidFill>
                <a:latin typeface="Century Gothic"/>
              </a:rPr>
              <a:t>Metodología: Regresión simbólica (regresores no lineales)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17</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6" name="CuadroTexto 5">
            <a:extLst>
              <a:ext uri="{FF2B5EF4-FFF2-40B4-BE49-F238E27FC236}">
                <a16:creationId xmlns:a16="http://schemas.microsoft.com/office/drawing/2014/main" id="{AD6BA027-F0FE-4350-A679-6A5075D5A982}"/>
              </a:ext>
            </a:extLst>
          </p:cNvPr>
          <p:cNvSpPr txBox="1"/>
          <p:nvPr/>
        </p:nvSpPr>
        <p:spPr>
          <a:xfrm>
            <a:off x="379421" y="1685193"/>
            <a:ext cx="3573601" cy="4647426"/>
          </a:xfrm>
          <a:prstGeom prst="rect">
            <a:avLst/>
          </a:prstGeom>
          <a:noFill/>
        </p:spPr>
        <p:txBody>
          <a:bodyPr wrap="square" rtlCol="0">
            <a:spAutoFit/>
          </a:bodyPr>
          <a:lstStyle/>
          <a:p>
            <a:r>
              <a:rPr lang="es-MX" sz="2800"/>
              <a:t>FUNDAMENTO:</a:t>
            </a:r>
          </a:p>
          <a:p>
            <a:endParaRPr lang="es-MX" sz="2800"/>
          </a:p>
          <a:p>
            <a:pPr algn="just"/>
            <a:r>
              <a:rPr lang="es-MX" sz="2000"/>
              <a:t>Anteriormente, el modelo hacía la predicción usando relaciones lineales entre los regresores de entrada.</a:t>
            </a:r>
          </a:p>
          <a:p>
            <a:endParaRPr lang="es-MX" sz="2000"/>
          </a:p>
          <a:p>
            <a:pPr algn="just"/>
            <a:r>
              <a:rPr lang="es-MX" sz="2000"/>
              <a:t>Sin embargo, la demanda también podría ser descrita con relaciones no-lineales, por lo que se implementó un algoritmo de la llamada “programación genética” : La regresión simbólica.</a:t>
            </a:r>
            <a:endParaRPr lang="es-MX"/>
          </a:p>
        </p:txBody>
      </p:sp>
      <p:pic>
        <p:nvPicPr>
          <p:cNvPr id="21" name="Imagen 20">
            <a:extLst>
              <a:ext uri="{FF2B5EF4-FFF2-40B4-BE49-F238E27FC236}">
                <a16:creationId xmlns:a16="http://schemas.microsoft.com/office/drawing/2014/main" id="{8290AE6E-0B5A-45FF-AB73-4A0C32C56422}"/>
              </a:ext>
            </a:extLst>
          </p:cNvPr>
          <p:cNvPicPr>
            <a:picLocks noChangeAspect="1"/>
          </p:cNvPicPr>
          <p:nvPr/>
        </p:nvPicPr>
        <p:blipFill>
          <a:blip r:embed="rId5"/>
          <a:stretch>
            <a:fillRect/>
          </a:stretch>
        </p:blipFill>
        <p:spPr>
          <a:xfrm>
            <a:off x="3953022" y="1722270"/>
            <a:ext cx="8084769" cy="4479757"/>
          </a:xfrm>
          <a:prstGeom prst="rect">
            <a:avLst/>
          </a:prstGeom>
        </p:spPr>
      </p:pic>
    </p:spTree>
    <p:extLst>
      <p:ext uri="{BB962C8B-B14F-4D97-AF65-F5344CB8AC3E}">
        <p14:creationId xmlns:p14="http://schemas.microsoft.com/office/powerpoint/2010/main" val="309639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1" y="1046285"/>
            <a:ext cx="10016604" cy="430887"/>
          </a:xfrm>
          <a:prstGeom prst="rect">
            <a:avLst/>
          </a:prstGeom>
          <a:noFill/>
        </p:spPr>
        <p:txBody>
          <a:bodyPr wrap="square" rtlCol="0" anchor="t">
            <a:spAutoFit/>
          </a:bodyPr>
          <a:lstStyle/>
          <a:p>
            <a:r>
              <a:rPr lang="es-MX" sz="2200">
                <a:solidFill>
                  <a:schemeClr val="bg1"/>
                </a:solidFill>
                <a:latin typeface="Century Gothic"/>
              </a:rPr>
              <a:t>Adiciones a la Metodología: Regresión simbólica (regresores no lineales)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18</a:t>
            </a:r>
          </a:p>
        </p:txBody>
      </p:sp>
      <p:sp>
        <p:nvSpPr>
          <p:cNvPr id="10" name="TextBox 9">
            <a:extLst>
              <a:ext uri="{FF2B5EF4-FFF2-40B4-BE49-F238E27FC236}">
                <a16:creationId xmlns:a16="http://schemas.microsoft.com/office/drawing/2014/main" id="{1BA83E50-86D7-43DD-B45F-9C278146C78B}"/>
              </a:ext>
            </a:extLst>
          </p:cNvPr>
          <p:cNvSpPr txBox="1"/>
          <p:nvPr/>
        </p:nvSpPr>
        <p:spPr>
          <a:xfrm>
            <a:off x="6951666" y="2803460"/>
            <a:ext cx="1324825" cy="461665"/>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a:solidFill>
                  <a:schemeClr val="bg1"/>
                </a:solidFill>
                <a:cs typeface="Calibri"/>
              </a:rPr>
              <a:t>Eureqa</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2" name="CuadroTexto 11">
            <a:extLst>
              <a:ext uri="{FF2B5EF4-FFF2-40B4-BE49-F238E27FC236}">
                <a16:creationId xmlns:a16="http://schemas.microsoft.com/office/drawing/2014/main" id="{9DAC2C99-839C-41DC-822F-C7F615050642}"/>
              </a:ext>
            </a:extLst>
          </p:cNvPr>
          <p:cNvSpPr txBox="1"/>
          <p:nvPr/>
        </p:nvSpPr>
        <p:spPr>
          <a:xfrm>
            <a:off x="0" y="1838656"/>
            <a:ext cx="12191999" cy="548640"/>
          </a:xfrm>
          <a:prstGeom prst="rect">
            <a:avLst/>
          </a:prstGeom>
          <a:solidFill>
            <a:srgbClr val="DDAE3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s-MX"/>
              <a:t>                  La Regresión simbólica se define como la búsqueda de funciones que se ajusten a una serie de puntos dado</a:t>
            </a:r>
          </a:p>
        </p:txBody>
      </p:sp>
      <p:pic>
        <p:nvPicPr>
          <p:cNvPr id="14" name="Imagen 14" descr="Captura de pantalla de un celular&#10;&#10;Descripción generada con confianza alta">
            <a:extLst>
              <a:ext uri="{FF2B5EF4-FFF2-40B4-BE49-F238E27FC236}">
                <a16:creationId xmlns:a16="http://schemas.microsoft.com/office/drawing/2014/main" id="{0C7C7A60-2D0D-4722-9C11-E023FF88998A}"/>
              </a:ext>
            </a:extLst>
          </p:cNvPr>
          <p:cNvPicPr>
            <a:picLocks noChangeAspect="1"/>
          </p:cNvPicPr>
          <p:nvPr/>
        </p:nvPicPr>
        <p:blipFill rotWithShape="1">
          <a:blip r:embed="rId5"/>
          <a:srcRect t="46672" r="1758"/>
          <a:stretch/>
        </p:blipFill>
        <p:spPr>
          <a:xfrm>
            <a:off x="131143" y="3368329"/>
            <a:ext cx="6551011" cy="2079886"/>
          </a:xfrm>
          <a:prstGeom prst="rect">
            <a:avLst/>
          </a:prstGeom>
        </p:spPr>
      </p:pic>
      <p:pic>
        <p:nvPicPr>
          <p:cNvPr id="2" name="Imagen 1">
            <a:extLst>
              <a:ext uri="{FF2B5EF4-FFF2-40B4-BE49-F238E27FC236}">
                <a16:creationId xmlns:a16="http://schemas.microsoft.com/office/drawing/2014/main" id="{F3F71ADC-C6C9-48A2-9AA6-13C9611D275C}"/>
              </a:ext>
            </a:extLst>
          </p:cNvPr>
          <p:cNvPicPr>
            <a:picLocks noChangeAspect="1"/>
          </p:cNvPicPr>
          <p:nvPr/>
        </p:nvPicPr>
        <p:blipFill>
          <a:blip r:embed="rId6"/>
          <a:stretch>
            <a:fillRect/>
          </a:stretch>
        </p:blipFill>
        <p:spPr>
          <a:xfrm>
            <a:off x="6951666" y="3450135"/>
            <a:ext cx="4872872" cy="635592"/>
          </a:xfrm>
          <a:prstGeom prst="rect">
            <a:avLst/>
          </a:prstGeom>
        </p:spPr>
      </p:pic>
      <p:sp>
        <p:nvSpPr>
          <p:cNvPr id="3" name="Rectangle 2">
            <a:extLst>
              <a:ext uri="{FF2B5EF4-FFF2-40B4-BE49-F238E27FC236}">
                <a16:creationId xmlns:a16="http://schemas.microsoft.com/office/drawing/2014/main" id="{D4CB9EA7-C024-4A8A-9AB4-4ABEC441B403}"/>
              </a:ext>
            </a:extLst>
          </p:cNvPr>
          <p:cNvSpPr/>
          <p:nvPr/>
        </p:nvSpPr>
        <p:spPr>
          <a:xfrm>
            <a:off x="131143" y="2783610"/>
            <a:ext cx="1132041" cy="461665"/>
          </a:xfrm>
          <a:prstGeom prst="rect">
            <a:avLst/>
          </a:prstGeom>
          <a:solidFill>
            <a:schemeClr val="tx2"/>
          </a:solidFill>
        </p:spPr>
        <p:txBody>
          <a:bodyPr wrap="none">
            <a:spAutoFit/>
          </a:bodyPr>
          <a:lstStyle/>
          <a:p>
            <a:r>
              <a:rPr lang="es-MX" sz="2400">
                <a:solidFill>
                  <a:schemeClr val="bg1"/>
                </a:solidFill>
                <a:cs typeface="Calibri"/>
              </a:rPr>
              <a:t>gplearn</a:t>
            </a:r>
            <a:endParaRPr lang="es-MX" sz="2400">
              <a:solidFill>
                <a:schemeClr val="bg1"/>
              </a:solidFill>
            </a:endParaRPr>
          </a:p>
        </p:txBody>
      </p:sp>
      <p:pic>
        <p:nvPicPr>
          <p:cNvPr id="15" name="Picture 14">
            <a:extLst>
              <a:ext uri="{FF2B5EF4-FFF2-40B4-BE49-F238E27FC236}">
                <a16:creationId xmlns:a16="http://schemas.microsoft.com/office/drawing/2014/main" id="{7F235F0B-6D1A-43F2-BAF9-B9E3281D2DB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894" b="92226" l="9836" r="89836">
                        <a14:foregroundMark x1="47541" y1="92226" x2="50164" y2="92226"/>
                      </a14:backgroundRemoval>
                    </a14:imgEffect>
                  </a14:imgLayer>
                </a14:imgProps>
              </a:ext>
            </a:extLst>
          </a:blip>
          <a:stretch>
            <a:fillRect/>
          </a:stretch>
        </p:blipFill>
        <p:spPr>
          <a:xfrm rot="20422867">
            <a:off x="211036" y="1694134"/>
            <a:ext cx="740185" cy="686794"/>
          </a:xfrm>
          <a:prstGeom prst="rect">
            <a:avLst/>
          </a:prstGeom>
        </p:spPr>
      </p:pic>
      <p:grpSp>
        <p:nvGrpSpPr>
          <p:cNvPr id="17" name="Grupo 16">
            <a:extLst>
              <a:ext uri="{FF2B5EF4-FFF2-40B4-BE49-F238E27FC236}">
                <a16:creationId xmlns:a16="http://schemas.microsoft.com/office/drawing/2014/main" id="{6A748E8C-4DBF-4414-8122-49753E93529B}"/>
              </a:ext>
            </a:extLst>
          </p:cNvPr>
          <p:cNvGrpSpPr/>
          <p:nvPr/>
        </p:nvGrpSpPr>
        <p:grpSpPr>
          <a:xfrm>
            <a:off x="7195008" y="4437608"/>
            <a:ext cx="4629530" cy="1010607"/>
            <a:chOff x="7195008" y="4240658"/>
            <a:chExt cx="4629530" cy="1010607"/>
          </a:xfrm>
        </p:grpSpPr>
        <p:pic>
          <p:nvPicPr>
            <p:cNvPr id="16" name="Picture 15">
              <a:extLst>
                <a:ext uri="{FF2B5EF4-FFF2-40B4-BE49-F238E27FC236}">
                  <a16:creationId xmlns:a16="http://schemas.microsoft.com/office/drawing/2014/main" id="{D39D7CE3-EECC-4CC1-B156-F05AFC1D6FA2}"/>
                </a:ext>
              </a:extLst>
            </p:cNvPr>
            <p:cNvPicPr>
              <a:picLocks noChangeAspect="1"/>
            </p:cNvPicPr>
            <p:nvPr/>
          </p:nvPicPr>
          <p:blipFill>
            <a:blip r:embed="rId9"/>
            <a:stretch>
              <a:fillRect/>
            </a:stretch>
          </p:blipFill>
          <p:spPr>
            <a:xfrm>
              <a:off x="7195008" y="4240658"/>
              <a:ext cx="3162224" cy="1010607"/>
            </a:xfrm>
            <a:prstGeom prst="rect">
              <a:avLst/>
            </a:prstGeom>
            <a:ln w="12700">
              <a:solidFill>
                <a:schemeClr val="tx1"/>
              </a:solidFill>
            </a:ln>
          </p:spPr>
        </p:pic>
        <p:pic>
          <p:nvPicPr>
            <p:cNvPr id="20" name="Grafik 2" descr="Ein Bild, das Zeichnung enthält.&#10;&#10;Mit sehr hoher Zuverlässigkeit generierte Beschreibung">
              <a:extLst>
                <a:ext uri="{FF2B5EF4-FFF2-40B4-BE49-F238E27FC236}">
                  <a16:creationId xmlns:a16="http://schemas.microsoft.com/office/drawing/2014/main" id="{7D1146C2-B4DB-4EE4-8691-9EF077DA0E0C}"/>
                </a:ext>
              </a:extLst>
            </p:cNvPr>
            <p:cNvPicPr>
              <a:picLocks noChangeAspect="1"/>
            </p:cNvPicPr>
            <p:nvPr/>
          </p:nvPicPr>
          <p:blipFill>
            <a:blip r:embed="rId10"/>
            <a:stretch>
              <a:fillRect/>
            </a:stretch>
          </p:blipFill>
          <p:spPr>
            <a:xfrm>
              <a:off x="10346658" y="4240658"/>
              <a:ext cx="1477880" cy="1010607"/>
            </a:xfrm>
            <a:prstGeom prst="rect">
              <a:avLst/>
            </a:prstGeom>
            <a:ln w="12700">
              <a:solidFill>
                <a:schemeClr val="tx1"/>
              </a:solidFill>
            </a:ln>
          </p:spPr>
        </p:pic>
      </p:grpSp>
    </p:spTree>
    <p:extLst>
      <p:ext uri="{BB962C8B-B14F-4D97-AF65-F5344CB8AC3E}">
        <p14:creationId xmlns:p14="http://schemas.microsoft.com/office/powerpoint/2010/main" val="359480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2346193" cy="430887"/>
          </a:xfrm>
          <a:prstGeom prst="rect">
            <a:avLst/>
          </a:prstGeom>
          <a:noFill/>
        </p:spPr>
        <p:txBody>
          <a:bodyPr wrap="square" rtlCol="0" anchor="t">
            <a:spAutoFit/>
          </a:bodyPr>
          <a:lstStyle/>
          <a:p>
            <a:r>
              <a:rPr lang="es-MX" sz="2200">
                <a:solidFill>
                  <a:schemeClr val="bg1"/>
                </a:solidFill>
                <a:latin typeface="Century Gothic"/>
              </a:rPr>
              <a:t>Metodología</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19</a:t>
            </a:r>
          </a:p>
        </p:txBody>
      </p:sp>
      <p:grpSp>
        <p:nvGrpSpPr>
          <p:cNvPr id="20" name="Grupo 19">
            <a:extLst>
              <a:ext uri="{FF2B5EF4-FFF2-40B4-BE49-F238E27FC236}">
                <a16:creationId xmlns:a16="http://schemas.microsoft.com/office/drawing/2014/main" id="{C984BDF5-7CEB-4C81-BF9C-129BAD181786}"/>
              </a:ext>
            </a:extLst>
          </p:cNvPr>
          <p:cNvGrpSpPr/>
          <p:nvPr/>
        </p:nvGrpSpPr>
        <p:grpSpPr>
          <a:xfrm>
            <a:off x="1821091" y="2685157"/>
            <a:ext cx="7437209" cy="1839025"/>
            <a:chOff x="1662940" y="3662620"/>
            <a:chExt cx="7906382" cy="1979232"/>
          </a:xfrm>
        </p:grpSpPr>
        <mc:AlternateContent xmlns:mc="http://schemas.openxmlformats.org/markup-compatibility/2006">
          <mc:Choice xmlns:a14="http://schemas.microsoft.com/office/drawing/2010/main" Requires="a14">
            <p:graphicFrame>
              <p:nvGraphicFramePr>
                <p:cNvPr id="12" name="Marcador de posición de contenido 15" descr="Tabla de ejemplo con 3 columnas y 4 filas" title="Tabla">
                  <a:extLst>
                    <a:ext uri="{FF2B5EF4-FFF2-40B4-BE49-F238E27FC236}">
                      <a16:creationId xmlns:a16="http://schemas.microsoft.com/office/drawing/2014/main" id="{6EDFDF29-A71F-483C-A9BC-9E8CEF8841C2}"/>
                    </a:ext>
                  </a:extLst>
                </p:cNvPr>
                <p:cNvGraphicFramePr>
                  <a:graphicFrameLocks/>
                </p:cNvGraphicFramePr>
                <p:nvPr>
                  <p:extLst>
                    <p:ext uri="{D42A27DB-BD31-4B8C-83A1-F6EECF244321}">
                      <p14:modId xmlns:p14="http://schemas.microsoft.com/office/powerpoint/2010/main" val="2467088080"/>
                    </p:ext>
                  </p:extLst>
                </p:nvPr>
              </p:nvGraphicFramePr>
              <p:xfrm>
                <a:off x="2127849" y="4136756"/>
                <a:ext cx="2679254" cy="1505096"/>
              </p:xfrm>
              <a:graphic>
                <a:graphicData uri="http://schemas.openxmlformats.org/drawingml/2006/table">
                  <a:tbl>
                    <a:tblPr firstRow="1" bandRow="1">
                      <a:tableStyleId>{5C22544A-7EE6-4342-B048-85BDC9FD1C3A}</a:tableStyleId>
                    </a:tblPr>
                    <a:tblGrid>
                      <a:gridCol w="663315">
                        <a:extLst>
                          <a:ext uri="{9D8B030D-6E8A-4147-A177-3AD203B41FA5}">
                            <a16:colId xmlns:a16="http://schemas.microsoft.com/office/drawing/2014/main" val="20000"/>
                          </a:ext>
                        </a:extLst>
                      </a:gridCol>
                      <a:gridCol w="602952">
                        <a:extLst>
                          <a:ext uri="{9D8B030D-6E8A-4147-A177-3AD203B41FA5}">
                            <a16:colId xmlns:a16="http://schemas.microsoft.com/office/drawing/2014/main" val="20001"/>
                          </a:ext>
                        </a:extLst>
                      </a:gridCol>
                      <a:gridCol w="315953">
                        <a:extLst>
                          <a:ext uri="{9D8B030D-6E8A-4147-A177-3AD203B41FA5}">
                            <a16:colId xmlns:a16="http://schemas.microsoft.com/office/drawing/2014/main" val="1840083485"/>
                          </a:ext>
                        </a:extLst>
                      </a:gridCol>
                      <a:gridCol w="622091">
                        <a:extLst>
                          <a:ext uri="{9D8B030D-6E8A-4147-A177-3AD203B41FA5}">
                            <a16:colId xmlns:a16="http://schemas.microsoft.com/office/drawing/2014/main" val="20002"/>
                          </a:ext>
                        </a:extLst>
                      </a:gridCol>
                      <a:gridCol w="315953">
                        <a:extLst>
                          <a:ext uri="{9D8B030D-6E8A-4147-A177-3AD203B41FA5}">
                            <a16:colId xmlns:a16="http://schemas.microsoft.com/office/drawing/2014/main" val="602595536"/>
                          </a:ext>
                        </a:extLst>
                      </a:gridCol>
                    </a:tblGrid>
                    <a:tr h="335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d11</a:t>
                            </a:r>
                            <a:r>
                              <a:rPr lang="es-ES" sz="900" noProof="0"/>
                              <a:t>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d1m</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1"/>
                        </a:ext>
                      </a:extLst>
                    </a:tr>
                    <a:tr h="338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d2m</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2"/>
                        </a:ext>
                      </a:extLst>
                    </a:tr>
                    <a:tr h="26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vert="wordArtVert" anchor="ctr">
                          <a:noFill/>
                        </a:tcPr>
                      </a:tc>
                      <a:extLst>
                        <a:ext uri="{0D108BD9-81ED-4DB2-BD59-A6C34878D82A}">
                          <a16:rowId xmlns:a16="http://schemas.microsoft.com/office/drawing/2014/main" val="4172807605"/>
                        </a:ext>
                      </a:extLst>
                    </a:tr>
                    <a:tr h="460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dn1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dn2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err="1">
                                <a:ln>
                                  <a:noFill/>
                                </a:ln>
                                <a:solidFill>
                                  <a:srgbClr val="514843"/>
                                </a:solidFill>
                                <a:effectLst/>
                                <a:uLnTx/>
                                <a:uFillTx/>
                                <a:latin typeface="+mn-lt"/>
                                <a:ea typeface="+mn-ea"/>
                                <a:cs typeface="+mn-cs"/>
                              </a:rPr>
                              <a:t>dnm</a:t>
                            </a:r>
                            <a:endParaRPr kumimoji="0" lang="es-ES" sz="9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3"/>
                        </a:ext>
                      </a:extLst>
                    </a:tr>
                  </a:tbl>
                </a:graphicData>
              </a:graphic>
            </p:graphicFrame>
          </mc:Choice>
          <mc:Fallback>
            <p:graphicFrame>
              <p:nvGraphicFramePr>
                <p:cNvPr id="12" name="Marcador de posición de contenido 15" descr="Tabla de ejemplo con 3 columnas y 4 filas" title="Tabla">
                  <a:extLst>
                    <a:ext uri="{FF2B5EF4-FFF2-40B4-BE49-F238E27FC236}">
                      <a16:creationId xmlns:a16="http://schemas.microsoft.com/office/drawing/2014/main" id="{6EDFDF29-A71F-483C-A9BC-9E8CEF8841C2}"/>
                    </a:ext>
                  </a:extLst>
                </p:cNvPr>
                <p:cNvGraphicFramePr>
                  <a:graphicFrameLocks/>
                </p:cNvGraphicFramePr>
                <p:nvPr>
                  <p:extLst>
                    <p:ext uri="{D42A27DB-BD31-4B8C-83A1-F6EECF244321}">
                      <p14:modId xmlns:p14="http://schemas.microsoft.com/office/powerpoint/2010/main" val="2467088080"/>
                    </p:ext>
                  </p:extLst>
                </p:nvPr>
              </p:nvGraphicFramePr>
              <p:xfrm>
                <a:off x="2127849" y="4136756"/>
                <a:ext cx="2679254" cy="1505096"/>
              </p:xfrm>
              <a:graphic>
                <a:graphicData uri="http://schemas.openxmlformats.org/drawingml/2006/table">
                  <a:tbl>
                    <a:tblPr firstRow="1" bandRow="1">
                      <a:tableStyleId>{5C22544A-7EE6-4342-B048-85BDC9FD1C3A}</a:tableStyleId>
                    </a:tblPr>
                    <a:tblGrid>
                      <a:gridCol w="663315">
                        <a:extLst>
                          <a:ext uri="{9D8B030D-6E8A-4147-A177-3AD203B41FA5}">
                            <a16:colId xmlns:a16="http://schemas.microsoft.com/office/drawing/2014/main" val="20000"/>
                          </a:ext>
                        </a:extLst>
                      </a:gridCol>
                      <a:gridCol w="602952">
                        <a:extLst>
                          <a:ext uri="{9D8B030D-6E8A-4147-A177-3AD203B41FA5}">
                            <a16:colId xmlns:a16="http://schemas.microsoft.com/office/drawing/2014/main" val="20001"/>
                          </a:ext>
                        </a:extLst>
                      </a:gridCol>
                      <a:gridCol w="315953">
                        <a:extLst>
                          <a:ext uri="{9D8B030D-6E8A-4147-A177-3AD203B41FA5}">
                            <a16:colId xmlns:a16="http://schemas.microsoft.com/office/drawing/2014/main" val="1840083485"/>
                          </a:ext>
                        </a:extLst>
                      </a:gridCol>
                      <a:gridCol w="622091">
                        <a:extLst>
                          <a:ext uri="{9D8B030D-6E8A-4147-A177-3AD203B41FA5}">
                            <a16:colId xmlns:a16="http://schemas.microsoft.com/office/drawing/2014/main" val="20002"/>
                          </a:ext>
                        </a:extLst>
                      </a:gridCol>
                      <a:gridCol w="315953">
                        <a:extLst>
                          <a:ext uri="{9D8B030D-6E8A-4147-A177-3AD203B41FA5}">
                            <a16:colId xmlns:a16="http://schemas.microsoft.com/office/drawing/2014/main" val="602595536"/>
                          </a:ext>
                        </a:extLst>
                      </a:gridCol>
                    </a:tblGrid>
                    <a:tr h="335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d11</a:t>
                            </a:r>
                            <a:r>
                              <a:rPr lang="es-ES" sz="900" noProof="0"/>
                              <a:t>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d1m</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1"/>
                        </a:ext>
                      </a:extLst>
                    </a:tr>
                    <a:tr h="338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d2m</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2"/>
                        </a:ext>
                      </a:extLst>
                    </a:tr>
                    <a:tr h="26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vert="wordArtVert" anchor="ctr">
                          <a:noFill/>
                        </a:tcPr>
                      </a:tc>
                      <a:extLst>
                        <a:ext uri="{0D108BD9-81ED-4DB2-BD59-A6C34878D82A}">
                          <a16:rowId xmlns:a16="http://schemas.microsoft.com/office/drawing/2014/main" val="4172807605"/>
                        </a:ext>
                      </a:extLst>
                    </a:tr>
                    <a:tr h="460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dn1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dn2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err="1">
                                <a:ln>
                                  <a:noFill/>
                                </a:ln>
                                <a:solidFill>
                                  <a:srgbClr val="514843"/>
                                </a:solidFill>
                                <a:effectLst/>
                                <a:uLnTx/>
                                <a:uFillTx/>
                                <a:latin typeface="+mn-lt"/>
                                <a:ea typeface="+mn-ea"/>
                                <a:cs typeface="+mn-cs"/>
                              </a:rPr>
                              <a:t>dnm</a:t>
                            </a:r>
                            <a:endParaRPr kumimoji="0" lang="es-ES" sz="9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3"/>
                        </a:ext>
                      </a:extLst>
                    </a:tr>
                  </a:tbl>
                </a:graphicData>
              </a:graphic>
            </p:graphicFrame>
          </mc:Fallback>
        </mc:AlternateContent>
        <p:sp>
          <p:nvSpPr>
            <p:cNvPr id="13" name="CuadroTexto 3">
              <a:extLst>
                <a:ext uri="{FF2B5EF4-FFF2-40B4-BE49-F238E27FC236}">
                  <a16:creationId xmlns:a16="http://schemas.microsoft.com/office/drawing/2014/main" id="{F1C253DD-CAEC-4D6B-A584-D6AF3A81A960}"/>
                </a:ext>
              </a:extLst>
            </p:cNvPr>
            <p:cNvSpPr txBox="1"/>
            <p:nvPr/>
          </p:nvSpPr>
          <p:spPr>
            <a:xfrm>
              <a:off x="1662940" y="3701530"/>
              <a:ext cx="397566" cy="1938992"/>
            </a:xfrm>
            <a:prstGeom prst="rect">
              <a:avLst/>
            </a:prstGeom>
            <a:noFill/>
          </p:spPr>
          <p:txBody>
            <a:bodyPr wrap="square" rtlCol="0">
              <a:spAutoFit/>
            </a:bodyPr>
            <a:lstStyle/>
            <a:p>
              <a:r>
                <a:rPr lang="es-US" sz="12000"/>
                <a:t>[</a:t>
              </a:r>
            </a:p>
          </p:txBody>
        </p:sp>
        <p:sp>
          <p:nvSpPr>
            <p:cNvPr id="14" name="CuadroTexto 6">
              <a:extLst>
                <a:ext uri="{FF2B5EF4-FFF2-40B4-BE49-F238E27FC236}">
                  <a16:creationId xmlns:a16="http://schemas.microsoft.com/office/drawing/2014/main" id="{164364A8-6E2A-4176-9CD7-B3BB03F81D1B}"/>
                </a:ext>
              </a:extLst>
            </p:cNvPr>
            <p:cNvSpPr txBox="1"/>
            <p:nvPr/>
          </p:nvSpPr>
          <p:spPr>
            <a:xfrm>
              <a:off x="4287694" y="3663101"/>
              <a:ext cx="397566" cy="1938992"/>
            </a:xfrm>
            <a:prstGeom prst="rect">
              <a:avLst/>
            </a:prstGeom>
            <a:noFill/>
          </p:spPr>
          <p:txBody>
            <a:bodyPr wrap="square" rtlCol="0">
              <a:spAutoFit/>
            </a:bodyPr>
            <a:lstStyle/>
            <a:p>
              <a:r>
                <a:rPr lang="es-US" sz="12000"/>
                <a:t>]</a:t>
              </a:r>
            </a:p>
          </p:txBody>
        </p:sp>
        <mc:AlternateContent xmlns:mc="http://schemas.openxmlformats.org/markup-compatibility/2006">
          <mc:Choice xmlns:a14="http://schemas.microsoft.com/office/drawing/2010/main" Requires="a14">
            <p:graphicFrame>
              <p:nvGraphicFramePr>
                <p:cNvPr id="15" name="Marcador de posición de contenido 15" descr="Tabla de ejemplo con 3 columnas y 4 filas" title="Tabla">
                  <a:extLst>
                    <a:ext uri="{FF2B5EF4-FFF2-40B4-BE49-F238E27FC236}">
                      <a16:creationId xmlns:a16="http://schemas.microsoft.com/office/drawing/2014/main" id="{900DDDC1-03F3-4EE8-AEAE-35CE01BC81EE}"/>
                    </a:ext>
                  </a:extLst>
                </p:cNvPr>
                <p:cNvGraphicFramePr>
                  <a:graphicFrameLocks/>
                </p:cNvGraphicFramePr>
                <p:nvPr>
                  <p:extLst>
                    <p:ext uri="{D42A27DB-BD31-4B8C-83A1-F6EECF244321}">
                      <p14:modId xmlns:p14="http://schemas.microsoft.com/office/powerpoint/2010/main" val="617284284"/>
                    </p:ext>
                  </p:extLst>
                </p:nvPr>
              </p:nvGraphicFramePr>
              <p:xfrm>
                <a:off x="5347740" y="4108321"/>
                <a:ext cx="3502484" cy="1532201"/>
              </p:xfrm>
              <a:graphic>
                <a:graphicData uri="http://schemas.openxmlformats.org/drawingml/2006/table">
                  <a:tbl>
                    <a:tblPr firstRow="1" bandRow="1">
                      <a:tableStyleId>{5C22544A-7EE6-4342-B048-85BDC9FD1C3A}</a:tableStyleId>
                    </a:tblPr>
                    <a:tblGrid>
                      <a:gridCol w="464909">
                        <a:extLst>
                          <a:ext uri="{9D8B030D-6E8A-4147-A177-3AD203B41FA5}">
                            <a16:colId xmlns:a16="http://schemas.microsoft.com/office/drawing/2014/main" val="20000"/>
                          </a:ext>
                        </a:extLst>
                      </a:gridCol>
                      <a:gridCol w="1330661">
                        <a:extLst>
                          <a:ext uri="{9D8B030D-6E8A-4147-A177-3AD203B41FA5}">
                            <a16:colId xmlns:a16="http://schemas.microsoft.com/office/drawing/2014/main" val="20001"/>
                          </a:ext>
                        </a:extLst>
                      </a:gridCol>
                      <a:gridCol w="1232316">
                        <a:extLst>
                          <a:ext uri="{9D8B030D-6E8A-4147-A177-3AD203B41FA5}">
                            <a16:colId xmlns:a16="http://schemas.microsoft.com/office/drawing/2014/main" val="20002"/>
                          </a:ext>
                        </a:extLst>
                      </a:gridCol>
                      <a:gridCol w="266757">
                        <a:extLst>
                          <a:ext uri="{9D8B030D-6E8A-4147-A177-3AD203B41FA5}">
                            <a16:colId xmlns:a16="http://schemas.microsoft.com/office/drawing/2014/main" val="602595536"/>
                          </a:ext>
                        </a:extLst>
                      </a:gridCol>
                    </a:tblGrid>
                    <a:tr h="38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 b="0" noProof="0">
                                <a:solidFill>
                                  <a:schemeClr val="tx1"/>
                                </a:solidFill>
                              </a:rPr>
                              <a:t>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|sen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|cos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1"/>
                        </a:ext>
                      </a:extLst>
                    </a:tr>
                    <a:tr h="38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|sen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∗2)|</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|cos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∗2)|</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2"/>
                        </a:ext>
                      </a:extLst>
                    </a:tr>
                    <a:tr h="128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vert="wordArtVert" anchor="ctr">
                          <a:noFill/>
                        </a:tcPr>
                      </a:tc>
                      <a:extLst>
                        <a:ext uri="{0D108BD9-81ED-4DB2-BD59-A6C34878D82A}">
                          <a16:rowId xmlns:a16="http://schemas.microsoft.com/office/drawing/2014/main" val="4172807605"/>
                        </a:ext>
                      </a:extLst>
                    </a:tr>
                    <a:tr h="531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n</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|sen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m:t>
                                </m:r>
                                <m:r>
                                  <a:rPr kumimoji="0" lang="en-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𝑛</m:t>
                                </m:r>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|cos (</a:t>
                            </a:r>
                            <a14:m>
                              <m:oMath xmlns:m="http://schemas.openxmlformats.org/officeDocument/2006/math">
                                <m:f>
                                  <m:fPr>
                                    <m:ctrlPr>
                                      <a:rPr kumimoji="0" lang="en-US" sz="800" b="0" i="1" u="none" strike="noStrike" kern="1200" cap="none" spc="0" normalizeH="0" baseline="0" noProof="0" dirty="0" smtClean="0">
                                        <a:ln>
                                          <a:noFill/>
                                        </a:ln>
                                        <a:solidFill>
                                          <a:srgbClr val="514843"/>
                                        </a:solidFill>
                                        <a:effectLst/>
                                        <a:uLnTx/>
                                        <a:uFillTx/>
                                        <a:latin typeface="Cambria Math" panose="02040503050406030204" pitchFamily="18" charset="0"/>
                                        <a:ea typeface="+mn-ea"/>
                                        <a:cs typeface="+mn-cs"/>
                                      </a:rPr>
                                    </m:ctrlPr>
                                  </m:fPr>
                                  <m:num>
                                    <m:r>
                                      <m:rPr>
                                        <m:nor/>
                                      </m:rPr>
                                      <a:rPr kumimoji="0" lang="es-ES" sz="800" b="0" i="0" u="none" strike="noStrike" kern="1200" cap="none" spc="0" normalizeH="0" baseline="0" noProof="0" dirty="0" smtClean="0">
                                        <a:ln>
                                          <a:noFill/>
                                        </a:ln>
                                        <a:solidFill>
                                          <a:srgbClr val="514843"/>
                                        </a:solidFill>
                                        <a:effectLst/>
                                        <a:uLnTx/>
                                        <a:uFillTx/>
                                        <a:latin typeface="+mn-lt"/>
                                        <a:ea typeface="+mn-ea"/>
                                        <a:cs typeface="+mn-cs"/>
                                      </a:rPr>
                                      <m:t>2</m:t>
                                    </m:r>
                                    <m:r>
                                      <m:rPr>
                                        <m:nor/>
                                      </m:rPr>
                                      <a:rPr kumimoji="0" lang="el-GR" sz="800" b="0" i="0" u="none" strike="noStrike" kern="1200" cap="none" spc="0" normalizeH="0" baseline="0" noProof="0" dirty="0" smtClean="0">
                                        <a:ln>
                                          <a:noFill/>
                                        </a:ln>
                                        <a:solidFill>
                                          <a:srgbClr val="514843"/>
                                        </a:solidFill>
                                        <a:effectLst/>
                                        <a:uLnTx/>
                                        <a:uFillTx/>
                                        <a:latin typeface="Calibri" panose="020F0502020204030204" pitchFamily="34" charset="0"/>
                                        <a:ea typeface="+mn-ea"/>
                                        <a:cs typeface="Calibri" panose="020F0502020204030204" pitchFamily="34" charset="0"/>
                                      </a:rPr>
                                      <m:t>π</m:t>
                                    </m:r>
                                  </m:num>
                                  <m:den>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14</m:t>
                                    </m:r>
                                  </m:den>
                                </m:f>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m:t>
                                </m:r>
                                <m:r>
                                  <a:rPr kumimoji="0" lang="en-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𝑛</m:t>
                                </m:r>
                                <m:r>
                                  <a:rPr kumimoji="0" lang="es-US" sz="800" b="0" i="1" u="none" strike="noStrike" kern="1200" cap="none" spc="0" normalizeH="0" baseline="0" noProof="0" smtClean="0">
                                    <a:ln>
                                      <a:noFill/>
                                    </a:ln>
                                    <a:solidFill>
                                      <a:srgbClr val="514843"/>
                                    </a:solidFill>
                                    <a:effectLst/>
                                    <a:uLnTx/>
                                    <a:uFillTx/>
                                    <a:latin typeface="Cambria Math" panose="02040503050406030204" pitchFamily="18" charset="0"/>
                                    <a:ea typeface="+mn-ea"/>
                                    <a:cs typeface="+mn-cs"/>
                                  </a:rPr>
                                  <m:t>)|</m:t>
                                </m:r>
                              </m:oMath>
                            </a14:m>
                            <a:endParaRPr kumimoji="0" lang="es-ES" sz="800" b="0" i="0" u="none" strike="noStrike" kern="1200" cap="none" spc="0" normalizeH="0" baseline="0" noProof="0">
                              <a:ln>
                                <a:noFill/>
                              </a:ln>
                              <a:solidFill>
                                <a:srgbClr val="514843"/>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3"/>
                        </a:ext>
                      </a:extLst>
                    </a:tr>
                  </a:tbl>
                </a:graphicData>
              </a:graphic>
            </p:graphicFrame>
          </mc:Choice>
          <mc:Fallback>
            <p:graphicFrame>
              <p:nvGraphicFramePr>
                <p:cNvPr id="15" name="Marcador de posición de contenido 15" descr="Tabla de ejemplo con 3 columnas y 4 filas" title="Tabla">
                  <a:extLst>
                    <a:ext uri="{FF2B5EF4-FFF2-40B4-BE49-F238E27FC236}">
                      <a16:creationId xmlns:a16="http://schemas.microsoft.com/office/drawing/2014/main" id="{900DDDC1-03F3-4EE8-AEAE-35CE01BC81EE}"/>
                    </a:ext>
                  </a:extLst>
                </p:cNvPr>
                <p:cNvGraphicFramePr>
                  <a:graphicFrameLocks/>
                </p:cNvGraphicFramePr>
                <p:nvPr>
                  <p:extLst>
                    <p:ext uri="{D42A27DB-BD31-4B8C-83A1-F6EECF244321}">
                      <p14:modId xmlns:p14="http://schemas.microsoft.com/office/powerpoint/2010/main" val="617284284"/>
                    </p:ext>
                  </p:extLst>
                </p:nvPr>
              </p:nvGraphicFramePr>
              <p:xfrm>
                <a:off x="5347740" y="4108321"/>
                <a:ext cx="3502484" cy="1532201"/>
              </p:xfrm>
              <a:graphic>
                <a:graphicData uri="http://schemas.openxmlformats.org/drawingml/2006/table">
                  <a:tbl>
                    <a:tblPr firstRow="1" bandRow="1">
                      <a:tableStyleId>{5C22544A-7EE6-4342-B048-85BDC9FD1C3A}</a:tableStyleId>
                    </a:tblPr>
                    <a:tblGrid>
                      <a:gridCol w="464909">
                        <a:extLst>
                          <a:ext uri="{9D8B030D-6E8A-4147-A177-3AD203B41FA5}">
                            <a16:colId xmlns:a16="http://schemas.microsoft.com/office/drawing/2014/main" val="20000"/>
                          </a:ext>
                        </a:extLst>
                      </a:gridCol>
                      <a:gridCol w="1330661">
                        <a:extLst>
                          <a:ext uri="{9D8B030D-6E8A-4147-A177-3AD203B41FA5}">
                            <a16:colId xmlns:a16="http://schemas.microsoft.com/office/drawing/2014/main" val="20001"/>
                          </a:ext>
                        </a:extLst>
                      </a:gridCol>
                      <a:gridCol w="1232316">
                        <a:extLst>
                          <a:ext uri="{9D8B030D-6E8A-4147-A177-3AD203B41FA5}">
                            <a16:colId xmlns:a16="http://schemas.microsoft.com/office/drawing/2014/main" val="20002"/>
                          </a:ext>
                        </a:extLst>
                      </a:gridCol>
                      <a:gridCol w="266757">
                        <a:extLst>
                          <a:ext uri="{9D8B030D-6E8A-4147-A177-3AD203B41FA5}">
                            <a16:colId xmlns:a16="http://schemas.microsoft.com/office/drawing/2014/main" val="602595536"/>
                          </a:ext>
                        </a:extLst>
                      </a:gridCol>
                    </a:tblGrid>
                    <a:tr h="38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 b="0" noProof="0">
                                <a:solidFill>
                                  <a:schemeClr val="tx1"/>
                                </a:solidFill>
                              </a:rPr>
                              <a:t>1</a:t>
                            </a:r>
                          </a:p>
                        </a:txBody>
                        <a:tcPr anchor="ctr">
                          <a:noFill/>
                        </a:tcPr>
                      </a:tc>
                      <a:tc>
                        <a:txBody>
                          <a:bodyPr/>
                          <a:lstStyle/>
                          <a:p>
                            <a:endParaRPr lang="en-US"/>
                          </a:p>
                        </a:txBody>
                        <a:tcPr anchor="ctr">
                          <a:blipFill>
                            <a:blip r:embed="rId5"/>
                            <a:stretch>
                              <a:fillRect l="-35160" t="-1587" r="-114155" b="-276190"/>
                            </a:stretch>
                          </a:blipFill>
                        </a:tcPr>
                      </a:tc>
                      <a:tc>
                        <a:txBody>
                          <a:bodyPr/>
                          <a:lstStyle/>
                          <a:p>
                            <a:endParaRPr lang="en-US"/>
                          </a:p>
                        </a:txBody>
                        <a:tcPr anchor="ctr">
                          <a:blipFill>
                            <a:blip r:embed="rId5"/>
                            <a:stretch>
                              <a:fillRect l="-146535" t="-1587" r="-23762" b="-2761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1"/>
                        </a:ext>
                      </a:extLst>
                    </a:tr>
                    <a:tr h="38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2</a:t>
                            </a:r>
                          </a:p>
                        </a:txBody>
                        <a:tcPr anchor="ctr">
                          <a:noFill/>
                        </a:tcPr>
                      </a:tc>
                      <a:tc>
                        <a:txBody>
                          <a:bodyPr/>
                          <a:lstStyle/>
                          <a:p>
                            <a:endParaRPr lang="en-US"/>
                          </a:p>
                        </a:txBody>
                        <a:tcPr anchor="ctr">
                          <a:blipFill>
                            <a:blip r:embed="rId5"/>
                            <a:stretch>
                              <a:fillRect l="-35160" t="-103226" r="-114155" b="-180645"/>
                            </a:stretch>
                          </a:blipFill>
                        </a:tcPr>
                      </a:tc>
                      <a:tc>
                        <a:txBody>
                          <a:bodyPr/>
                          <a:lstStyle/>
                          <a:p>
                            <a:endParaRPr lang="en-US"/>
                          </a:p>
                        </a:txBody>
                        <a:tcPr anchor="ctr">
                          <a:blipFill>
                            <a:blip r:embed="rId5"/>
                            <a:stretch>
                              <a:fillRect l="-146535" t="-103226" r="-23762" b="-1806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2"/>
                        </a:ext>
                      </a:extLst>
                    </a:tr>
                    <a:tr h="128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a:t>
                            </a:r>
                          </a:p>
                        </a:txBody>
                        <a:tcPr vert="wordArtVert"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vert="wordArtVert" anchor="ctr">
                          <a:noFill/>
                        </a:tcPr>
                      </a:tc>
                      <a:extLst>
                        <a:ext uri="{0D108BD9-81ED-4DB2-BD59-A6C34878D82A}">
                          <a16:rowId xmlns:a16="http://schemas.microsoft.com/office/drawing/2014/main" val="4172807605"/>
                        </a:ext>
                      </a:extLst>
                    </a:tr>
                    <a:tr h="531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n</a:t>
                            </a:r>
                          </a:p>
                        </a:txBody>
                        <a:tcPr anchor="ctr">
                          <a:noFill/>
                        </a:tcPr>
                      </a:tc>
                      <a:tc>
                        <a:txBody>
                          <a:bodyPr/>
                          <a:lstStyle/>
                          <a:p>
                            <a:endParaRPr lang="en-US"/>
                          </a:p>
                        </a:txBody>
                        <a:tcPr anchor="ctr">
                          <a:blipFill>
                            <a:blip r:embed="rId5"/>
                            <a:stretch>
                              <a:fillRect l="-35160" t="-170115" r="-114155" b="-3448"/>
                            </a:stretch>
                          </a:blipFill>
                        </a:tcPr>
                      </a:tc>
                      <a:tc>
                        <a:txBody>
                          <a:bodyPr/>
                          <a:lstStyle/>
                          <a:p>
                            <a:endParaRPr lang="en-US"/>
                          </a:p>
                        </a:txBody>
                        <a:tcPr anchor="ctr">
                          <a:blipFill>
                            <a:blip r:embed="rId5"/>
                            <a:stretch>
                              <a:fillRect l="-146535" t="-170115" r="-23762" b="-34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a:ln>
                                  <a:noFill/>
                                </a:ln>
                                <a:solidFill>
                                  <a:srgbClr val="514843"/>
                                </a:solidFill>
                                <a:effectLst/>
                                <a:uLnTx/>
                                <a:uFillTx/>
                                <a:latin typeface="+mn-lt"/>
                                <a:ea typeface="+mn-ea"/>
                                <a:cs typeface="+mn-cs"/>
                              </a:rPr>
                              <a:t>1</a:t>
                            </a:r>
                          </a:p>
                        </a:txBody>
                        <a:tcPr anchor="ctr">
                          <a:noFill/>
                        </a:tcPr>
                      </a:tc>
                      <a:extLst>
                        <a:ext uri="{0D108BD9-81ED-4DB2-BD59-A6C34878D82A}">
                          <a16:rowId xmlns:a16="http://schemas.microsoft.com/office/drawing/2014/main" val="10003"/>
                        </a:ext>
                      </a:extLst>
                    </a:tr>
                  </a:tbl>
                </a:graphicData>
              </a:graphic>
            </p:graphicFrame>
          </mc:Fallback>
        </mc:AlternateContent>
        <p:sp>
          <p:nvSpPr>
            <p:cNvPr id="16" name="CuadroTexto 8">
              <a:extLst>
                <a:ext uri="{FF2B5EF4-FFF2-40B4-BE49-F238E27FC236}">
                  <a16:creationId xmlns:a16="http://schemas.microsoft.com/office/drawing/2014/main" id="{39DFAC1D-3251-4FF5-99BF-C001561F774E}"/>
                </a:ext>
              </a:extLst>
            </p:cNvPr>
            <p:cNvSpPr txBox="1"/>
            <p:nvPr/>
          </p:nvSpPr>
          <p:spPr>
            <a:xfrm>
              <a:off x="4858823" y="3683643"/>
              <a:ext cx="397566" cy="1938992"/>
            </a:xfrm>
            <a:prstGeom prst="rect">
              <a:avLst/>
            </a:prstGeom>
            <a:noFill/>
          </p:spPr>
          <p:txBody>
            <a:bodyPr wrap="square" rtlCol="0">
              <a:spAutoFit/>
            </a:bodyPr>
            <a:lstStyle/>
            <a:p>
              <a:r>
                <a:rPr lang="es-US" sz="12000"/>
                <a:t>[</a:t>
              </a:r>
            </a:p>
          </p:txBody>
        </p:sp>
        <p:sp>
          <p:nvSpPr>
            <p:cNvPr id="17" name="CuadroTexto 9">
              <a:extLst>
                <a:ext uri="{FF2B5EF4-FFF2-40B4-BE49-F238E27FC236}">
                  <a16:creationId xmlns:a16="http://schemas.microsoft.com/office/drawing/2014/main" id="{4A7DE5F4-18BF-42F4-B270-5DE572043E1A}"/>
                </a:ext>
              </a:extLst>
            </p:cNvPr>
            <p:cNvSpPr txBox="1"/>
            <p:nvPr/>
          </p:nvSpPr>
          <p:spPr>
            <a:xfrm>
              <a:off x="8654922" y="3662620"/>
              <a:ext cx="914400" cy="1938992"/>
            </a:xfrm>
            <a:prstGeom prst="rect">
              <a:avLst/>
            </a:prstGeom>
            <a:noFill/>
          </p:spPr>
          <p:txBody>
            <a:bodyPr wrap="square" rtlCol="0">
              <a:spAutoFit/>
            </a:bodyPr>
            <a:lstStyle/>
            <a:p>
              <a:r>
                <a:rPr lang="es-US" sz="12000"/>
                <a:t>]</a:t>
              </a:r>
            </a:p>
          </p:txBody>
        </p:sp>
        <p:sp>
          <p:nvSpPr>
            <p:cNvPr id="18" name="CuadroTexto 5">
              <a:extLst>
                <a:ext uri="{FF2B5EF4-FFF2-40B4-BE49-F238E27FC236}">
                  <a16:creationId xmlns:a16="http://schemas.microsoft.com/office/drawing/2014/main" id="{F1C260AC-A97C-4323-AC0F-313E93F74236}"/>
                </a:ext>
              </a:extLst>
            </p:cNvPr>
            <p:cNvSpPr txBox="1"/>
            <p:nvPr/>
          </p:nvSpPr>
          <p:spPr>
            <a:xfrm>
              <a:off x="4772216" y="4514641"/>
              <a:ext cx="401961" cy="276999"/>
            </a:xfrm>
            <a:prstGeom prst="rect">
              <a:avLst/>
            </a:prstGeom>
            <a:noFill/>
          </p:spPr>
          <p:txBody>
            <a:bodyPr wrap="square" rtlCol="0">
              <a:spAutoFit/>
            </a:bodyPr>
            <a:lstStyle/>
            <a:p>
              <a:r>
                <a:rPr lang="es-US" sz="1200"/>
                <a:t>y</a:t>
              </a:r>
            </a:p>
          </p:txBody>
        </p:sp>
      </p:grpSp>
      <p:sp>
        <p:nvSpPr>
          <p:cNvPr id="2" name="Rectangle 1">
            <a:extLst>
              <a:ext uri="{FF2B5EF4-FFF2-40B4-BE49-F238E27FC236}">
                <a16:creationId xmlns:a16="http://schemas.microsoft.com/office/drawing/2014/main" id="{11DE3C3D-1922-4451-8236-405BD660EE81}"/>
              </a:ext>
            </a:extLst>
          </p:cNvPr>
          <p:cNvSpPr/>
          <p:nvPr/>
        </p:nvSpPr>
        <p:spPr>
          <a:xfrm>
            <a:off x="1662940" y="1810492"/>
            <a:ext cx="3866572" cy="369332"/>
          </a:xfrm>
          <a:prstGeom prst="rect">
            <a:avLst/>
          </a:prstGeom>
        </p:spPr>
        <p:txBody>
          <a:bodyPr wrap="none">
            <a:spAutoFit/>
          </a:bodyPr>
          <a:lstStyle/>
          <a:p>
            <a:pPr marL="285750" indent="-285750" algn="ctr">
              <a:buFont typeface="Arial"/>
              <a:buChar char="•"/>
            </a:pPr>
            <a:r>
              <a:rPr lang="es-MX">
                <a:cs typeface="Calibri"/>
              </a:rPr>
              <a:t>Kronecker por línea (Efecto cruzado)</a:t>
            </a:r>
          </a:p>
        </p:txBody>
      </p:sp>
      <p:sp>
        <p:nvSpPr>
          <p:cNvPr id="21" name="TextBox 20">
            <a:extLst>
              <a:ext uri="{FF2B5EF4-FFF2-40B4-BE49-F238E27FC236}">
                <a16:creationId xmlns:a16="http://schemas.microsoft.com/office/drawing/2014/main" id="{50616F34-0FFE-465F-B9F7-F57AD975AC7D}"/>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Tree>
    <p:extLst>
      <p:ext uri="{BB962C8B-B14F-4D97-AF65-F5344CB8AC3E}">
        <p14:creationId xmlns:p14="http://schemas.microsoft.com/office/powerpoint/2010/main" val="210692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3411040"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Objetivos</a:t>
            </a:r>
          </a:p>
        </p:txBody>
      </p:sp>
      <p:sp>
        <p:nvSpPr>
          <p:cNvPr id="11" name="Marcador de número de diapositiva 10">
            <a:extLst>
              <a:ext uri="{FF2B5EF4-FFF2-40B4-BE49-F238E27FC236}">
                <a16:creationId xmlns:a16="http://schemas.microsoft.com/office/drawing/2014/main" id="{B4C5FA7E-471F-42A0-AC8C-850C2B34477A}"/>
              </a:ext>
            </a:extLst>
          </p:cNvPr>
          <p:cNvSpPr>
            <a:spLocks noGrp="1"/>
          </p:cNvSpPr>
          <p:nvPr>
            <p:ph type="sldNum" sz="quarter" idx="12"/>
          </p:nvPr>
        </p:nvSpPr>
        <p:spPr>
          <a:xfrm>
            <a:off x="4117730" y="6451233"/>
            <a:ext cx="2743200" cy="365125"/>
          </a:xfrm>
        </p:spPr>
        <p:txBody>
          <a:bodyPr/>
          <a:lstStyle/>
          <a:p>
            <a:fld id="{244ACC62-F3C6-441D-91EA-681014865E68}" type="slidenum">
              <a:rPr lang="es-MX" smtClean="0">
                <a:solidFill>
                  <a:schemeClr val="bg1"/>
                </a:solidFill>
              </a:rPr>
              <a:t>2</a:t>
            </a:fld>
            <a:endParaRPr lang="es-MX">
              <a:solidFill>
                <a:schemeClr val="bg1"/>
              </a:solidFill>
            </a:endParaRPr>
          </a:p>
        </p:txBody>
      </p:sp>
      <p:sp>
        <p:nvSpPr>
          <p:cNvPr id="3" name="Marcador de número de diapositiva 10">
            <a:extLst>
              <a:ext uri="{FF2B5EF4-FFF2-40B4-BE49-F238E27FC236}">
                <a16:creationId xmlns:a16="http://schemas.microsoft.com/office/drawing/2014/main" id="{FB35E96B-D55A-450A-95C0-572692BDF4F4}"/>
              </a:ext>
            </a:extLst>
          </p:cNvPr>
          <p:cNvSpPr txBox="1">
            <a:spLocks/>
          </p:cNvSpPr>
          <p:nvPr/>
        </p:nvSpPr>
        <p:spPr>
          <a:xfrm>
            <a:off x="4130740" y="649212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MX">
              <a:solidFill>
                <a:schemeClr val="bg1"/>
              </a:solidFill>
              <a:cs typeface="Calibri"/>
            </a:endParaRPr>
          </a:p>
        </p:txBody>
      </p:sp>
      <p:sp>
        <p:nvSpPr>
          <p:cNvPr id="13" name="Rectangle 12">
            <a:extLst>
              <a:ext uri="{FF2B5EF4-FFF2-40B4-BE49-F238E27FC236}">
                <a16:creationId xmlns:a16="http://schemas.microsoft.com/office/drawing/2014/main" id="{DC4E72C7-7F8B-4114-93EB-A71868E4E2BA}"/>
              </a:ext>
            </a:extLst>
          </p:cNvPr>
          <p:cNvSpPr/>
          <p:nvPr/>
        </p:nvSpPr>
        <p:spPr>
          <a:xfrm>
            <a:off x="5555272" y="1849492"/>
            <a:ext cx="6096000" cy="3877985"/>
          </a:xfrm>
          <a:prstGeom prst="rect">
            <a:avLst/>
          </a:prstGeom>
        </p:spPr>
        <p:txBody>
          <a:bodyPr anchor="t">
            <a:spAutoFit/>
          </a:bodyPr>
          <a:lstStyle/>
          <a:p>
            <a:pPr>
              <a:spcBef>
                <a:spcPts val="1200"/>
              </a:spcBef>
              <a:spcAft>
                <a:spcPts val="1200"/>
              </a:spcAft>
            </a:pPr>
            <a:r>
              <a:rPr lang="es-ES">
                <a:solidFill>
                  <a:srgbClr val="000000"/>
                </a:solidFill>
                <a:latin typeface="Arial" panose="020B0604020202020204" pitchFamily="34" charset="0"/>
              </a:rPr>
              <a:t>OBJETIVOS PARTICULARES</a:t>
            </a:r>
          </a:p>
          <a:p>
            <a:pPr marL="285750" indent="-285750">
              <a:spcBef>
                <a:spcPts val="1200"/>
              </a:spcBef>
              <a:spcAft>
                <a:spcPts val="1200"/>
              </a:spcAft>
              <a:buFont typeface="Wingdings" panose="05000000000000000000" pitchFamily="2" charset="2"/>
              <a:buChar char="§"/>
            </a:pPr>
            <a:r>
              <a:rPr lang="es-ES">
                <a:solidFill>
                  <a:srgbClr val="000000"/>
                </a:solidFill>
                <a:latin typeface="Arial" panose="020B0604020202020204" pitchFamily="34" charset="0"/>
              </a:rPr>
              <a:t>Agregar regresores no lineales al modelo.</a:t>
            </a:r>
            <a:endParaRPr lang="es-ES"/>
          </a:p>
          <a:p>
            <a:pPr marL="285750" indent="-285750">
              <a:spcBef>
                <a:spcPts val="1200"/>
              </a:spcBef>
              <a:spcAft>
                <a:spcPts val="1200"/>
              </a:spcAft>
              <a:buFont typeface="Wingdings" panose="05000000000000000000" pitchFamily="2" charset="2"/>
              <a:buChar char="§"/>
            </a:pPr>
            <a:r>
              <a:rPr lang="es-ES">
                <a:solidFill>
                  <a:srgbClr val="000000"/>
                </a:solidFill>
                <a:latin typeface="Arial" panose="020B0604020202020204" pitchFamily="34" charset="0"/>
              </a:rPr>
              <a:t>Incluir el clima como regresor.</a:t>
            </a:r>
            <a:endParaRPr lang="es-ES"/>
          </a:p>
          <a:p>
            <a:pPr marL="285750" indent="-285750">
              <a:spcBef>
                <a:spcPts val="1200"/>
              </a:spcBef>
              <a:spcAft>
                <a:spcPts val="1200"/>
              </a:spcAft>
              <a:buFont typeface="Wingdings" panose="05000000000000000000" pitchFamily="2" charset="2"/>
              <a:buChar char="§"/>
            </a:pPr>
            <a:r>
              <a:rPr lang="es-ES">
                <a:solidFill>
                  <a:srgbClr val="000000"/>
                </a:solidFill>
                <a:latin typeface="Arial" panose="020B0604020202020204" pitchFamily="34" charset="0"/>
              </a:rPr>
              <a:t>Trabajar con nuevas librerías para hacer la regresión.</a:t>
            </a:r>
            <a:endParaRPr lang="es-ES"/>
          </a:p>
          <a:p>
            <a:pPr marL="285750" indent="-285750">
              <a:spcBef>
                <a:spcPts val="1200"/>
              </a:spcBef>
              <a:spcAft>
                <a:spcPts val="1200"/>
              </a:spcAft>
              <a:buFont typeface="Wingdings" panose="05000000000000000000" pitchFamily="2" charset="2"/>
              <a:buChar char="§"/>
            </a:pPr>
            <a:r>
              <a:rPr lang="es-ES">
                <a:solidFill>
                  <a:srgbClr val="000000"/>
                </a:solidFill>
                <a:latin typeface="Arial" panose="020B0604020202020204" pitchFamily="34" charset="0"/>
              </a:rPr>
              <a:t>Mejorar modelo para residuales</a:t>
            </a:r>
          </a:p>
          <a:p>
            <a:pPr marL="285750" indent="-285750">
              <a:spcBef>
                <a:spcPts val="1200"/>
              </a:spcBef>
              <a:spcAft>
                <a:spcPts val="1200"/>
              </a:spcAft>
              <a:buFont typeface="Wingdings" panose="05000000000000000000" pitchFamily="2" charset="2"/>
              <a:buChar char="§"/>
            </a:pPr>
            <a:r>
              <a:rPr lang="es-ES">
                <a:latin typeface="Arial"/>
                <a:cs typeface="Arial"/>
              </a:rPr>
              <a:t>Aplicar mismo modelo a zonas de carga diarias</a:t>
            </a:r>
          </a:p>
          <a:p>
            <a:pPr marL="285750" indent="-285750">
              <a:spcBef>
                <a:spcPts val="1200"/>
              </a:spcBef>
              <a:spcAft>
                <a:spcPts val="1200"/>
              </a:spcAft>
              <a:buFont typeface="Wingdings" panose="05000000000000000000" pitchFamily="2" charset="2"/>
              <a:buChar char="§"/>
            </a:pPr>
            <a:r>
              <a:rPr lang="es-ES">
                <a:latin typeface="Arial"/>
                <a:cs typeface="Arial"/>
              </a:rPr>
              <a:t>Optimización del modelo</a:t>
            </a:r>
          </a:p>
        </p:txBody>
      </p:sp>
      <p:sp>
        <p:nvSpPr>
          <p:cNvPr id="14" name="Rectangle 13">
            <a:extLst>
              <a:ext uri="{FF2B5EF4-FFF2-40B4-BE49-F238E27FC236}">
                <a16:creationId xmlns:a16="http://schemas.microsoft.com/office/drawing/2014/main" id="{C82AEC1F-B937-4129-9718-83AA4CD64A7F}"/>
              </a:ext>
            </a:extLst>
          </p:cNvPr>
          <p:cNvSpPr/>
          <p:nvPr/>
        </p:nvSpPr>
        <p:spPr>
          <a:xfrm>
            <a:off x="379422" y="1843041"/>
            <a:ext cx="4341963" cy="1661993"/>
          </a:xfrm>
          <a:prstGeom prst="rect">
            <a:avLst/>
          </a:prstGeom>
        </p:spPr>
        <p:txBody>
          <a:bodyPr wrap="square" anchor="t">
            <a:spAutoFit/>
          </a:bodyPr>
          <a:lstStyle/>
          <a:p>
            <a:r>
              <a:rPr lang="es-ES">
                <a:solidFill>
                  <a:srgbClr val="000000"/>
                </a:solidFill>
                <a:latin typeface="Arial" panose="020B0604020202020204" pitchFamily="34" charset="0"/>
              </a:rPr>
              <a:t>OBJETIVO GENERAL</a:t>
            </a:r>
            <a:endParaRPr lang="es-ES"/>
          </a:p>
          <a:p>
            <a:pPr marL="285750" indent="-285750">
              <a:spcBef>
                <a:spcPts val="1200"/>
              </a:spcBef>
              <a:spcAft>
                <a:spcPts val="1200"/>
              </a:spcAft>
              <a:buFont typeface="Arial"/>
              <a:buChar char="•"/>
            </a:pPr>
            <a:r>
              <a:rPr lang="es-ES">
                <a:latin typeface="Arial"/>
                <a:cs typeface="Arial"/>
              </a:rPr>
              <a:t>Reducir el error de los pronósticos del modelo creado</a:t>
            </a:r>
            <a:endParaRPr lang="en-US">
              <a:ea typeface="+mn-lt"/>
              <a:cs typeface="+mn-lt"/>
            </a:endParaRPr>
          </a:p>
          <a:p>
            <a:pPr>
              <a:spcBef>
                <a:spcPts val="1200"/>
              </a:spcBef>
              <a:spcAft>
                <a:spcPts val="1200"/>
              </a:spcAft>
            </a:pPr>
            <a:endParaRPr lang="es-ES">
              <a:latin typeface="Arial"/>
              <a:ea typeface="+mn-lt"/>
              <a:cs typeface="Arial"/>
            </a:endParaRPr>
          </a:p>
        </p:txBody>
      </p:sp>
      <p:pic>
        <p:nvPicPr>
          <p:cNvPr id="16" name="Imagen 15" descr="Imagen que contiene dibujo, señal, plato&#10;&#10;Descripción generada automáticamente">
            <a:extLst>
              <a:ext uri="{FF2B5EF4-FFF2-40B4-BE49-F238E27FC236}">
                <a16:creationId xmlns:a16="http://schemas.microsoft.com/office/drawing/2014/main" id="{DD35F934-440B-427D-ABC5-4265D20F7299}"/>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5438664" y="2343864"/>
            <a:ext cx="465174" cy="448408"/>
          </a:xfrm>
          <a:prstGeom prst="rect">
            <a:avLst/>
          </a:prstGeom>
        </p:spPr>
      </p:pic>
      <p:pic>
        <p:nvPicPr>
          <p:cNvPr id="17" name="Imagen 16" descr="Imagen que contiene dibujo, señal, plato&#10;&#10;Descripción generada automáticamente">
            <a:extLst>
              <a:ext uri="{FF2B5EF4-FFF2-40B4-BE49-F238E27FC236}">
                <a16:creationId xmlns:a16="http://schemas.microsoft.com/office/drawing/2014/main" id="{FBB99E61-ACC2-43C2-A0D8-50557A336A3F}"/>
              </a:ext>
            </a:extLst>
          </p:cNvPr>
          <p:cNvPicPr>
            <a:picLocks noChangeAspect="1"/>
          </p:cNvPicPr>
          <p:nvPr/>
        </p:nvPicPr>
        <p:blipFill rotWithShape="1">
          <a:blip r:embed="rId5">
            <a:extLst>
              <a:ext uri="{28A0092B-C50C-407E-A947-70E740481C1C}">
                <a14:useLocalDpi xmlns:a14="http://schemas.microsoft.com/office/drawing/2010/main" val="0"/>
              </a:ext>
            </a:extLst>
          </a:blip>
          <a:srcRect l="52325" t="24372" r="10330" b="15059"/>
          <a:stretch/>
        </p:blipFill>
        <p:spPr>
          <a:xfrm>
            <a:off x="5381670" y="4696253"/>
            <a:ext cx="491684" cy="448408"/>
          </a:xfrm>
          <a:prstGeom prst="rect">
            <a:avLst/>
          </a:prstGeom>
        </p:spPr>
      </p:pic>
      <p:pic>
        <p:nvPicPr>
          <p:cNvPr id="18" name="Imagen 17" descr="Imagen que contiene dibujo, señal, plato&#10;&#10;Descripción generada automáticamente">
            <a:extLst>
              <a:ext uri="{FF2B5EF4-FFF2-40B4-BE49-F238E27FC236}">
                <a16:creationId xmlns:a16="http://schemas.microsoft.com/office/drawing/2014/main" id="{A481D283-478D-43F7-88E9-B282B5C39314}"/>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5436316" y="2932365"/>
            <a:ext cx="465174" cy="448408"/>
          </a:xfrm>
          <a:prstGeom prst="rect">
            <a:avLst/>
          </a:prstGeom>
        </p:spPr>
      </p:pic>
      <p:pic>
        <p:nvPicPr>
          <p:cNvPr id="19" name="Imagen 18" descr="Imagen que contiene dibujo, señal, plato&#10;&#10;Descripción generada automáticamente">
            <a:extLst>
              <a:ext uri="{FF2B5EF4-FFF2-40B4-BE49-F238E27FC236}">
                <a16:creationId xmlns:a16="http://schemas.microsoft.com/office/drawing/2014/main" id="{4A42A9E4-DE85-407F-8A94-FFCD8E4D1F49}"/>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5436316" y="3509772"/>
            <a:ext cx="465174" cy="448408"/>
          </a:xfrm>
          <a:prstGeom prst="rect">
            <a:avLst/>
          </a:prstGeom>
        </p:spPr>
      </p:pic>
      <p:pic>
        <p:nvPicPr>
          <p:cNvPr id="20" name="Imagen 19" descr="Imagen que contiene dibujo, señal, plato&#10;&#10;Descripción generada automáticamente">
            <a:extLst>
              <a:ext uri="{FF2B5EF4-FFF2-40B4-BE49-F238E27FC236}">
                <a16:creationId xmlns:a16="http://schemas.microsoft.com/office/drawing/2014/main" id="{1D475A30-6F06-4D1E-BA9A-BDD2E1CC0016}"/>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5436316" y="4088478"/>
            <a:ext cx="465174" cy="448408"/>
          </a:xfrm>
          <a:prstGeom prst="rect">
            <a:avLst/>
          </a:prstGeom>
        </p:spPr>
      </p:pic>
      <p:pic>
        <p:nvPicPr>
          <p:cNvPr id="21" name="Imagen 20" descr="Imagen que contiene dibujo, señal, plato&#10;&#10;Descripción generada automáticamente">
            <a:extLst>
              <a:ext uri="{FF2B5EF4-FFF2-40B4-BE49-F238E27FC236}">
                <a16:creationId xmlns:a16="http://schemas.microsoft.com/office/drawing/2014/main" id="{905AE3F0-44AE-48FA-B778-80DA48750F3A}"/>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5438188" y="5248422"/>
            <a:ext cx="465174" cy="448408"/>
          </a:xfrm>
          <a:prstGeom prst="rect">
            <a:avLst/>
          </a:prstGeom>
        </p:spPr>
      </p:pic>
      <p:pic>
        <p:nvPicPr>
          <p:cNvPr id="25" name="Imagen 24" descr="Imagen que contiene dibujo, reloj&#10;&#10;Descripción generada automáticamente">
            <a:extLst>
              <a:ext uri="{FF2B5EF4-FFF2-40B4-BE49-F238E27FC236}">
                <a16:creationId xmlns:a16="http://schemas.microsoft.com/office/drawing/2014/main" id="{601302C0-9445-423B-8EC5-A168FDF3AF9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79422" y="4143173"/>
            <a:ext cx="2813944" cy="2138978"/>
          </a:xfrm>
          <a:prstGeom prst="rect">
            <a:avLst/>
          </a:prstGeom>
        </p:spPr>
      </p:pic>
      <p:pic>
        <p:nvPicPr>
          <p:cNvPr id="26" name="Imagen 25" descr="Imagen que contiene dibujo, señal, plato&#10;&#10;Descripción generada automáticamente">
            <a:extLst>
              <a:ext uri="{FF2B5EF4-FFF2-40B4-BE49-F238E27FC236}">
                <a16:creationId xmlns:a16="http://schemas.microsoft.com/office/drawing/2014/main" id="{66BE619D-C636-4C25-A800-AD72DB9607C9}"/>
              </a:ext>
            </a:extLst>
          </p:cNvPr>
          <p:cNvPicPr>
            <a:picLocks noChangeAspect="1"/>
          </p:cNvPicPr>
          <p:nvPr/>
        </p:nvPicPr>
        <p:blipFill rotWithShape="1">
          <a:blip r:embed="rId5">
            <a:extLst>
              <a:ext uri="{28A0092B-C50C-407E-A947-70E740481C1C}">
                <a14:useLocalDpi xmlns:a14="http://schemas.microsoft.com/office/drawing/2010/main" val="0"/>
              </a:ext>
            </a:extLst>
          </a:blip>
          <a:srcRect l="11334" t="15536" r="50000" b="18177"/>
          <a:stretch/>
        </p:blipFill>
        <p:spPr>
          <a:xfrm>
            <a:off x="175001" y="2200836"/>
            <a:ext cx="465174" cy="448408"/>
          </a:xfrm>
          <a:prstGeom prst="rect">
            <a:avLst/>
          </a:prstGeom>
        </p:spPr>
      </p:pic>
      <p:sp>
        <p:nvSpPr>
          <p:cNvPr id="27" name="TextBox 12">
            <a:extLst>
              <a:ext uri="{FF2B5EF4-FFF2-40B4-BE49-F238E27FC236}">
                <a16:creationId xmlns:a16="http://schemas.microsoft.com/office/drawing/2014/main" id="{C9097903-9EA7-4592-A58C-B83D4980230D}"/>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Tree>
    <p:extLst>
      <p:ext uri="{BB962C8B-B14F-4D97-AF65-F5344CB8AC3E}">
        <p14:creationId xmlns:p14="http://schemas.microsoft.com/office/powerpoint/2010/main" val="419184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1485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96968" y="717627"/>
            <a:ext cx="6834178" cy="430887"/>
          </a:xfrm>
          <a:prstGeom prst="rect">
            <a:avLst/>
          </a:prstGeom>
          <a:noFill/>
        </p:spPr>
        <p:txBody>
          <a:bodyPr wrap="square" rtlCol="0" anchor="t">
            <a:spAutoFit/>
          </a:bodyPr>
          <a:lstStyle/>
          <a:p>
            <a:r>
              <a:rPr lang="es-MX" sz="2200">
                <a:solidFill>
                  <a:schemeClr val="bg1"/>
                </a:solidFill>
                <a:latin typeface="Century Gothic"/>
              </a:rPr>
              <a:t>Metodología (Variables de entrada)</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20</a:t>
            </a:r>
          </a:p>
        </p:txBody>
      </p:sp>
      <p:pic>
        <p:nvPicPr>
          <p:cNvPr id="13" name="Picture 12" descr="A close up of a device&#10;&#10;Description automatically generated">
            <a:extLst>
              <a:ext uri="{FF2B5EF4-FFF2-40B4-BE49-F238E27FC236}">
                <a16:creationId xmlns:a16="http://schemas.microsoft.com/office/drawing/2014/main" id="{8FBA5234-D3EA-41E0-8A9B-9D6D3C679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2276" y="1393612"/>
            <a:ext cx="6834178" cy="4660650"/>
          </a:xfrm>
          <a:prstGeom prst="rect">
            <a:avLst/>
          </a:prstGeom>
        </p:spPr>
      </p:pic>
      <p:pic>
        <p:nvPicPr>
          <p:cNvPr id="14" name="Picture 13">
            <a:extLst>
              <a:ext uri="{FF2B5EF4-FFF2-40B4-BE49-F238E27FC236}">
                <a16:creationId xmlns:a16="http://schemas.microsoft.com/office/drawing/2014/main" id="{92CD93E5-C433-40BE-90C4-B31B7AE9B5F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8801738" y="5952459"/>
            <a:ext cx="396274" cy="358171"/>
          </a:xfrm>
          <a:prstGeom prst="rect">
            <a:avLst/>
          </a:prstGeom>
        </p:spPr>
      </p:pic>
      <p:sp>
        <p:nvSpPr>
          <p:cNvPr id="15" name="TextBox 14">
            <a:extLst>
              <a:ext uri="{FF2B5EF4-FFF2-40B4-BE49-F238E27FC236}">
                <a16:creationId xmlns:a16="http://schemas.microsoft.com/office/drawing/2014/main" id="{374197DC-9B62-4D74-9A67-15E2CAD1E648}"/>
              </a:ext>
            </a:extLst>
          </p:cNvPr>
          <p:cNvSpPr txBox="1"/>
          <p:nvPr/>
        </p:nvSpPr>
        <p:spPr>
          <a:xfrm>
            <a:off x="9016779" y="5955527"/>
            <a:ext cx="2363853" cy="369332"/>
          </a:xfrm>
          <a:prstGeom prst="rect">
            <a:avLst/>
          </a:prstGeom>
          <a:noFill/>
        </p:spPr>
        <p:txBody>
          <a:bodyPr wrap="square" rtlCol="0">
            <a:spAutoFit/>
          </a:bodyPr>
          <a:lstStyle/>
          <a:p>
            <a:r>
              <a:rPr lang="es-MX"/>
              <a:t>: Kronecker por línea </a:t>
            </a:r>
          </a:p>
        </p:txBody>
      </p:sp>
      <p:sp>
        <p:nvSpPr>
          <p:cNvPr id="2" name="TextBox 1">
            <a:extLst>
              <a:ext uri="{FF2B5EF4-FFF2-40B4-BE49-F238E27FC236}">
                <a16:creationId xmlns:a16="http://schemas.microsoft.com/office/drawing/2014/main" id="{495E5F98-FA28-4173-94BF-A1F909460EE6}"/>
              </a:ext>
            </a:extLst>
          </p:cNvPr>
          <p:cNvSpPr txBox="1"/>
          <p:nvPr/>
        </p:nvSpPr>
        <p:spPr>
          <a:xfrm>
            <a:off x="1338199" y="3406446"/>
            <a:ext cx="740919" cy="369332"/>
          </a:xfrm>
          <a:prstGeom prst="rect">
            <a:avLst/>
          </a:prstGeom>
          <a:noFill/>
        </p:spPr>
        <p:txBody>
          <a:bodyPr wrap="square" rtlCol="0">
            <a:spAutoFit/>
          </a:bodyPr>
          <a:lstStyle/>
          <a:p>
            <a:r>
              <a:rPr lang="es-MX"/>
              <a:t>f1</a:t>
            </a:r>
          </a:p>
        </p:txBody>
      </p:sp>
      <p:sp>
        <p:nvSpPr>
          <p:cNvPr id="16" name="TextBox 15">
            <a:extLst>
              <a:ext uri="{FF2B5EF4-FFF2-40B4-BE49-F238E27FC236}">
                <a16:creationId xmlns:a16="http://schemas.microsoft.com/office/drawing/2014/main" id="{48B19412-150E-4BBF-BAF4-C17790D41F01}"/>
              </a:ext>
            </a:extLst>
          </p:cNvPr>
          <p:cNvSpPr txBox="1"/>
          <p:nvPr/>
        </p:nvSpPr>
        <p:spPr>
          <a:xfrm>
            <a:off x="1338198" y="4456917"/>
            <a:ext cx="740919" cy="369332"/>
          </a:xfrm>
          <a:prstGeom prst="rect">
            <a:avLst/>
          </a:prstGeom>
          <a:noFill/>
        </p:spPr>
        <p:txBody>
          <a:bodyPr wrap="square" rtlCol="0">
            <a:spAutoFit/>
          </a:bodyPr>
          <a:lstStyle/>
          <a:p>
            <a:r>
              <a:rPr lang="es-MX"/>
              <a:t>f4</a:t>
            </a:r>
          </a:p>
        </p:txBody>
      </p:sp>
      <p:sp>
        <p:nvSpPr>
          <p:cNvPr id="17" name="TextBox 16">
            <a:extLst>
              <a:ext uri="{FF2B5EF4-FFF2-40B4-BE49-F238E27FC236}">
                <a16:creationId xmlns:a16="http://schemas.microsoft.com/office/drawing/2014/main" id="{6AE7E712-1880-485E-BCD1-E6822763B780}"/>
              </a:ext>
            </a:extLst>
          </p:cNvPr>
          <p:cNvSpPr txBox="1"/>
          <p:nvPr/>
        </p:nvSpPr>
        <p:spPr>
          <a:xfrm>
            <a:off x="1338197" y="1960855"/>
            <a:ext cx="740919" cy="369332"/>
          </a:xfrm>
          <a:prstGeom prst="rect">
            <a:avLst/>
          </a:prstGeom>
          <a:noFill/>
        </p:spPr>
        <p:txBody>
          <a:bodyPr wrap="square" rtlCol="0">
            <a:spAutoFit/>
          </a:bodyPr>
          <a:lstStyle/>
          <a:p>
            <a:r>
              <a:rPr lang="es-MX"/>
              <a:t>f3</a:t>
            </a:r>
          </a:p>
        </p:txBody>
      </p:sp>
      <p:sp>
        <p:nvSpPr>
          <p:cNvPr id="18" name="TextBox 17">
            <a:extLst>
              <a:ext uri="{FF2B5EF4-FFF2-40B4-BE49-F238E27FC236}">
                <a16:creationId xmlns:a16="http://schemas.microsoft.com/office/drawing/2014/main" id="{599EC147-6235-4A0F-BFCF-B18A90A05A92}"/>
              </a:ext>
            </a:extLst>
          </p:cNvPr>
          <p:cNvSpPr txBox="1"/>
          <p:nvPr/>
        </p:nvSpPr>
        <p:spPr>
          <a:xfrm>
            <a:off x="1324296" y="5583127"/>
            <a:ext cx="740919" cy="369332"/>
          </a:xfrm>
          <a:prstGeom prst="rect">
            <a:avLst/>
          </a:prstGeom>
          <a:noFill/>
        </p:spPr>
        <p:txBody>
          <a:bodyPr wrap="square" rtlCol="0">
            <a:spAutoFit/>
          </a:bodyPr>
          <a:lstStyle/>
          <a:p>
            <a:r>
              <a:rPr lang="es-MX"/>
              <a:t>f2</a:t>
            </a:r>
          </a:p>
        </p:txBody>
      </p:sp>
    </p:spTree>
    <p:extLst>
      <p:ext uri="{BB962C8B-B14F-4D97-AF65-F5344CB8AC3E}">
        <p14:creationId xmlns:p14="http://schemas.microsoft.com/office/powerpoint/2010/main" val="77083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cs typeface="Calibri"/>
            </a:endParaRPr>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1" y="1046285"/>
            <a:ext cx="6332414"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Metodología en resumen del producto final</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21</a:t>
            </a:r>
          </a:p>
        </p:txBody>
      </p:sp>
      <p:graphicFrame>
        <p:nvGraphicFramePr>
          <p:cNvPr id="2697" name="Diagrama 2697">
            <a:extLst>
              <a:ext uri="{FF2B5EF4-FFF2-40B4-BE49-F238E27FC236}">
                <a16:creationId xmlns:a16="http://schemas.microsoft.com/office/drawing/2014/main" id="{2CD237F9-AFDD-49C0-9D66-A4DDFD44206E}"/>
              </a:ext>
            </a:extLst>
          </p:cNvPr>
          <p:cNvGraphicFramePr/>
          <p:nvPr>
            <p:extLst>
              <p:ext uri="{D42A27DB-BD31-4B8C-83A1-F6EECF244321}">
                <p14:modId xmlns:p14="http://schemas.microsoft.com/office/powerpoint/2010/main" val="658879820"/>
              </p:ext>
            </p:extLst>
          </p:nvPr>
        </p:nvGraphicFramePr>
        <p:xfrm>
          <a:off x="56127" y="1743973"/>
          <a:ext cx="10711132" cy="43477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852" name="Imagen 7852">
            <a:extLst>
              <a:ext uri="{FF2B5EF4-FFF2-40B4-BE49-F238E27FC236}">
                <a16:creationId xmlns:a16="http://schemas.microsoft.com/office/drawing/2014/main" id="{F2D0FF40-F3BD-47A2-BFDD-0544E1225A4A}"/>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7904509" y="2441113"/>
            <a:ext cx="507077" cy="533839"/>
          </a:xfrm>
          <a:prstGeom prst="rect">
            <a:avLst/>
          </a:prstGeom>
        </p:spPr>
      </p:pic>
      <p:pic>
        <p:nvPicPr>
          <p:cNvPr id="12" name="Imagen 7852">
            <a:extLst>
              <a:ext uri="{FF2B5EF4-FFF2-40B4-BE49-F238E27FC236}">
                <a16:creationId xmlns:a16="http://schemas.microsoft.com/office/drawing/2014/main" id="{ED5A0D15-CD90-4EDC-8A14-FB150EC420F4}"/>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922141" y="2441113"/>
            <a:ext cx="507077" cy="533839"/>
          </a:xfrm>
          <a:prstGeom prst="rect">
            <a:avLst/>
          </a:prstGeom>
        </p:spPr>
      </p:pic>
      <p:pic>
        <p:nvPicPr>
          <p:cNvPr id="13" name="Imagen 7852">
            <a:extLst>
              <a:ext uri="{FF2B5EF4-FFF2-40B4-BE49-F238E27FC236}">
                <a16:creationId xmlns:a16="http://schemas.microsoft.com/office/drawing/2014/main" id="{B1E09CCB-E8F2-4F22-B4D9-7F675788CBD3}"/>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3273337" y="2430886"/>
            <a:ext cx="507077" cy="533839"/>
          </a:xfrm>
          <a:prstGeom prst="rect">
            <a:avLst/>
          </a:prstGeom>
        </p:spPr>
      </p:pic>
      <p:pic>
        <p:nvPicPr>
          <p:cNvPr id="14" name="Imagen 7852">
            <a:extLst>
              <a:ext uri="{FF2B5EF4-FFF2-40B4-BE49-F238E27FC236}">
                <a16:creationId xmlns:a16="http://schemas.microsoft.com/office/drawing/2014/main" id="{0E7F1684-D385-4A37-8C00-46214BE3C613}"/>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5588923" y="2441113"/>
            <a:ext cx="507077" cy="533839"/>
          </a:xfrm>
          <a:prstGeom prst="rect">
            <a:avLst/>
          </a:prstGeom>
        </p:spPr>
      </p:pic>
      <p:pic>
        <p:nvPicPr>
          <p:cNvPr id="15" name="Imagen 7852">
            <a:extLst>
              <a:ext uri="{FF2B5EF4-FFF2-40B4-BE49-F238E27FC236}">
                <a16:creationId xmlns:a16="http://schemas.microsoft.com/office/drawing/2014/main" id="{B2F4AD05-19A8-4EAE-8309-5533C5015040}"/>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3259269" y="5756508"/>
            <a:ext cx="507077" cy="533839"/>
          </a:xfrm>
          <a:prstGeom prst="rect">
            <a:avLst/>
          </a:prstGeom>
        </p:spPr>
      </p:pic>
      <p:sp>
        <p:nvSpPr>
          <p:cNvPr id="16" name="TextBox 12">
            <a:extLst>
              <a:ext uri="{FF2B5EF4-FFF2-40B4-BE49-F238E27FC236}">
                <a16:creationId xmlns:a16="http://schemas.microsoft.com/office/drawing/2014/main" id="{509BB4C9-80E1-4A67-A8EE-C1A0F65EE0D6}"/>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17" name="Imagen 7852">
            <a:extLst>
              <a:ext uri="{FF2B5EF4-FFF2-40B4-BE49-F238E27FC236}">
                <a16:creationId xmlns:a16="http://schemas.microsoft.com/office/drawing/2014/main" id="{82B3359B-858B-47FA-92CA-C039D79BBFD8}"/>
              </a:ext>
            </a:extLst>
          </p:cNvPr>
          <p:cNvPicPr>
            <a:picLocks noChangeAspect="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backgroundRemoval t="4222" b="94195" l="4167" r="95556">
                        <a14:foregroundMark x1="4722" y1="41425" x2="6667" y2="30607"/>
                        <a14:foregroundMark x1="36111" y1="7652" x2="46111" y2="6860"/>
                        <a14:foregroundMark x1="95556" y1="59367" x2="91944" y2="69657"/>
                        <a14:foregroundMark x1="53333" y1="94459" x2="64722" y2="93931"/>
                        <a14:foregroundMark x1="39167" y1="5277" x2="49444" y2="4222"/>
                      </a14:backgroundRemoval>
                    </a14:imgEffect>
                  </a14:imgLayer>
                </a14:imgProps>
              </a:ext>
            </a:extLst>
          </a:blip>
          <a:stretch>
            <a:fillRect/>
          </a:stretch>
        </p:blipFill>
        <p:spPr>
          <a:xfrm>
            <a:off x="9945441" y="6176094"/>
            <a:ext cx="186051" cy="195870"/>
          </a:xfrm>
          <a:prstGeom prst="rect">
            <a:avLst/>
          </a:prstGeom>
        </p:spPr>
      </p:pic>
      <p:sp>
        <p:nvSpPr>
          <p:cNvPr id="2" name="CuadroTexto 1">
            <a:extLst>
              <a:ext uri="{FF2B5EF4-FFF2-40B4-BE49-F238E27FC236}">
                <a16:creationId xmlns:a16="http://schemas.microsoft.com/office/drawing/2014/main" id="{2E59252F-D68A-4734-9418-A21696BB2E0C}"/>
              </a:ext>
            </a:extLst>
          </p:cNvPr>
          <p:cNvSpPr txBox="1"/>
          <p:nvPr/>
        </p:nvSpPr>
        <p:spPr>
          <a:xfrm>
            <a:off x="10047085" y="6105382"/>
            <a:ext cx="2318417" cy="338554"/>
          </a:xfrm>
          <a:prstGeom prst="rect">
            <a:avLst/>
          </a:prstGeom>
          <a:noFill/>
        </p:spPr>
        <p:txBody>
          <a:bodyPr wrap="square" rtlCol="0">
            <a:spAutoFit/>
          </a:bodyPr>
          <a:lstStyle/>
          <a:p>
            <a:r>
              <a:rPr lang="es-US" sz="1600"/>
              <a:t>Adiciones en el semestre</a:t>
            </a:r>
          </a:p>
        </p:txBody>
      </p:sp>
    </p:spTree>
    <p:extLst>
      <p:ext uri="{BB962C8B-B14F-4D97-AF65-F5344CB8AC3E}">
        <p14:creationId xmlns:p14="http://schemas.microsoft.com/office/powerpoint/2010/main" val="3426854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4495029" y="2403483"/>
            <a:ext cx="3361709" cy="1446550"/>
          </a:xfrm>
          <a:prstGeom prst="rect">
            <a:avLst/>
          </a:prstGeom>
          <a:noFill/>
        </p:spPr>
        <p:txBody>
          <a:bodyPr wrap="square" rtlCol="0" anchor="t">
            <a:spAutoFit/>
          </a:bodyPr>
          <a:lstStyle/>
          <a:p>
            <a:r>
              <a:rPr lang="es-MX" sz="4800">
                <a:solidFill>
                  <a:schemeClr val="bg1"/>
                </a:solidFill>
                <a:latin typeface="Century Gothic"/>
              </a:rPr>
              <a:t>Resultados</a:t>
            </a:r>
            <a:r>
              <a:rPr lang="es-MX" sz="4000">
                <a:solidFill>
                  <a:schemeClr val="bg1"/>
                </a:solidFill>
                <a:latin typeface="Century Gothic"/>
              </a:rPr>
              <a:t> </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22</a:t>
            </a:r>
          </a:p>
        </p:txBody>
      </p:sp>
    </p:spTree>
    <p:extLst>
      <p:ext uri="{BB962C8B-B14F-4D97-AF65-F5344CB8AC3E}">
        <p14:creationId xmlns:p14="http://schemas.microsoft.com/office/powerpoint/2010/main" val="41097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2346193" cy="430887"/>
          </a:xfrm>
          <a:prstGeom prst="rect">
            <a:avLst/>
          </a:prstGeom>
          <a:noFill/>
        </p:spPr>
        <p:txBody>
          <a:bodyPr wrap="square" rtlCol="0" anchor="t">
            <a:spAutoFit/>
          </a:bodyPr>
          <a:lstStyle/>
          <a:p>
            <a:r>
              <a:rPr lang="es-MX" sz="2200">
                <a:solidFill>
                  <a:schemeClr val="bg1"/>
                </a:solidFill>
                <a:latin typeface="Century Gothic"/>
              </a:rPr>
              <a:t>Comparación</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23</a:t>
            </a:r>
          </a:p>
        </p:txBody>
      </p:sp>
      <p:sp>
        <p:nvSpPr>
          <p:cNvPr id="21" name="TextBox 20">
            <a:extLst>
              <a:ext uri="{FF2B5EF4-FFF2-40B4-BE49-F238E27FC236}">
                <a16:creationId xmlns:a16="http://schemas.microsoft.com/office/drawing/2014/main" id="{50616F34-0FFE-465F-B9F7-F57AD975AC7D}"/>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3074" name="Picture 2">
            <a:extLst>
              <a:ext uri="{FF2B5EF4-FFF2-40B4-BE49-F238E27FC236}">
                <a16:creationId xmlns:a16="http://schemas.microsoft.com/office/drawing/2014/main" id="{E4039E12-7EC1-4D13-9D3A-D69B794A1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22" y="2830390"/>
            <a:ext cx="5534025" cy="298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72DFAF9E-77B2-4765-BDF2-DAB3EE72A6F9}"/>
              </a:ext>
            </a:extLst>
          </p:cNvPr>
          <p:cNvSpPr/>
          <p:nvPr/>
        </p:nvSpPr>
        <p:spPr>
          <a:xfrm>
            <a:off x="140447" y="2007289"/>
            <a:ext cx="5722657" cy="584775"/>
          </a:xfrm>
          <a:prstGeom prst="rect">
            <a:avLst/>
          </a:prstGeom>
          <a:noFill/>
        </p:spPr>
        <p:txBody>
          <a:bodyPr wrap="none" lIns="91440" tIns="45720" rIns="91440" bIns="45720">
            <a:spAutoFit/>
          </a:bodyPr>
          <a:lstStyle/>
          <a:p>
            <a:pPr algn="ctr"/>
            <a:r>
              <a:rPr lang="es-ES" sz="3200">
                <a:ln w="0"/>
              </a:rPr>
              <a:t>Modelo semestre pasado:  2.49%</a:t>
            </a:r>
            <a:endParaRPr lang="es-ES" sz="3200" b="0" cap="none" spc="0">
              <a:ln w="0"/>
              <a:solidFill>
                <a:schemeClr val="tx1"/>
              </a:solidFill>
            </a:endParaRPr>
          </a:p>
        </p:txBody>
      </p:sp>
      <p:sp>
        <p:nvSpPr>
          <p:cNvPr id="22" name="Rectángulo 21">
            <a:extLst>
              <a:ext uri="{FF2B5EF4-FFF2-40B4-BE49-F238E27FC236}">
                <a16:creationId xmlns:a16="http://schemas.microsoft.com/office/drawing/2014/main" id="{FE2B073A-D21D-473E-A54F-0FFBAE8A793E}"/>
              </a:ext>
            </a:extLst>
          </p:cNvPr>
          <p:cNvSpPr/>
          <p:nvPr/>
        </p:nvSpPr>
        <p:spPr>
          <a:xfrm>
            <a:off x="6775099" y="1961708"/>
            <a:ext cx="3953968" cy="584775"/>
          </a:xfrm>
          <a:prstGeom prst="rect">
            <a:avLst/>
          </a:prstGeom>
          <a:noFill/>
        </p:spPr>
        <p:txBody>
          <a:bodyPr wrap="none" lIns="91440" tIns="45720" rIns="91440" bIns="45720">
            <a:spAutoFit/>
          </a:bodyPr>
          <a:lstStyle/>
          <a:p>
            <a:pPr algn="ctr"/>
            <a:r>
              <a:rPr lang="es-ES" sz="3200" b="0" cap="none" spc="0">
                <a:ln w="0"/>
                <a:solidFill>
                  <a:schemeClr val="tx1"/>
                </a:solidFill>
              </a:rPr>
              <a:t>Nuevo modelo : </a:t>
            </a:r>
            <a:r>
              <a:rPr lang="es-ES" sz="3200">
                <a:ln w="0"/>
              </a:rPr>
              <a:t>1.04</a:t>
            </a:r>
            <a:r>
              <a:rPr lang="es-ES" sz="3200" b="0" cap="none" spc="0">
                <a:ln w="0"/>
                <a:solidFill>
                  <a:schemeClr val="tx1"/>
                </a:solidFill>
              </a:rPr>
              <a:t>%</a:t>
            </a:r>
          </a:p>
        </p:txBody>
      </p:sp>
      <p:sp>
        <p:nvSpPr>
          <p:cNvPr id="10" name="Rectángulo 9">
            <a:extLst>
              <a:ext uri="{FF2B5EF4-FFF2-40B4-BE49-F238E27FC236}">
                <a16:creationId xmlns:a16="http://schemas.microsoft.com/office/drawing/2014/main" id="{250D7CBA-1474-4D70-AED0-8C61F1961DA3}"/>
              </a:ext>
            </a:extLst>
          </p:cNvPr>
          <p:cNvSpPr/>
          <p:nvPr/>
        </p:nvSpPr>
        <p:spPr>
          <a:xfrm>
            <a:off x="3924974" y="5925987"/>
            <a:ext cx="5222327" cy="369332"/>
          </a:xfrm>
          <a:prstGeom prst="rect">
            <a:avLst/>
          </a:prstGeom>
        </p:spPr>
        <p:txBody>
          <a:bodyPr wrap="none">
            <a:spAutoFit/>
          </a:bodyPr>
          <a:lstStyle/>
          <a:p>
            <a:r>
              <a:rPr lang="es-US">
                <a:solidFill>
                  <a:srgbClr val="514843"/>
                </a:solidFill>
                <a:latin typeface="Euphemia" panose="020B0503040102020104" pitchFamily="34" charset="0"/>
              </a:rPr>
              <a:t>X = </a:t>
            </a:r>
            <a:r>
              <a:rPr lang="es-US" err="1">
                <a:solidFill>
                  <a:srgbClr val="514843"/>
                </a:solidFill>
                <a:latin typeface="Euphemia" panose="020B0503040102020104" pitchFamily="34" charset="0"/>
              </a:rPr>
              <a:t>Dummies</a:t>
            </a:r>
            <a:r>
              <a:rPr lang="es-US">
                <a:solidFill>
                  <a:srgbClr val="514843"/>
                </a:solidFill>
                <a:latin typeface="Euphemia" panose="020B0503040102020104" pitchFamily="34" charset="0"/>
              </a:rPr>
              <a:t>*</a:t>
            </a:r>
            <a:r>
              <a:rPr lang="es-US">
                <a:solidFill>
                  <a:srgbClr val="514843"/>
                </a:solidFill>
                <a:latin typeface="Arial" panose="020B0604020202020204" pitchFamily="34" charset="0"/>
              </a:rPr>
              <a:t>ꞵ + Fourier*ꞷ + Kronecker*</a:t>
            </a:r>
            <a:r>
              <a:rPr lang="el-GR">
                <a:solidFill>
                  <a:srgbClr val="514843"/>
                </a:solidFill>
                <a:latin typeface="Arial" panose="020B0604020202020204" pitchFamily="34" charset="0"/>
              </a:rPr>
              <a:t>ϴ </a:t>
            </a:r>
            <a:r>
              <a:rPr lang="es-US">
                <a:solidFill>
                  <a:srgbClr val="514843"/>
                </a:solidFill>
                <a:latin typeface="Arial" panose="020B0604020202020204" pitchFamily="34" charset="0"/>
              </a:rPr>
              <a:t>+ R</a:t>
            </a:r>
            <a:endParaRPr lang="es-US"/>
          </a:p>
        </p:txBody>
      </p:sp>
      <p:pic>
        <p:nvPicPr>
          <p:cNvPr id="19" name="Imagen 18">
            <a:extLst>
              <a:ext uri="{FF2B5EF4-FFF2-40B4-BE49-F238E27FC236}">
                <a16:creationId xmlns:a16="http://schemas.microsoft.com/office/drawing/2014/main" id="{BEAEE649-4CA8-45BE-9603-1CF12E32C252}"/>
              </a:ext>
            </a:extLst>
          </p:cNvPr>
          <p:cNvPicPr>
            <a:picLocks noChangeAspect="1"/>
          </p:cNvPicPr>
          <p:nvPr/>
        </p:nvPicPr>
        <p:blipFill>
          <a:blip r:embed="rId6"/>
          <a:stretch>
            <a:fillRect/>
          </a:stretch>
        </p:blipFill>
        <p:spPr>
          <a:xfrm>
            <a:off x="6536137" y="2828868"/>
            <a:ext cx="5222327" cy="2539788"/>
          </a:xfrm>
          <a:prstGeom prst="rect">
            <a:avLst/>
          </a:prstGeom>
        </p:spPr>
      </p:pic>
    </p:spTree>
    <p:extLst>
      <p:ext uri="{BB962C8B-B14F-4D97-AF65-F5344CB8AC3E}">
        <p14:creationId xmlns:p14="http://schemas.microsoft.com/office/powerpoint/2010/main" val="1401921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2006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24</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7" name="TextBox 16">
            <a:extLst>
              <a:ext uri="{FF2B5EF4-FFF2-40B4-BE49-F238E27FC236}">
                <a16:creationId xmlns:a16="http://schemas.microsoft.com/office/drawing/2014/main" id="{D762A895-8228-45E4-9B65-0922E61701E5}"/>
              </a:ext>
            </a:extLst>
          </p:cNvPr>
          <p:cNvSpPr txBox="1"/>
          <p:nvPr/>
        </p:nvSpPr>
        <p:spPr>
          <a:xfrm>
            <a:off x="166402" y="769770"/>
            <a:ext cx="9680216" cy="430887"/>
          </a:xfrm>
          <a:prstGeom prst="rect">
            <a:avLst/>
          </a:prstGeom>
          <a:noFill/>
        </p:spPr>
        <p:txBody>
          <a:bodyPr wrap="square" rtlCol="0" anchor="t">
            <a:spAutoFit/>
          </a:bodyPr>
          <a:lstStyle/>
          <a:p>
            <a:r>
              <a:rPr lang="es-MX" sz="2200">
                <a:solidFill>
                  <a:schemeClr val="bg1"/>
                </a:solidFill>
                <a:latin typeface="Century Gothic"/>
              </a:rPr>
              <a:t>Modelo antes de pandemia</a:t>
            </a:r>
            <a:endParaRPr lang="es-MX" sz="2200">
              <a:solidFill>
                <a:schemeClr val="bg1"/>
              </a:solidFill>
              <a:latin typeface="Century Gothic" panose="020B0502020202020204" pitchFamily="34" charset="0"/>
            </a:endParaRPr>
          </a:p>
        </p:txBody>
      </p:sp>
      <p:pic>
        <p:nvPicPr>
          <p:cNvPr id="18" name="Picture 17">
            <a:extLst>
              <a:ext uri="{FF2B5EF4-FFF2-40B4-BE49-F238E27FC236}">
                <a16:creationId xmlns:a16="http://schemas.microsoft.com/office/drawing/2014/main" id="{9B598C47-83FF-49DD-A94F-6EDD25F60C91}"/>
              </a:ext>
            </a:extLst>
          </p:cNvPr>
          <p:cNvPicPr/>
          <p:nvPr/>
        </p:nvPicPr>
        <p:blipFill>
          <a:blip r:embed="rId5">
            <a:extLst>
              <a:ext uri="{28A0092B-C50C-407E-A947-70E740481C1C}">
                <a14:useLocalDpi xmlns:a14="http://schemas.microsoft.com/office/drawing/2010/main" val="0"/>
              </a:ext>
            </a:extLst>
          </a:blip>
          <a:stretch>
            <a:fillRect/>
          </a:stretch>
        </p:blipFill>
        <p:spPr>
          <a:xfrm>
            <a:off x="-1" y="1226964"/>
            <a:ext cx="4656406" cy="2596854"/>
          </a:xfrm>
          <a:prstGeom prst="rect">
            <a:avLst/>
          </a:prstGeom>
          <a:ln>
            <a:solidFill>
              <a:schemeClr val="tx1"/>
            </a:solidFill>
          </a:ln>
        </p:spPr>
      </p:pic>
      <p:pic>
        <p:nvPicPr>
          <p:cNvPr id="20" name="Picture 19">
            <a:extLst>
              <a:ext uri="{FF2B5EF4-FFF2-40B4-BE49-F238E27FC236}">
                <a16:creationId xmlns:a16="http://schemas.microsoft.com/office/drawing/2014/main" id="{AA7C6DC3-4962-41BC-A2FE-5E0274550FC7}"/>
              </a:ext>
            </a:extLst>
          </p:cNvPr>
          <p:cNvPicPr/>
          <p:nvPr/>
        </p:nvPicPr>
        <p:blipFill>
          <a:blip r:embed="rId6"/>
          <a:stretch>
            <a:fillRect/>
          </a:stretch>
        </p:blipFill>
        <p:spPr>
          <a:xfrm>
            <a:off x="-1" y="3908226"/>
            <a:ext cx="4656406" cy="2480545"/>
          </a:xfrm>
          <a:prstGeom prst="rect">
            <a:avLst/>
          </a:prstGeom>
          <a:ln>
            <a:solidFill>
              <a:schemeClr val="tx1"/>
            </a:solidFill>
          </a:ln>
        </p:spPr>
      </p:pic>
      <p:graphicFrame>
        <p:nvGraphicFramePr>
          <p:cNvPr id="6" name="Table 9">
            <a:extLst>
              <a:ext uri="{FF2B5EF4-FFF2-40B4-BE49-F238E27FC236}">
                <a16:creationId xmlns:a16="http://schemas.microsoft.com/office/drawing/2014/main" id="{B993941B-B85F-4B8F-AD35-C17227EF80A7}"/>
              </a:ext>
            </a:extLst>
          </p:cNvPr>
          <p:cNvGraphicFramePr>
            <a:graphicFrameLocks noGrp="1"/>
          </p:cNvGraphicFramePr>
          <p:nvPr>
            <p:extLst>
              <p:ext uri="{D42A27DB-BD31-4B8C-83A1-F6EECF244321}">
                <p14:modId xmlns:p14="http://schemas.microsoft.com/office/powerpoint/2010/main" val="2232229621"/>
              </p:ext>
            </p:extLst>
          </p:nvPr>
        </p:nvGraphicFramePr>
        <p:xfrm>
          <a:off x="5941588" y="1819338"/>
          <a:ext cx="5608260" cy="2288262"/>
        </p:xfrm>
        <a:graphic>
          <a:graphicData uri="http://schemas.openxmlformats.org/drawingml/2006/table">
            <a:tbl>
              <a:tblPr firstRow="1" firstCol="1" bandRow="1">
                <a:tableStyleId>{5A111915-BE36-4E01-A7E5-04B1672EAD32}</a:tableStyleId>
              </a:tblPr>
              <a:tblGrid>
                <a:gridCol w="1869420">
                  <a:extLst>
                    <a:ext uri="{9D8B030D-6E8A-4147-A177-3AD203B41FA5}">
                      <a16:colId xmlns:a16="http://schemas.microsoft.com/office/drawing/2014/main" val="2241975453"/>
                    </a:ext>
                  </a:extLst>
                </a:gridCol>
                <a:gridCol w="1869420">
                  <a:extLst>
                    <a:ext uri="{9D8B030D-6E8A-4147-A177-3AD203B41FA5}">
                      <a16:colId xmlns:a16="http://schemas.microsoft.com/office/drawing/2014/main" val="637782571"/>
                    </a:ext>
                  </a:extLst>
                </a:gridCol>
                <a:gridCol w="1869420">
                  <a:extLst>
                    <a:ext uri="{9D8B030D-6E8A-4147-A177-3AD203B41FA5}">
                      <a16:colId xmlns:a16="http://schemas.microsoft.com/office/drawing/2014/main" val="4037310043"/>
                    </a:ext>
                  </a:extLst>
                </a:gridCol>
              </a:tblGrid>
              <a:tr h="640080">
                <a:tc>
                  <a:txBody>
                    <a:bodyPr/>
                    <a:lstStyle/>
                    <a:p>
                      <a:endParaRPr lang="es-MX"/>
                    </a:p>
                  </a:txBody>
                  <a:tcPr>
                    <a:solidFill>
                      <a:srgbClr val="44546A"/>
                    </a:solidFill>
                  </a:tcPr>
                </a:tc>
                <a:tc>
                  <a:txBody>
                    <a:bodyPr/>
                    <a:lstStyle/>
                    <a:p>
                      <a:r>
                        <a:rPr lang="es-MX"/>
                        <a:t>Modelo Lasso-ARIMA</a:t>
                      </a:r>
                    </a:p>
                  </a:txBody>
                  <a:tcPr>
                    <a:solidFill>
                      <a:schemeClr val="tx2"/>
                    </a:solidFill>
                  </a:tcPr>
                </a:tc>
                <a:tc>
                  <a:txBody>
                    <a:bodyPr/>
                    <a:lstStyle/>
                    <a:p>
                      <a:r>
                        <a:rPr lang="es-MX"/>
                        <a:t>Modelo bosques aleatorios </a:t>
                      </a:r>
                    </a:p>
                  </a:txBody>
                  <a:tcPr>
                    <a:solidFill>
                      <a:schemeClr val="tx2"/>
                    </a:solidFill>
                  </a:tcPr>
                </a:tc>
                <a:extLst>
                  <a:ext uri="{0D108BD9-81ED-4DB2-BD59-A6C34878D82A}">
                    <a16:rowId xmlns:a16="http://schemas.microsoft.com/office/drawing/2014/main" val="3631476050"/>
                  </a:ext>
                </a:extLst>
              </a:tr>
              <a:tr h="368022">
                <a:tc>
                  <a:txBody>
                    <a:bodyPr/>
                    <a:lstStyle/>
                    <a:p>
                      <a:r>
                        <a:rPr lang="es-MX"/>
                        <a:t>MAPE promedio 52 semanas</a:t>
                      </a:r>
                    </a:p>
                  </a:txBody>
                  <a:tcPr/>
                </a:tc>
                <a:tc>
                  <a:txBody>
                    <a:bodyPr/>
                    <a:lstStyle/>
                    <a:p>
                      <a:r>
                        <a:rPr lang="es-MX"/>
                        <a:t>2.48 %</a:t>
                      </a:r>
                    </a:p>
                  </a:txBody>
                  <a:tcPr/>
                </a:tc>
                <a:tc>
                  <a:txBody>
                    <a:bodyPr/>
                    <a:lstStyle/>
                    <a:p>
                      <a:r>
                        <a:rPr lang="es-MX"/>
                        <a:t>2.21 %</a:t>
                      </a:r>
                    </a:p>
                  </a:txBody>
                  <a:tcPr/>
                </a:tc>
                <a:extLst>
                  <a:ext uri="{0D108BD9-81ED-4DB2-BD59-A6C34878D82A}">
                    <a16:rowId xmlns:a16="http://schemas.microsoft.com/office/drawing/2014/main" val="38498998"/>
                  </a:ext>
                </a:extLst>
              </a:tr>
              <a:tr h="368022">
                <a:tc>
                  <a:txBody>
                    <a:bodyPr/>
                    <a:lstStyle/>
                    <a:p>
                      <a:r>
                        <a:rPr lang="es-MX"/>
                        <a:t>Días con MAPE mayor a 4.0 %</a:t>
                      </a:r>
                    </a:p>
                  </a:txBody>
                  <a:tcPr/>
                </a:tc>
                <a:tc>
                  <a:txBody>
                    <a:bodyPr/>
                    <a:lstStyle/>
                    <a:p>
                      <a:r>
                        <a:rPr lang="es-MX"/>
                        <a:t>78</a:t>
                      </a:r>
                    </a:p>
                  </a:txBody>
                  <a:tcPr/>
                </a:tc>
                <a:tc>
                  <a:txBody>
                    <a:bodyPr/>
                    <a:lstStyle/>
                    <a:p>
                      <a:r>
                        <a:rPr lang="es-MX"/>
                        <a:t>57</a:t>
                      </a:r>
                    </a:p>
                  </a:txBody>
                  <a:tcPr/>
                </a:tc>
                <a:extLst>
                  <a:ext uri="{0D108BD9-81ED-4DB2-BD59-A6C34878D82A}">
                    <a16:rowId xmlns:a16="http://schemas.microsoft.com/office/drawing/2014/main" val="3734996864"/>
                  </a:ext>
                </a:extLst>
              </a:tr>
              <a:tr h="368022">
                <a:tc>
                  <a:txBody>
                    <a:bodyPr/>
                    <a:lstStyle/>
                    <a:p>
                      <a:r>
                        <a:rPr lang="es-MX"/>
                        <a:t>MAPE máximo</a:t>
                      </a:r>
                    </a:p>
                  </a:txBody>
                  <a:tcPr/>
                </a:tc>
                <a:tc>
                  <a:txBody>
                    <a:bodyPr/>
                    <a:lstStyle/>
                    <a:p>
                      <a:r>
                        <a:rPr lang="es-MX"/>
                        <a:t>9.6 %</a:t>
                      </a:r>
                    </a:p>
                  </a:txBody>
                  <a:tcPr/>
                </a:tc>
                <a:tc>
                  <a:txBody>
                    <a:bodyPr/>
                    <a:lstStyle/>
                    <a:p>
                      <a:r>
                        <a:rPr lang="es-MX"/>
                        <a:t>15.36 %</a:t>
                      </a:r>
                    </a:p>
                  </a:txBody>
                  <a:tcPr/>
                </a:tc>
                <a:extLst>
                  <a:ext uri="{0D108BD9-81ED-4DB2-BD59-A6C34878D82A}">
                    <a16:rowId xmlns:a16="http://schemas.microsoft.com/office/drawing/2014/main" val="2136848690"/>
                  </a:ext>
                </a:extLst>
              </a:tr>
            </a:tbl>
          </a:graphicData>
        </a:graphic>
      </p:graphicFrame>
    </p:spTree>
    <p:extLst>
      <p:ext uri="{BB962C8B-B14F-4D97-AF65-F5344CB8AC3E}">
        <p14:creationId xmlns:p14="http://schemas.microsoft.com/office/powerpoint/2010/main" val="184005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25</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7" name="TextBox 16">
            <a:extLst>
              <a:ext uri="{FF2B5EF4-FFF2-40B4-BE49-F238E27FC236}">
                <a16:creationId xmlns:a16="http://schemas.microsoft.com/office/drawing/2014/main" id="{D762A895-8228-45E4-9B65-0922E61701E5}"/>
              </a:ext>
            </a:extLst>
          </p:cNvPr>
          <p:cNvSpPr txBox="1"/>
          <p:nvPr/>
        </p:nvSpPr>
        <p:spPr>
          <a:xfrm>
            <a:off x="196968" y="1011222"/>
            <a:ext cx="9680216" cy="430887"/>
          </a:xfrm>
          <a:prstGeom prst="rect">
            <a:avLst/>
          </a:prstGeom>
          <a:noFill/>
        </p:spPr>
        <p:txBody>
          <a:bodyPr wrap="square" rtlCol="0" anchor="t">
            <a:spAutoFit/>
          </a:bodyPr>
          <a:lstStyle/>
          <a:p>
            <a:r>
              <a:rPr lang="es-MX" sz="2200">
                <a:solidFill>
                  <a:schemeClr val="bg1"/>
                </a:solidFill>
                <a:latin typeface="Century Gothic"/>
              </a:rPr>
              <a:t>Modelo en la pandemia</a:t>
            </a:r>
            <a:endParaRPr lang="es-MX" sz="2200">
              <a:solidFill>
                <a:schemeClr val="bg1"/>
              </a:solidFill>
              <a:latin typeface="Century Gothic" panose="020B0502020202020204" pitchFamily="34" charset="0"/>
            </a:endParaRPr>
          </a:p>
        </p:txBody>
      </p:sp>
      <p:pic>
        <p:nvPicPr>
          <p:cNvPr id="12" name="Imagen 11">
            <a:extLst>
              <a:ext uri="{FF2B5EF4-FFF2-40B4-BE49-F238E27FC236}">
                <a16:creationId xmlns:a16="http://schemas.microsoft.com/office/drawing/2014/main" id="{10B6D84F-96E4-4EEA-A78F-75989DA218C6}"/>
              </a:ext>
            </a:extLst>
          </p:cNvPr>
          <p:cNvPicPr/>
          <p:nvPr/>
        </p:nvPicPr>
        <p:blipFill>
          <a:blip r:embed="rId5"/>
          <a:stretch>
            <a:fillRect/>
          </a:stretch>
        </p:blipFill>
        <p:spPr>
          <a:xfrm>
            <a:off x="196968" y="2135614"/>
            <a:ext cx="6023399" cy="3144437"/>
          </a:xfrm>
          <a:prstGeom prst="rect">
            <a:avLst/>
          </a:prstGeom>
        </p:spPr>
      </p:pic>
      <p:cxnSp>
        <p:nvCxnSpPr>
          <p:cNvPr id="3" name="Conector recto 2">
            <a:extLst>
              <a:ext uri="{FF2B5EF4-FFF2-40B4-BE49-F238E27FC236}">
                <a16:creationId xmlns:a16="http://schemas.microsoft.com/office/drawing/2014/main" id="{B2012695-2367-487B-A433-5F67DC948A81}"/>
              </a:ext>
            </a:extLst>
          </p:cNvPr>
          <p:cNvCxnSpPr>
            <a:cxnSpLocks/>
          </p:cNvCxnSpPr>
          <p:nvPr/>
        </p:nvCxnSpPr>
        <p:spPr>
          <a:xfrm>
            <a:off x="2314222" y="2135614"/>
            <a:ext cx="0" cy="31444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6E3AEC2-5254-4E8D-AC48-07E6330F8953}"/>
              </a:ext>
            </a:extLst>
          </p:cNvPr>
          <p:cNvSpPr txBox="1"/>
          <p:nvPr/>
        </p:nvSpPr>
        <p:spPr>
          <a:xfrm>
            <a:off x="1624243" y="5290823"/>
            <a:ext cx="1379958" cy="369332"/>
          </a:xfrm>
          <a:prstGeom prst="rect">
            <a:avLst/>
          </a:prstGeom>
          <a:noFill/>
        </p:spPr>
        <p:txBody>
          <a:bodyPr wrap="square" rtlCol="0">
            <a:spAutoFit/>
          </a:bodyPr>
          <a:lstStyle/>
          <a:p>
            <a:r>
              <a:rPr lang="es-MX">
                <a:solidFill>
                  <a:srgbClr val="C00000"/>
                </a:solidFill>
              </a:rPr>
              <a:t>31 de Marzo</a:t>
            </a:r>
          </a:p>
        </p:txBody>
      </p:sp>
      <p:sp>
        <p:nvSpPr>
          <p:cNvPr id="11" name="Rectángulo 10">
            <a:extLst>
              <a:ext uri="{FF2B5EF4-FFF2-40B4-BE49-F238E27FC236}">
                <a16:creationId xmlns:a16="http://schemas.microsoft.com/office/drawing/2014/main" id="{E8A5A6DE-F798-4E69-92D6-BDF810E34E31}"/>
              </a:ext>
            </a:extLst>
          </p:cNvPr>
          <p:cNvSpPr/>
          <p:nvPr/>
        </p:nvSpPr>
        <p:spPr>
          <a:xfrm>
            <a:off x="6220367" y="1819338"/>
            <a:ext cx="5834840" cy="3539430"/>
          </a:xfrm>
          <a:prstGeom prst="rect">
            <a:avLst/>
          </a:prstGeom>
          <a:noFill/>
        </p:spPr>
        <p:txBody>
          <a:bodyPr wrap="square" lIns="91440" tIns="45720" rIns="91440" bIns="45720">
            <a:spAutoFit/>
          </a:bodyPr>
          <a:lstStyle/>
          <a:p>
            <a:pPr algn="ctr"/>
            <a:r>
              <a:rPr lang="es-ES" sz="2800" b="0" cap="none" spc="0">
                <a:ln w="0"/>
                <a:solidFill>
                  <a:schemeClr val="tx1"/>
                </a:solidFill>
              </a:rPr>
              <a:t>Metodología</a:t>
            </a:r>
            <a:r>
              <a:rPr lang="es-MX" sz="2800" b="0" cap="none" spc="0">
                <a:ln w="0"/>
                <a:solidFill>
                  <a:schemeClr val="tx1"/>
                </a:solidFill>
              </a:rPr>
              <a:t>s</a:t>
            </a:r>
            <a:r>
              <a:rPr lang="es-MX" sz="2800">
                <a:ln w="0"/>
              </a:rPr>
              <a:t> que se intentaron</a:t>
            </a:r>
          </a:p>
          <a:p>
            <a:pPr algn="ctr"/>
            <a:endParaRPr lang="es-MX" sz="2800" b="0" cap="none" spc="0">
              <a:ln w="0"/>
              <a:solidFill>
                <a:schemeClr val="tx1"/>
              </a:solidFill>
            </a:endParaRPr>
          </a:p>
          <a:p>
            <a:pPr marL="514350" indent="-514350" algn="ctr">
              <a:buAutoNum type="alphaLcParenR"/>
            </a:pPr>
            <a:r>
              <a:rPr lang="es-MX" sz="2800" b="0" cap="none" spc="0">
                <a:ln w="0"/>
                <a:solidFill>
                  <a:schemeClr val="tx1"/>
                </a:solidFill>
              </a:rPr>
              <a:t>Mult</a:t>
            </a:r>
            <a:r>
              <a:rPr lang="es-MX" sz="2800">
                <a:ln w="0"/>
              </a:rPr>
              <a:t>iplicar la predicción por una razón de proporcionalidad</a:t>
            </a:r>
          </a:p>
          <a:p>
            <a:pPr marL="514350" indent="-514350" algn="ctr">
              <a:buAutoNum type="alphaLcParenR"/>
            </a:pPr>
            <a:endParaRPr lang="es-MX" sz="2800" b="0" cap="none" spc="0">
              <a:ln w="0"/>
              <a:solidFill>
                <a:schemeClr val="tx1"/>
              </a:solidFill>
            </a:endParaRPr>
          </a:p>
          <a:p>
            <a:pPr marL="514350" indent="-514350" algn="ctr">
              <a:buAutoNum type="alphaLcParenR"/>
            </a:pPr>
            <a:r>
              <a:rPr lang="es-MX" sz="2800">
                <a:ln w="0"/>
              </a:rPr>
              <a:t>Escalar los datos de entrenamiento, usando una razón de proporcionalidad</a:t>
            </a:r>
            <a:endParaRPr lang="es-ES" sz="2800" b="0" cap="none" spc="0">
              <a:ln w="0"/>
              <a:solidFill>
                <a:schemeClr val="tx1"/>
              </a:solidFill>
            </a:endParaRPr>
          </a:p>
        </p:txBody>
      </p:sp>
    </p:spTree>
    <p:extLst>
      <p:ext uri="{BB962C8B-B14F-4D97-AF65-F5344CB8AC3E}">
        <p14:creationId xmlns:p14="http://schemas.microsoft.com/office/powerpoint/2010/main" val="3313463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3738685" cy="645123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51233"/>
            <a:ext cx="3738685"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17" y="5922498"/>
            <a:ext cx="2149368" cy="4898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3179168" cy="769441"/>
          </a:xfrm>
          <a:prstGeom prst="rect">
            <a:avLst/>
          </a:prstGeom>
          <a:noFill/>
        </p:spPr>
        <p:txBody>
          <a:bodyPr wrap="square" rtlCol="0" anchor="t">
            <a:spAutoFit/>
          </a:bodyPr>
          <a:lstStyle/>
          <a:p>
            <a:r>
              <a:rPr lang="es-MX" sz="2200">
                <a:solidFill>
                  <a:schemeClr val="bg1"/>
                </a:solidFill>
                <a:latin typeface="Century Gothic"/>
              </a:rPr>
              <a:t>Actualización diaria con CENACE </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18</a:t>
            </a:r>
          </a:p>
        </p:txBody>
      </p:sp>
      <p:sp>
        <p:nvSpPr>
          <p:cNvPr id="10" name="TextBox 9">
            <a:extLst>
              <a:ext uri="{FF2B5EF4-FFF2-40B4-BE49-F238E27FC236}">
                <a16:creationId xmlns:a16="http://schemas.microsoft.com/office/drawing/2014/main" id="{DB28D2E1-DCCD-4C54-8E31-F844A92262DB}"/>
              </a:ext>
            </a:extLst>
          </p:cNvPr>
          <p:cNvSpPr txBox="1"/>
          <p:nvPr/>
        </p:nvSpPr>
        <p:spPr>
          <a:xfrm>
            <a:off x="1338199" y="64931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11" name="Imagen 10">
            <a:extLst>
              <a:ext uri="{FF2B5EF4-FFF2-40B4-BE49-F238E27FC236}">
                <a16:creationId xmlns:a16="http://schemas.microsoft.com/office/drawing/2014/main" id="{9D427461-1C7A-42C7-BEE2-402297CC55DD}"/>
              </a:ext>
            </a:extLst>
          </p:cNvPr>
          <p:cNvPicPr/>
          <p:nvPr/>
        </p:nvPicPr>
        <p:blipFill>
          <a:blip r:embed="rId5"/>
          <a:stretch>
            <a:fillRect/>
          </a:stretch>
        </p:blipFill>
        <p:spPr>
          <a:xfrm>
            <a:off x="3935653" y="96866"/>
            <a:ext cx="7585787" cy="6599356"/>
          </a:xfrm>
          <a:prstGeom prst="rect">
            <a:avLst/>
          </a:prstGeom>
        </p:spPr>
      </p:pic>
    </p:spTree>
    <p:extLst>
      <p:ext uri="{BB962C8B-B14F-4D97-AF65-F5344CB8AC3E}">
        <p14:creationId xmlns:p14="http://schemas.microsoft.com/office/powerpoint/2010/main" val="167745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7928848" cy="430887"/>
          </a:xfrm>
          <a:prstGeom prst="rect">
            <a:avLst/>
          </a:prstGeom>
          <a:noFill/>
        </p:spPr>
        <p:txBody>
          <a:bodyPr wrap="square" rtlCol="0" anchor="t">
            <a:spAutoFit/>
          </a:bodyPr>
          <a:lstStyle/>
          <a:p>
            <a:r>
              <a:rPr lang="es-MX" sz="2200">
                <a:solidFill>
                  <a:schemeClr val="bg1"/>
                </a:solidFill>
                <a:latin typeface="Century Gothic"/>
              </a:rPr>
              <a:t>Actualización diaria con CENACE (comparación)</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27</a:t>
            </a:r>
          </a:p>
        </p:txBody>
      </p:sp>
      <p:sp>
        <p:nvSpPr>
          <p:cNvPr id="10" name="TextBox 9">
            <a:extLst>
              <a:ext uri="{FF2B5EF4-FFF2-40B4-BE49-F238E27FC236}">
                <a16:creationId xmlns:a16="http://schemas.microsoft.com/office/drawing/2014/main" id="{E1420367-CE0C-42F4-AC1D-47F2B37CBDC1}"/>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9" name="CuadroTexto 18">
            <a:extLst>
              <a:ext uri="{FF2B5EF4-FFF2-40B4-BE49-F238E27FC236}">
                <a16:creationId xmlns:a16="http://schemas.microsoft.com/office/drawing/2014/main" id="{FF2D5070-96D6-4ED9-B71D-93D08DC83A0E}"/>
              </a:ext>
            </a:extLst>
          </p:cNvPr>
          <p:cNvSpPr txBox="1"/>
          <p:nvPr/>
        </p:nvSpPr>
        <p:spPr>
          <a:xfrm>
            <a:off x="655608" y="554390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a:cs typeface="Calibri"/>
              </a:rPr>
              <a:t>Mediana:3.05%</a:t>
            </a:r>
          </a:p>
          <a:p>
            <a:pPr algn="l"/>
            <a:r>
              <a:rPr lang="es-MX">
                <a:cs typeface="Calibri"/>
              </a:rPr>
              <a:t>Promedio:3.56%</a:t>
            </a:r>
          </a:p>
        </p:txBody>
      </p:sp>
      <p:sp>
        <p:nvSpPr>
          <p:cNvPr id="24" name="CuadroTexto 23">
            <a:extLst>
              <a:ext uri="{FF2B5EF4-FFF2-40B4-BE49-F238E27FC236}">
                <a16:creationId xmlns:a16="http://schemas.microsoft.com/office/drawing/2014/main" id="{C80647E0-67BF-49CA-B4EB-2F104F6041DD}"/>
              </a:ext>
            </a:extLst>
          </p:cNvPr>
          <p:cNvSpPr txBox="1"/>
          <p:nvPr/>
        </p:nvSpPr>
        <p:spPr>
          <a:xfrm>
            <a:off x="6823494" y="54720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a:cs typeface="Calibri"/>
              </a:rPr>
              <a:t>Mediana: 1.23%</a:t>
            </a:r>
          </a:p>
          <a:p>
            <a:r>
              <a:rPr lang="es-MX">
                <a:cs typeface="Calibri"/>
              </a:rPr>
              <a:t>Promedio: 1.74%</a:t>
            </a:r>
          </a:p>
        </p:txBody>
      </p:sp>
      <p:pic>
        <p:nvPicPr>
          <p:cNvPr id="2" name="Imagen 1">
            <a:extLst>
              <a:ext uri="{FF2B5EF4-FFF2-40B4-BE49-F238E27FC236}">
                <a16:creationId xmlns:a16="http://schemas.microsoft.com/office/drawing/2014/main" id="{F7E7FAFD-FCAC-4CFD-BEB1-02B57F869963}"/>
              </a:ext>
            </a:extLst>
          </p:cNvPr>
          <p:cNvPicPr>
            <a:picLocks noChangeAspect="1"/>
          </p:cNvPicPr>
          <p:nvPr/>
        </p:nvPicPr>
        <p:blipFill>
          <a:blip r:embed="rId5"/>
          <a:stretch>
            <a:fillRect/>
          </a:stretch>
        </p:blipFill>
        <p:spPr>
          <a:xfrm>
            <a:off x="393455" y="1882647"/>
            <a:ext cx="5321065" cy="3266127"/>
          </a:xfrm>
          <a:prstGeom prst="rect">
            <a:avLst/>
          </a:prstGeom>
        </p:spPr>
      </p:pic>
      <p:pic>
        <p:nvPicPr>
          <p:cNvPr id="6" name="Imagen 5">
            <a:extLst>
              <a:ext uri="{FF2B5EF4-FFF2-40B4-BE49-F238E27FC236}">
                <a16:creationId xmlns:a16="http://schemas.microsoft.com/office/drawing/2014/main" id="{337A39E3-4E0D-455E-9DE3-91B5C9424704}"/>
              </a:ext>
            </a:extLst>
          </p:cNvPr>
          <p:cNvPicPr>
            <a:picLocks noChangeAspect="1"/>
          </p:cNvPicPr>
          <p:nvPr/>
        </p:nvPicPr>
        <p:blipFill>
          <a:blip r:embed="rId6"/>
          <a:stretch>
            <a:fillRect/>
          </a:stretch>
        </p:blipFill>
        <p:spPr>
          <a:xfrm>
            <a:off x="6123406" y="1840440"/>
            <a:ext cx="5139733" cy="3308334"/>
          </a:xfrm>
          <a:prstGeom prst="rect">
            <a:avLst/>
          </a:prstGeom>
        </p:spPr>
      </p:pic>
    </p:spTree>
    <p:extLst>
      <p:ext uri="{BB962C8B-B14F-4D97-AF65-F5344CB8AC3E}">
        <p14:creationId xmlns:p14="http://schemas.microsoft.com/office/powerpoint/2010/main" val="420644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265727" y="2403483"/>
            <a:ext cx="5660545" cy="830997"/>
          </a:xfrm>
          <a:prstGeom prst="rect">
            <a:avLst/>
          </a:prstGeom>
          <a:noFill/>
        </p:spPr>
        <p:txBody>
          <a:bodyPr wrap="square" rtlCol="0" anchor="t">
            <a:spAutoFit/>
          </a:bodyPr>
          <a:lstStyle/>
          <a:p>
            <a:r>
              <a:rPr lang="es-MX" sz="4800">
                <a:solidFill>
                  <a:schemeClr val="bg1"/>
                </a:solidFill>
                <a:latin typeface="Century Gothic"/>
              </a:rPr>
              <a:t>Área de mejora</a:t>
            </a:r>
            <a:r>
              <a:rPr lang="es-MX" sz="4000">
                <a:solidFill>
                  <a:schemeClr val="bg1"/>
                </a:solidFill>
                <a:latin typeface="Century Gothic"/>
              </a:rPr>
              <a:t> </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28</a:t>
            </a:r>
          </a:p>
        </p:txBody>
      </p:sp>
    </p:spTree>
    <p:extLst>
      <p:ext uri="{BB962C8B-B14F-4D97-AF65-F5344CB8AC3E}">
        <p14:creationId xmlns:p14="http://schemas.microsoft.com/office/powerpoint/2010/main" val="273627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29</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2" name="TextBox 8">
            <a:extLst>
              <a:ext uri="{FF2B5EF4-FFF2-40B4-BE49-F238E27FC236}">
                <a16:creationId xmlns:a16="http://schemas.microsoft.com/office/drawing/2014/main" id="{420BF717-EA38-4BB7-9423-445C3BBAC684}"/>
              </a:ext>
            </a:extLst>
          </p:cNvPr>
          <p:cNvSpPr txBox="1"/>
          <p:nvPr/>
        </p:nvSpPr>
        <p:spPr>
          <a:xfrm>
            <a:off x="379421" y="1046285"/>
            <a:ext cx="10016604"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Implementación PCA</a:t>
            </a:r>
          </a:p>
        </p:txBody>
      </p:sp>
      <p:pic>
        <p:nvPicPr>
          <p:cNvPr id="3" name="Imagen 2">
            <a:extLst>
              <a:ext uri="{FF2B5EF4-FFF2-40B4-BE49-F238E27FC236}">
                <a16:creationId xmlns:a16="http://schemas.microsoft.com/office/drawing/2014/main" id="{D586F615-A21B-40AC-81F8-E820F13E9D3E}"/>
              </a:ext>
            </a:extLst>
          </p:cNvPr>
          <p:cNvPicPr>
            <a:picLocks noChangeAspect="1"/>
          </p:cNvPicPr>
          <p:nvPr/>
        </p:nvPicPr>
        <p:blipFill>
          <a:blip r:embed="rId5"/>
          <a:stretch>
            <a:fillRect/>
          </a:stretch>
        </p:blipFill>
        <p:spPr>
          <a:xfrm>
            <a:off x="379421" y="2360658"/>
            <a:ext cx="10566638" cy="3451057"/>
          </a:xfrm>
          <a:prstGeom prst="rect">
            <a:avLst/>
          </a:prstGeom>
        </p:spPr>
      </p:pic>
      <p:sp>
        <p:nvSpPr>
          <p:cNvPr id="6" name="Rectángulo 5">
            <a:extLst>
              <a:ext uri="{FF2B5EF4-FFF2-40B4-BE49-F238E27FC236}">
                <a16:creationId xmlns:a16="http://schemas.microsoft.com/office/drawing/2014/main" id="{0F9F7813-88F7-456F-A5C1-8EA8F492B6AF}"/>
              </a:ext>
            </a:extLst>
          </p:cNvPr>
          <p:cNvSpPr/>
          <p:nvPr/>
        </p:nvSpPr>
        <p:spPr>
          <a:xfrm>
            <a:off x="196968" y="1812343"/>
            <a:ext cx="8470332" cy="646331"/>
          </a:xfrm>
          <a:prstGeom prst="rect">
            <a:avLst/>
          </a:prstGeom>
          <a:noFill/>
        </p:spPr>
        <p:txBody>
          <a:bodyPr wrap="none" lIns="91440" tIns="45720" rIns="91440" bIns="45720">
            <a:spAutoFit/>
          </a:bodyPr>
          <a:lstStyle/>
          <a:p>
            <a:pPr algn="ctr"/>
            <a:r>
              <a:rPr lang="es-ES" sz="3600" b="0" cap="none" spc="0">
                <a:ln w="0"/>
                <a:solidFill>
                  <a:schemeClr val="tx1"/>
                </a:solidFill>
              </a:rPr>
              <a:t>Matriz de correlación de variables climáticas</a:t>
            </a:r>
          </a:p>
        </p:txBody>
      </p:sp>
    </p:spTree>
    <p:extLst>
      <p:ext uri="{BB962C8B-B14F-4D97-AF65-F5344CB8AC3E}">
        <p14:creationId xmlns:p14="http://schemas.microsoft.com/office/powerpoint/2010/main" val="126660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3"/>
            <a:ext cx="12192000" cy="20780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4711515" y="1370120"/>
            <a:ext cx="5135103" cy="707886"/>
          </a:xfrm>
          <a:prstGeom prst="rect">
            <a:avLst/>
          </a:prstGeom>
          <a:noFill/>
        </p:spPr>
        <p:txBody>
          <a:bodyPr wrap="square" rtlCol="0" anchor="t">
            <a:spAutoFit/>
          </a:bodyPr>
          <a:lstStyle/>
          <a:p>
            <a:r>
              <a:rPr lang="es-MX" sz="4000">
                <a:solidFill>
                  <a:schemeClr val="bg1"/>
                </a:solidFill>
                <a:latin typeface="Century Gothic" panose="020B0502020202020204" pitchFamily="34" charset="0"/>
              </a:rPr>
              <a:t>Metodología</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3</a:t>
            </a:r>
          </a:p>
        </p:txBody>
      </p:sp>
      <p:pic>
        <p:nvPicPr>
          <p:cNvPr id="18" name="Imagen 17">
            <a:extLst>
              <a:ext uri="{FF2B5EF4-FFF2-40B4-BE49-F238E27FC236}">
                <a16:creationId xmlns:a16="http://schemas.microsoft.com/office/drawing/2014/main" id="{36FE7561-3E98-4FAE-92FF-2C59059D6065}"/>
              </a:ext>
            </a:extLst>
          </p:cNvPr>
          <p:cNvPicPr>
            <a:picLocks noChangeAspect="1"/>
          </p:cNvPicPr>
          <p:nvPr/>
        </p:nvPicPr>
        <p:blipFill rotWithShape="1">
          <a:blip r:embed="rId5">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b="25725"/>
          <a:stretch/>
        </p:blipFill>
        <p:spPr>
          <a:xfrm>
            <a:off x="8295901" y="4687272"/>
            <a:ext cx="3731976" cy="1509394"/>
          </a:xfrm>
          <a:prstGeom prst="rect">
            <a:avLst/>
          </a:prstGeom>
        </p:spPr>
      </p:pic>
      <p:pic>
        <p:nvPicPr>
          <p:cNvPr id="19" name="Imagen 18">
            <a:extLst>
              <a:ext uri="{FF2B5EF4-FFF2-40B4-BE49-F238E27FC236}">
                <a16:creationId xmlns:a16="http://schemas.microsoft.com/office/drawing/2014/main" id="{1DC53303-DB6D-44D7-AB43-3A7B13A9A14B}"/>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b="25725"/>
          <a:stretch/>
        </p:blipFill>
        <p:spPr>
          <a:xfrm>
            <a:off x="8295901" y="4658332"/>
            <a:ext cx="3747868" cy="1509394"/>
          </a:xfrm>
          <a:prstGeom prst="rect">
            <a:avLst/>
          </a:prstGeom>
        </p:spPr>
      </p:pic>
      <p:graphicFrame>
        <p:nvGraphicFramePr>
          <p:cNvPr id="3" name="Diagrama 2">
            <a:extLst>
              <a:ext uri="{FF2B5EF4-FFF2-40B4-BE49-F238E27FC236}">
                <a16:creationId xmlns:a16="http://schemas.microsoft.com/office/drawing/2014/main" id="{3241B4F2-5A41-4379-888F-BB117360CF9C}"/>
              </a:ext>
            </a:extLst>
          </p:cNvPr>
          <p:cNvGraphicFramePr/>
          <p:nvPr>
            <p:extLst>
              <p:ext uri="{D42A27DB-BD31-4B8C-83A1-F6EECF244321}">
                <p14:modId xmlns:p14="http://schemas.microsoft.com/office/powerpoint/2010/main" val="694279128"/>
              </p:ext>
            </p:extLst>
          </p:nvPr>
        </p:nvGraphicFramePr>
        <p:xfrm>
          <a:off x="2032000" y="382045"/>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Flecha: hacia arriba 9">
            <a:extLst>
              <a:ext uri="{FF2B5EF4-FFF2-40B4-BE49-F238E27FC236}">
                <a16:creationId xmlns:a16="http://schemas.microsoft.com/office/drawing/2014/main" id="{EFB2CF19-A222-42A4-846F-41569254DD32}"/>
              </a:ext>
            </a:extLst>
          </p:cNvPr>
          <p:cNvSpPr/>
          <p:nvPr/>
        </p:nvSpPr>
        <p:spPr>
          <a:xfrm>
            <a:off x="2479431" y="4107765"/>
            <a:ext cx="742071" cy="755537"/>
          </a:xfrm>
          <a:prstGeom prst="upArrow">
            <a:avLst/>
          </a:prstGeom>
          <a:solidFill>
            <a:srgbClr val="DDA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1" name="CuadroTexto 10">
            <a:extLst>
              <a:ext uri="{FF2B5EF4-FFF2-40B4-BE49-F238E27FC236}">
                <a16:creationId xmlns:a16="http://schemas.microsoft.com/office/drawing/2014/main" id="{9D5B9CB1-95D3-4299-B7BB-F105CBBCE924}"/>
              </a:ext>
            </a:extLst>
          </p:cNvPr>
          <p:cNvSpPr txBox="1"/>
          <p:nvPr/>
        </p:nvSpPr>
        <p:spPr>
          <a:xfrm>
            <a:off x="1004831" y="4842065"/>
            <a:ext cx="3460652" cy="923330"/>
          </a:xfrm>
          <a:prstGeom prst="rect">
            <a:avLst/>
          </a:prstGeom>
          <a:noFill/>
        </p:spPr>
        <p:txBody>
          <a:bodyPr wrap="square" rtlCol="0">
            <a:spAutoFit/>
          </a:bodyPr>
          <a:lstStyle/>
          <a:p>
            <a:pPr algn="just"/>
            <a:r>
              <a:rPr lang="es-US"/>
              <a:t>Apuesta de este modelo: Obtener la máximo información posible de la serie de tiempo</a:t>
            </a:r>
          </a:p>
        </p:txBody>
      </p:sp>
      <p:sp>
        <p:nvSpPr>
          <p:cNvPr id="15" name="Flecha: hacia arriba 14">
            <a:extLst>
              <a:ext uri="{FF2B5EF4-FFF2-40B4-BE49-F238E27FC236}">
                <a16:creationId xmlns:a16="http://schemas.microsoft.com/office/drawing/2014/main" id="{7D3900CC-ABD2-4929-86FA-8C047906357C}"/>
              </a:ext>
            </a:extLst>
          </p:cNvPr>
          <p:cNvSpPr/>
          <p:nvPr/>
        </p:nvSpPr>
        <p:spPr>
          <a:xfrm>
            <a:off x="5724964" y="4107765"/>
            <a:ext cx="742071" cy="734301"/>
          </a:xfrm>
          <a:prstGeom prst="upArrow">
            <a:avLst/>
          </a:prstGeom>
          <a:solidFill>
            <a:srgbClr val="DDA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6" name="CuadroTexto 15">
            <a:extLst>
              <a:ext uri="{FF2B5EF4-FFF2-40B4-BE49-F238E27FC236}">
                <a16:creationId xmlns:a16="http://schemas.microsoft.com/office/drawing/2014/main" id="{DEC855A5-7201-490B-8D8B-ED672432FACA}"/>
              </a:ext>
            </a:extLst>
          </p:cNvPr>
          <p:cNvSpPr txBox="1"/>
          <p:nvPr/>
        </p:nvSpPr>
        <p:spPr>
          <a:xfrm>
            <a:off x="4728959" y="4827297"/>
            <a:ext cx="3069883" cy="923330"/>
          </a:xfrm>
          <a:prstGeom prst="rect">
            <a:avLst/>
          </a:prstGeom>
          <a:noFill/>
        </p:spPr>
        <p:txBody>
          <a:bodyPr wrap="square" rtlCol="0">
            <a:spAutoFit/>
          </a:bodyPr>
          <a:lstStyle/>
          <a:p>
            <a:pPr algn="just"/>
            <a:r>
              <a:rPr lang="es-US"/>
              <a:t>Apuesta de este modelo: Mantener regresión lineal para que siga siendo interpretable</a:t>
            </a:r>
          </a:p>
        </p:txBody>
      </p:sp>
    </p:spTree>
    <p:extLst>
      <p:ext uri="{BB962C8B-B14F-4D97-AF65-F5344CB8AC3E}">
        <p14:creationId xmlns:p14="http://schemas.microsoft.com/office/powerpoint/2010/main" val="394229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30</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2" name="TextBox 8">
            <a:extLst>
              <a:ext uri="{FF2B5EF4-FFF2-40B4-BE49-F238E27FC236}">
                <a16:creationId xmlns:a16="http://schemas.microsoft.com/office/drawing/2014/main" id="{420BF717-EA38-4BB7-9423-445C3BBAC684}"/>
              </a:ext>
            </a:extLst>
          </p:cNvPr>
          <p:cNvSpPr txBox="1"/>
          <p:nvPr/>
        </p:nvSpPr>
        <p:spPr>
          <a:xfrm>
            <a:off x="379421" y="1046285"/>
            <a:ext cx="10016604" cy="430887"/>
          </a:xfrm>
          <a:prstGeom prst="rect">
            <a:avLst/>
          </a:prstGeom>
          <a:noFill/>
        </p:spPr>
        <p:txBody>
          <a:bodyPr wrap="square" rtlCol="0" anchor="t">
            <a:spAutoFit/>
          </a:bodyPr>
          <a:lstStyle/>
          <a:p>
            <a:r>
              <a:rPr lang="es-MX" sz="2200">
                <a:solidFill>
                  <a:schemeClr val="bg1"/>
                </a:solidFill>
                <a:latin typeface="Century Gothic"/>
              </a:rPr>
              <a:t>PCA en variables climáticas</a:t>
            </a:r>
            <a:endParaRPr lang="es-MX" sz="2200">
              <a:solidFill>
                <a:schemeClr val="bg1"/>
              </a:solidFill>
              <a:latin typeface="Century Gothic" panose="020B0502020202020204" pitchFamily="34" charset="0"/>
            </a:endParaRPr>
          </a:p>
        </p:txBody>
      </p:sp>
      <p:sp>
        <p:nvSpPr>
          <p:cNvPr id="2" name="Rectángulo 1">
            <a:extLst>
              <a:ext uri="{FF2B5EF4-FFF2-40B4-BE49-F238E27FC236}">
                <a16:creationId xmlns:a16="http://schemas.microsoft.com/office/drawing/2014/main" id="{A48B334B-583F-4DE4-830A-87DA8645E5DC}"/>
              </a:ext>
            </a:extLst>
          </p:cNvPr>
          <p:cNvSpPr/>
          <p:nvPr/>
        </p:nvSpPr>
        <p:spPr>
          <a:xfrm>
            <a:off x="652716" y="2907132"/>
            <a:ext cx="4158831" cy="2862322"/>
          </a:xfrm>
          <a:prstGeom prst="rect">
            <a:avLst/>
          </a:prstGeom>
          <a:noFill/>
          <a:ln w="38100">
            <a:solidFill>
              <a:schemeClr val="bg2">
                <a:lumMod val="50000"/>
              </a:schemeClr>
            </a:solidFill>
          </a:ln>
        </p:spPr>
        <p:txBody>
          <a:bodyPr wrap="none" lIns="91440" tIns="45720" rIns="91440" bIns="45720">
            <a:spAutoFit/>
          </a:bodyPr>
          <a:lstStyle/>
          <a:p>
            <a:pPr algn="ctr"/>
            <a:r>
              <a:rPr lang="es-ES" sz="3600" b="0" cap="none" spc="0">
                <a:ln w="0"/>
                <a:solidFill>
                  <a:schemeClr val="tx1"/>
                </a:solidFill>
                <a:effectLst>
                  <a:outerShdw blurRad="38100" dist="19050" dir="2700000" algn="tl" rotWithShape="0">
                    <a:schemeClr val="dk1">
                      <a:alpha val="40000"/>
                    </a:schemeClr>
                  </a:outerShdw>
                </a:effectLst>
              </a:rPr>
              <a:t>Temperatura mínima</a:t>
            </a:r>
          </a:p>
          <a:p>
            <a:pPr algn="ctr"/>
            <a:r>
              <a:rPr lang="es-ES" sz="3600">
                <a:ln w="0"/>
                <a:effectLst>
                  <a:outerShdw blurRad="38100" dist="19050" dir="2700000" algn="tl" rotWithShape="0">
                    <a:schemeClr val="dk1">
                      <a:alpha val="40000"/>
                    </a:schemeClr>
                  </a:outerShdw>
                </a:effectLst>
              </a:rPr>
              <a:t>Temperatura máxima</a:t>
            </a:r>
          </a:p>
          <a:p>
            <a:pPr algn="ctr"/>
            <a:r>
              <a:rPr lang="es-ES" sz="3600">
                <a:ln w="0"/>
                <a:effectLst>
                  <a:outerShdw blurRad="38100" dist="19050" dir="2700000" algn="tl" rotWithShape="0">
                    <a:schemeClr val="dk1">
                      <a:alpha val="40000"/>
                    </a:schemeClr>
                  </a:outerShdw>
                </a:effectLst>
              </a:rPr>
              <a:t>Velocidad del viento</a:t>
            </a:r>
          </a:p>
          <a:p>
            <a:pPr algn="ctr"/>
            <a:r>
              <a:rPr lang="es-ES" sz="3600" b="0" cap="none" spc="0">
                <a:ln w="0"/>
                <a:solidFill>
                  <a:schemeClr val="tx1"/>
                </a:solidFill>
                <a:effectLst>
                  <a:outerShdw blurRad="38100" dist="19050" dir="2700000" algn="tl" rotWithShape="0">
                    <a:schemeClr val="dk1">
                      <a:alpha val="40000"/>
                    </a:schemeClr>
                  </a:outerShdw>
                </a:effectLst>
              </a:rPr>
              <a:t>Nubosidad</a:t>
            </a:r>
          </a:p>
          <a:p>
            <a:pPr algn="ctr"/>
            <a:r>
              <a:rPr lang="es-ES" sz="3600">
                <a:ln w="0"/>
                <a:effectLst>
                  <a:outerShdw blurRad="38100" dist="19050" dir="2700000" algn="tl" rotWithShape="0">
                    <a:schemeClr val="dk1">
                      <a:alpha val="40000"/>
                    </a:schemeClr>
                  </a:outerShdw>
                </a:effectLst>
              </a:rPr>
              <a:t>Lluvia</a:t>
            </a:r>
            <a:endParaRPr lang="es-ES" sz="3600" b="0" cap="none" spc="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A9D7D38B-C5C2-453A-811B-E00378B74217}"/>
              </a:ext>
            </a:extLst>
          </p:cNvPr>
          <p:cNvSpPr/>
          <p:nvPr/>
        </p:nvSpPr>
        <p:spPr>
          <a:xfrm>
            <a:off x="9335222" y="3097694"/>
            <a:ext cx="1060803" cy="2308324"/>
          </a:xfrm>
          <a:prstGeom prst="rect">
            <a:avLst/>
          </a:prstGeom>
          <a:noFill/>
          <a:ln w="38100">
            <a:solidFill>
              <a:schemeClr val="bg2">
                <a:lumMod val="50000"/>
              </a:schemeClr>
            </a:solidFill>
          </a:ln>
        </p:spPr>
        <p:txBody>
          <a:bodyPr wrap="none" lIns="91440" tIns="45720" rIns="91440" bIns="45720">
            <a:spAutoFit/>
          </a:bodyPr>
          <a:lstStyle/>
          <a:p>
            <a:pPr algn="ctr"/>
            <a:r>
              <a:rPr lang="es-ES" sz="3600">
                <a:ln w="0"/>
                <a:effectLst>
                  <a:outerShdw blurRad="38100" dist="19050" dir="2700000" algn="tl" rotWithShape="0">
                    <a:schemeClr val="dk1">
                      <a:alpha val="40000"/>
                    </a:schemeClr>
                  </a:outerShdw>
                </a:effectLst>
              </a:rPr>
              <a:t>Pca1</a:t>
            </a:r>
          </a:p>
          <a:p>
            <a:pPr algn="ctr"/>
            <a:endParaRPr lang="es-ES" sz="3600" b="0" cap="none" spc="0">
              <a:ln w="0"/>
              <a:solidFill>
                <a:schemeClr val="tx1"/>
              </a:solidFill>
              <a:effectLst>
                <a:outerShdw blurRad="38100" dist="19050" dir="2700000" algn="tl" rotWithShape="0">
                  <a:schemeClr val="dk1">
                    <a:alpha val="40000"/>
                  </a:schemeClr>
                </a:outerShdw>
              </a:effectLst>
            </a:endParaRPr>
          </a:p>
          <a:p>
            <a:pPr algn="ctr"/>
            <a:endParaRPr lang="es-ES" sz="3600">
              <a:ln w="0"/>
              <a:effectLst>
                <a:outerShdw blurRad="38100" dist="19050" dir="2700000" algn="tl" rotWithShape="0">
                  <a:schemeClr val="dk1">
                    <a:alpha val="40000"/>
                  </a:schemeClr>
                </a:outerShdw>
              </a:effectLst>
            </a:endParaRPr>
          </a:p>
          <a:p>
            <a:pPr algn="ctr"/>
            <a:r>
              <a:rPr lang="es-ES" sz="3600" b="0" cap="none" spc="0">
                <a:ln w="0"/>
                <a:solidFill>
                  <a:schemeClr val="tx1"/>
                </a:solidFill>
                <a:effectLst>
                  <a:outerShdw blurRad="38100" dist="19050" dir="2700000" algn="tl" rotWithShape="0">
                    <a:schemeClr val="dk1">
                      <a:alpha val="40000"/>
                    </a:schemeClr>
                  </a:outerShdw>
                </a:effectLst>
              </a:rPr>
              <a:t>Pca2</a:t>
            </a:r>
          </a:p>
        </p:txBody>
      </p:sp>
      <p:sp>
        <p:nvSpPr>
          <p:cNvPr id="14" name="Rectángulo 13">
            <a:extLst>
              <a:ext uri="{FF2B5EF4-FFF2-40B4-BE49-F238E27FC236}">
                <a16:creationId xmlns:a16="http://schemas.microsoft.com/office/drawing/2014/main" id="{EE21A900-FD83-4646-A80E-056B17DE8C97}"/>
              </a:ext>
            </a:extLst>
          </p:cNvPr>
          <p:cNvSpPr/>
          <p:nvPr/>
        </p:nvSpPr>
        <p:spPr>
          <a:xfrm>
            <a:off x="6429617" y="4616379"/>
            <a:ext cx="1287532" cy="707886"/>
          </a:xfrm>
          <a:prstGeom prst="rect">
            <a:avLst/>
          </a:prstGeom>
          <a:noFill/>
        </p:spPr>
        <p:txBody>
          <a:bodyPr wrap="none" lIns="91440" tIns="45720" rIns="91440" bIns="45720">
            <a:spAutoFit/>
          </a:bodyPr>
          <a:lstStyle/>
          <a:p>
            <a:pPr algn="ctr"/>
            <a:r>
              <a:rPr lang="es-MX" sz="2000" b="0" cap="none" spc="0">
                <a:ln w="0"/>
                <a:solidFill>
                  <a:schemeClr val="tx1"/>
                </a:solidFill>
              </a:rPr>
              <a:t>&gt;90% de</a:t>
            </a:r>
            <a:endParaRPr lang="es-MX" sz="2000">
              <a:ln w="0"/>
            </a:endParaRPr>
          </a:p>
          <a:p>
            <a:pPr algn="ctr"/>
            <a:r>
              <a:rPr lang="es-MX" sz="2000">
                <a:ln w="0"/>
              </a:rPr>
              <a:t>l</a:t>
            </a:r>
            <a:r>
              <a:rPr lang="es-MX" sz="2000" b="0" cap="none" spc="0">
                <a:ln w="0"/>
                <a:solidFill>
                  <a:schemeClr val="tx1"/>
                </a:solidFill>
              </a:rPr>
              <a:t>a varianza</a:t>
            </a:r>
          </a:p>
        </p:txBody>
      </p:sp>
      <p:sp>
        <p:nvSpPr>
          <p:cNvPr id="15" name="Rectángulo 14">
            <a:extLst>
              <a:ext uri="{FF2B5EF4-FFF2-40B4-BE49-F238E27FC236}">
                <a16:creationId xmlns:a16="http://schemas.microsoft.com/office/drawing/2014/main" id="{5FD1A1E7-F2A0-4640-AFFB-16EBB96440BA}"/>
              </a:ext>
            </a:extLst>
          </p:cNvPr>
          <p:cNvSpPr/>
          <p:nvPr/>
        </p:nvSpPr>
        <p:spPr>
          <a:xfrm>
            <a:off x="6771858" y="3244737"/>
            <a:ext cx="603050" cy="400110"/>
          </a:xfrm>
          <a:prstGeom prst="rect">
            <a:avLst/>
          </a:prstGeom>
          <a:noFill/>
        </p:spPr>
        <p:txBody>
          <a:bodyPr wrap="none" lIns="91440" tIns="45720" rIns="91440" bIns="45720">
            <a:spAutoFit/>
          </a:bodyPr>
          <a:lstStyle/>
          <a:p>
            <a:pPr algn="ctr"/>
            <a:r>
              <a:rPr lang="es-MX" sz="2000" b="0" cap="none" spc="0" err="1">
                <a:ln w="0"/>
                <a:solidFill>
                  <a:schemeClr val="tx1"/>
                </a:solidFill>
              </a:rPr>
              <a:t>PCA</a:t>
            </a:r>
            <a:endParaRPr lang="es-MX" sz="2000" b="0" cap="none" spc="0">
              <a:ln w="0"/>
              <a:solidFill>
                <a:schemeClr val="tx1"/>
              </a:solidFill>
            </a:endParaRPr>
          </a:p>
        </p:txBody>
      </p:sp>
      <p:sp>
        <p:nvSpPr>
          <p:cNvPr id="16" name="CuadroTexto 15">
            <a:extLst>
              <a:ext uri="{FF2B5EF4-FFF2-40B4-BE49-F238E27FC236}">
                <a16:creationId xmlns:a16="http://schemas.microsoft.com/office/drawing/2014/main" id="{8C85CA91-D644-4B68-AD3F-E8C311503806}"/>
              </a:ext>
            </a:extLst>
          </p:cNvPr>
          <p:cNvSpPr txBox="1"/>
          <p:nvPr/>
        </p:nvSpPr>
        <p:spPr>
          <a:xfrm>
            <a:off x="0" y="1928310"/>
            <a:ext cx="12191999" cy="369332"/>
          </a:xfrm>
          <a:prstGeom prst="rect">
            <a:avLst/>
          </a:prstGeom>
          <a:solidFill>
            <a:srgbClr val="DDAE3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MX"/>
              <a:t>                  El </a:t>
            </a:r>
            <a:r>
              <a:rPr lang="es-MX" err="1"/>
              <a:t>PCA</a:t>
            </a:r>
            <a:r>
              <a:rPr lang="es-MX"/>
              <a:t> proyecta los datos a un subespacio con menor dimensionalidad.</a:t>
            </a:r>
          </a:p>
        </p:txBody>
      </p:sp>
      <p:pic>
        <p:nvPicPr>
          <p:cNvPr id="17" name="Picture 14">
            <a:extLst>
              <a:ext uri="{FF2B5EF4-FFF2-40B4-BE49-F238E27FC236}">
                <a16:creationId xmlns:a16="http://schemas.microsoft.com/office/drawing/2014/main" id="{10D5232F-4940-4480-A941-C21C631EE1D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894" b="92226" l="9836" r="89836">
                        <a14:foregroundMark x1="47541" y1="92226" x2="50164" y2="92226"/>
                      </a14:backgroundRemoval>
                    </a14:imgEffect>
                  </a14:imgLayer>
                </a14:imgProps>
              </a:ext>
            </a:extLst>
          </a:blip>
          <a:stretch>
            <a:fillRect/>
          </a:stretch>
        </p:blipFill>
        <p:spPr>
          <a:xfrm rot="20422867">
            <a:off x="380368" y="1705722"/>
            <a:ext cx="740185" cy="686794"/>
          </a:xfrm>
          <a:prstGeom prst="rect">
            <a:avLst/>
          </a:prstGeom>
        </p:spPr>
      </p:pic>
      <p:sp>
        <p:nvSpPr>
          <p:cNvPr id="18" name="Flecha: a la derecha con muesca 17">
            <a:extLst>
              <a:ext uri="{FF2B5EF4-FFF2-40B4-BE49-F238E27FC236}">
                <a16:creationId xmlns:a16="http://schemas.microsoft.com/office/drawing/2014/main" id="{0F174502-E3EE-4D6B-B28B-75EFA691D718}"/>
              </a:ext>
            </a:extLst>
          </p:cNvPr>
          <p:cNvSpPr/>
          <p:nvPr/>
        </p:nvSpPr>
        <p:spPr>
          <a:xfrm>
            <a:off x="6299661" y="4030060"/>
            <a:ext cx="1740290" cy="647114"/>
          </a:xfrm>
          <a:prstGeom prst="notchedRightArrow">
            <a:avLst/>
          </a:prstGeom>
          <a:solidFill>
            <a:srgbClr val="DDA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2194767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31</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503376"/>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12" name="TextBox 8">
            <a:extLst>
              <a:ext uri="{FF2B5EF4-FFF2-40B4-BE49-F238E27FC236}">
                <a16:creationId xmlns:a16="http://schemas.microsoft.com/office/drawing/2014/main" id="{420BF717-EA38-4BB7-9423-445C3BBAC684}"/>
              </a:ext>
            </a:extLst>
          </p:cNvPr>
          <p:cNvSpPr txBox="1"/>
          <p:nvPr/>
        </p:nvSpPr>
        <p:spPr>
          <a:xfrm>
            <a:off x="379421" y="1046285"/>
            <a:ext cx="10016604"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Implementación PCA</a:t>
            </a:r>
          </a:p>
        </p:txBody>
      </p:sp>
      <p:sp>
        <p:nvSpPr>
          <p:cNvPr id="10" name="CuadroTexto 9">
            <a:extLst>
              <a:ext uri="{FF2B5EF4-FFF2-40B4-BE49-F238E27FC236}">
                <a16:creationId xmlns:a16="http://schemas.microsoft.com/office/drawing/2014/main" id="{32F42433-0F8E-4D04-9736-2D2A5CB6EE18}"/>
              </a:ext>
            </a:extLst>
          </p:cNvPr>
          <p:cNvSpPr txBox="1"/>
          <p:nvPr/>
        </p:nvSpPr>
        <p:spPr>
          <a:xfrm>
            <a:off x="1184667" y="2261563"/>
            <a:ext cx="9822666" cy="3477875"/>
          </a:xfrm>
          <a:prstGeom prst="rect">
            <a:avLst/>
          </a:prstGeom>
          <a:solidFill>
            <a:schemeClr val="accent4">
              <a:lumMod val="20000"/>
              <a:lumOff val="80000"/>
            </a:schemeClr>
          </a:solidFill>
        </p:spPr>
        <p:txBody>
          <a:bodyPr wrap="square" rtlCol="0">
            <a:spAutoFit/>
          </a:bodyPr>
          <a:lstStyle/>
          <a:p>
            <a:pPr algn="just"/>
            <a:endParaRPr lang="es-MX" sz="3200"/>
          </a:p>
          <a:p>
            <a:pPr marL="571500" indent="-571500" algn="just">
              <a:buFont typeface="Arial" panose="020B0604020202020204" pitchFamily="34" charset="0"/>
              <a:buChar char="•"/>
            </a:pPr>
            <a:r>
              <a:rPr lang="es-MX" sz="3200"/>
              <a:t>Se pueden probar diferentes porcentajes de varianza a mantener.</a:t>
            </a:r>
          </a:p>
          <a:p>
            <a:pPr marL="571500" indent="-571500" algn="just">
              <a:buFont typeface="Arial" panose="020B0604020202020204" pitchFamily="34" charset="0"/>
              <a:buChar char="•"/>
            </a:pPr>
            <a:r>
              <a:rPr lang="es-MX" sz="3200"/>
              <a:t>Se podría intentar implementar este algoritmo en diferentes puntos del código, por ejemplo: después de realizar el producto Kronecker.</a:t>
            </a:r>
          </a:p>
          <a:p>
            <a:pPr marL="571500" indent="-571500" algn="just">
              <a:buFont typeface="Arial" panose="020B0604020202020204" pitchFamily="34" charset="0"/>
              <a:buChar char="•"/>
            </a:pPr>
            <a:endParaRPr lang="es-MX" sz="2800"/>
          </a:p>
        </p:txBody>
      </p:sp>
    </p:spTree>
    <p:extLst>
      <p:ext uri="{BB962C8B-B14F-4D97-AF65-F5344CB8AC3E}">
        <p14:creationId xmlns:p14="http://schemas.microsoft.com/office/powerpoint/2010/main" val="3800904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8201870" cy="430887"/>
          </a:xfrm>
          <a:prstGeom prst="rect">
            <a:avLst/>
          </a:prstGeom>
          <a:noFill/>
        </p:spPr>
        <p:txBody>
          <a:bodyPr wrap="square" rtlCol="0" anchor="t">
            <a:spAutoFit/>
          </a:bodyPr>
          <a:lstStyle/>
          <a:p>
            <a:r>
              <a:rPr lang="es-ES" sz="2200">
                <a:solidFill>
                  <a:schemeClr val="bg1"/>
                </a:solidFill>
                <a:latin typeface="Century Gothic" panose="020B0502020202020204" pitchFamily="34" charset="0"/>
              </a:rPr>
              <a:t>Lógica difusa en días festivos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32</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489308"/>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3" name="CuadroTexto 2">
            <a:extLst>
              <a:ext uri="{FF2B5EF4-FFF2-40B4-BE49-F238E27FC236}">
                <a16:creationId xmlns:a16="http://schemas.microsoft.com/office/drawing/2014/main" id="{3833DEA1-A38A-4956-B2BA-3C14D1C4C8B7}"/>
              </a:ext>
            </a:extLst>
          </p:cNvPr>
          <p:cNvSpPr txBox="1"/>
          <p:nvPr/>
        </p:nvSpPr>
        <p:spPr>
          <a:xfrm>
            <a:off x="1247468" y="3045970"/>
            <a:ext cx="9822666" cy="2062103"/>
          </a:xfrm>
          <a:prstGeom prst="rect">
            <a:avLst/>
          </a:prstGeom>
          <a:solidFill>
            <a:schemeClr val="accent4">
              <a:lumMod val="20000"/>
              <a:lumOff val="80000"/>
            </a:schemeClr>
          </a:solidFill>
        </p:spPr>
        <p:txBody>
          <a:bodyPr wrap="square" rtlCol="0">
            <a:spAutoFit/>
          </a:bodyPr>
          <a:lstStyle/>
          <a:p>
            <a:pPr marL="457200" indent="-457200" algn="just">
              <a:buFont typeface="Arial" panose="020B0604020202020204" pitchFamily="34" charset="0"/>
              <a:buChar char="•"/>
            </a:pPr>
            <a:r>
              <a:rPr lang="es-MX" sz="3200"/>
              <a:t>Determinar los coeficientes para cada día festivo en lugar de poner los mismos para todos. Para esto se necesita hacer un estudio detallado del efecto que cada día tiene en la demanda.</a:t>
            </a:r>
            <a:endParaRPr lang="es-MX" sz="2800"/>
          </a:p>
        </p:txBody>
      </p:sp>
    </p:spTree>
    <p:extLst>
      <p:ext uri="{BB962C8B-B14F-4D97-AF65-F5344CB8AC3E}">
        <p14:creationId xmlns:p14="http://schemas.microsoft.com/office/powerpoint/2010/main" val="297790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619605" y="965900"/>
            <a:ext cx="7928848"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Trabajo pendiente</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33</a:t>
            </a:r>
          </a:p>
        </p:txBody>
      </p:sp>
      <p:sp>
        <p:nvSpPr>
          <p:cNvPr id="10" name="TextBox 9">
            <a:extLst>
              <a:ext uri="{FF2B5EF4-FFF2-40B4-BE49-F238E27FC236}">
                <a16:creationId xmlns:a16="http://schemas.microsoft.com/office/drawing/2014/main" id="{E1420367-CE0C-42F4-AC1D-47F2B37CBDC1}"/>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3" name="TextBox 2">
            <a:extLst>
              <a:ext uri="{FF2B5EF4-FFF2-40B4-BE49-F238E27FC236}">
                <a16:creationId xmlns:a16="http://schemas.microsoft.com/office/drawing/2014/main" id="{327993E0-1ED5-485B-935A-3C116AC37D4B}"/>
              </a:ext>
            </a:extLst>
          </p:cNvPr>
          <p:cNvSpPr txBox="1"/>
          <p:nvPr/>
        </p:nvSpPr>
        <p:spPr>
          <a:xfrm>
            <a:off x="1482493" y="2557308"/>
            <a:ext cx="9227013" cy="861774"/>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endParaRPr lang="es-MX"/>
          </a:p>
          <a:p>
            <a:pPr marL="285750" indent="-285750">
              <a:buFont typeface="Arial" panose="020B0604020202020204" pitchFamily="34" charset="0"/>
              <a:buChar char="•"/>
            </a:pPr>
            <a:r>
              <a:rPr lang="es-MX" sz="3200"/>
              <a:t>Implementación  del modelo a zonas de carga</a:t>
            </a:r>
            <a:r>
              <a:rPr lang="es-MX"/>
              <a:t> </a:t>
            </a:r>
          </a:p>
        </p:txBody>
      </p:sp>
    </p:spTree>
    <p:extLst>
      <p:ext uri="{BB962C8B-B14F-4D97-AF65-F5344CB8AC3E}">
        <p14:creationId xmlns:p14="http://schemas.microsoft.com/office/powerpoint/2010/main" val="3086142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D8118B-3CE0-4000-8788-CF9C43AF6F74}"/>
              </a:ext>
            </a:extLst>
          </p:cNvPr>
          <p:cNvSpPr/>
          <p:nvPr/>
        </p:nvSpPr>
        <p:spPr>
          <a:xfrm>
            <a:off x="0" y="1"/>
            <a:ext cx="12192000" cy="39205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15" descr="ITESO_bco.png">
            <a:extLst>
              <a:ext uri="{FF2B5EF4-FFF2-40B4-BE49-F238E27FC236}">
                <a16:creationId xmlns:a16="http://schemas.microsoft.com/office/drawing/2014/main" id="{4F377CC4-0916-4BCB-8A55-243FBBC79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064" y="1870878"/>
            <a:ext cx="4641872" cy="1057912"/>
          </a:xfrm>
          <a:prstGeom prst="rect">
            <a:avLst/>
          </a:prstGeom>
        </p:spPr>
      </p:pic>
      <p:sp>
        <p:nvSpPr>
          <p:cNvPr id="2" name="TextBox 1">
            <a:extLst>
              <a:ext uri="{FF2B5EF4-FFF2-40B4-BE49-F238E27FC236}">
                <a16:creationId xmlns:a16="http://schemas.microsoft.com/office/drawing/2014/main" id="{5C380B9E-4F12-4231-A377-0DCE25C90354}"/>
              </a:ext>
            </a:extLst>
          </p:cNvPr>
          <p:cNvSpPr txBox="1"/>
          <p:nvPr/>
        </p:nvSpPr>
        <p:spPr>
          <a:xfrm>
            <a:off x="3446584" y="4242816"/>
            <a:ext cx="5202936" cy="646331"/>
          </a:xfrm>
          <a:prstGeom prst="rect">
            <a:avLst/>
          </a:prstGeom>
          <a:noFill/>
        </p:spPr>
        <p:txBody>
          <a:bodyPr wrap="square" rtlCol="0">
            <a:spAutoFit/>
          </a:bodyPr>
          <a:lstStyle/>
          <a:p>
            <a:pPr algn="ctr"/>
            <a:r>
              <a:rPr lang="es-MX" sz="3600">
                <a:solidFill>
                  <a:schemeClr val="bg1">
                    <a:lumMod val="50000"/>
                  </a:schemeClr>
                </a:solidFill>
                <a:latin typeface="Century Gothic" panose="020B0502020202020204" pitchFamily="34" charset="0"/>
              </a:rPr>
              <a:t>Gracias</a:t>
            </a:r>
          </a:p>
        </p:txBody>
      </p:sp>
      <p:sp>
        <p:nvSpPr>
          <p:cNvPr id="7" name="Marcador de número de diapositiva 6">
            <a:extLst>
              <a:ext uri="{FF2B5EF4-FFF2-40B4-BE49-F238E27FC236}">
                <a16:creationId xmlns:a16="http://schemas.microsoft.com/office/drawing/2014/main" id="{124C7E90-5A9F-44A8-B816-2C607323C37C}"/>
              </a:ext>
            </a:extLst>
          </p:cNvPr>
          <p:cNvSpPr>
            <a:spLocks noGrp="1"/>
          </p:cNvSpPr>
          <p:nvPr>
            <p:ph type="sldNum" sz="quarter" idx="12"/>
          </p:nvPr>
        </p:nvSpPr>
        <p:spPr>
          <a:xfrm>
            <a:off x="3676588" y="6286011"/>
            <a:ext cx="2743200" cy="365125"/>
          </a:xfrm>
        </p:spPr>
        <p:txBody>
          <a:bodyPr/>
          <a:lstStyle/>
          <a:p>
            <a:r>
              <a:rPr lang="es-MX"/>
              <a:t>34</a:t>
            </a:r>
          </a:p>
        </p:txBody>
      </p:sp>
    </p:spTree>
    <p:extLst>
      <p:ext uri="{BB962C8B-B14F-4D97-AF65-F5344CB8AC3E}">
        <p14:creationId xmlns:p14="http://schemas.microsoft.com/office/powerpoint/2010/main" val="247480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2">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7928848" cy="430887"/>
          </a:xfrm>
          <a:prstGeom prst="rect">
            <a:avLst/>
          </a:prstGeom>
          <a:noFill/>
        </p:spPr>
        <p:txBody>
          <a:bodyPr wrap="square" rtlCol="0" anchor="t">
            <a:spAutoFit/>
          </a:bodyPr>
          <a:lstStyle/>
          <a:p>
            <a:r>
              <a:rPr lang="es-MX" sz="2200">
                <a:solidFill>
                  <a:schemeClr val="bg1"/>
                </a:solidFill>
                <a:latin typeface="Century Gothic"/>
              </a:rPr>
              <a:t>Referencias utilizadas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35</a:t>
            </a:r>
          </a:p>
        </p:txBody>
      </p:sp>
      <p:sp>
        <p:nvSpPr>
          <p:cNvPr id="10" name="TextBox 9">
            <a:extLst>
              <a:ext uri="{FF2B5EF4-FFF2-40B4-BE49-F238E27FC236}">
                <a16:creationId xmlns:a16="http://schemas.microsoft.com/office/drawing/2014/main" id="{E1420367-CE0C-42F4-AC1D-47F2B37CBDC1}"/>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sp>
        <p:nvSpPr>
          <p:cNvPr id="3" name="Rectángulo 2">
            <a:extLst>
              <a:ext uri="{FF2B5EF4-FFF2-40B4-BE49-F238E27FC236}">
                <a16:creationId xmlns:a16="http://schemas.microsoft.com/office/drawing/2014/main" id="{E6765001-021F-4E48-9535-8AE46802CBD4}"/>
              </a:ext>
            </a:extLst>
          </p:cNvPr>
          <p:cNvSpPr/>
          <p:nvPr/>
        </p:nvSpPr>
        <p:spPr>
          <a:xfrm>
            <a:off x="1288291" y="1722270"/>
            <a:ext cx="9340968" cy="4247317"/>
          </a:xfrm>
          <a:prstGeom prst="rect">
            <a:avLst/>
          </a:prstGeom>
        </p:spPr>
        <p:txBody>
          <a:bodyPr wrap="square">
            <a:spAutoFit/>
          </a:bodyPr>
          <a:lstStyle/>
          <a:p>
            <a:pPr marL="448310" indent="-448310" algn="just" fontAlgn="base"/>
            <a:r>
              <a:rPr lang="es-MX">
                <a:latin typeface="Times New Roman" panose="02020603050405020304" pitchFamily="18" charset="0"/>
                <a:ea typeface="Times New Roman" panose="02020603050405020304" pitchFamily="18" charset="0"/>
              </a:rPr>
              <a:t>Análisis de Componentes Principales (Principal </a:t>
            </a:r>
            <a:r>
              <a:rPr lang="es-MX" err="1">
                <a:latin typeface="Times New Roman" panose="02020603050405020304" pitchFamily="18" charset="0"/>
                <a:ea typeface="Times New Roman" panose="02020603050405020304" pitchFamily="18" charset="0"/>
              </a:rPr>
              <a:t>Component</a:t>
            </a:r>
            <a:r>
              <a:rPr lang="es-MX">
                <a:latin typeface="Times New Roman" panose="02020603050405020304" pitchFamily="18" charset="0"/>
                <a:ea typeface="Times New Roman" panose="02020603050405020304" pitchFamily="18" charset="0"/>
              </a:rPr>
              <a:t> </a:t>
            </a:r>
            <a:r>
              <a:rPr lang="es-MX" err="1">
                <a:latin typeface="Times New Roman" panose="02020603050405020304" pitchFamily="18" charset="0"/>
                <a:ea typeface="Times New Roman" panose="02020603050405020304" pitchFamily="18" charset="0"/>
              </a:rPr>
              <a:t>Analysis</a:t>
            </a:r>
            <a:r>
              <a:rPr lang="es-MX">
                <a:latin typeface="Times New Roman" panose="02020603050405020304" pitchFamily="18" charset="0"/>
                <a:ea typeface="Times New Roman" panose="02020603050405020304" pitchFamily="18" charset="0"/>
              </a:rPr>
              <a:t>, </a:t>
            </a:r>
            <a:r>
              <a:rPr lang="es-MX" err="1">
                <a:latin typeface="Times New Roman" panose="02020603050405020304" pitchFamily="18" charset="0"/>
                <a:ea typeface="Times New Roman" panose="02020603050405020304" pitchFamily="18" charset="0"/>
              </a:rPr>
              <a:t>PCA</a:t>
            </a:r>
            <a:r>
              <a:rPr lang="es-MX">
                <a:latin typeface="Times New Roman" panose="02020603050405020304" pitchFamily="18" charset="0"/>
                <a:ea typeface="Times New Roman" panose="02020603050405020304" pitchFamily="18" charset="0"/>
              </a:rPr>
              <a:t>) y t-</a:t>
            </a:r>
            <a:r>
              <a:rPr lang="es-MX" err="1">
                <a:latin typeface="Times New Roman" panose="02020603050405020304" pitchFamily="18" charset="0"/>
                <a:ea typeface="Times New Roman" panose="02020603050405020304" pitchFamily="18" charset="0"/>
              </a:rPr>
              <a:t>SNE</a:t>
            </a:r>
            <a:r>
              <a:rPr lang="es-MX">
                <a:latin typeface="Times New Roman" panose="02020603050405020304" pitchFamily="18" charset="0"/>
                <a:ea typeface="Times New Roman" panose="02020603050405020304" pitchFamily="18" charset="0"/>
              </a:rPr>
              <a:t>, Joaquín Amat Rodrigo. Disponible en: </a:t>
            </a:r>
            <a:r>
              <a:rPr lang="es-MX" u="sng">
                <a:solidFill>
                  <a:srgbClr val="0563C1"/>
                </a:solidFill>
                <a:latin typeface="Times New Roman" panose="02020603050405020304" pitchFamily="18" charset="0"/>
                <a:ea typeface="Yu Gothic Light" panose="020B0300000000000000" pitchFamily="34" charset="-128"/>
                <a:hlinkClick r:id="rId4"/>
              </a:rPr>
              <a:t>https://www.cienciadedatos.net/documentos/35_principal_component_analysis</a:t>
            </a:r>
            <a:r>
              <a:rPr lang="es-MX">
                <a:latin typeface="Times New Roman" panose="02020603050405020304" pitchFamily="18" charset="0"/>
                <a:ea typeface="Times New Roman" panose="02020603050405020304" pitchFamily="18" charset="0"/>
              </a:rPr>
              <a:t>  [09 de mayo del 2020]</a:t>
            </a:r>
          </a:p>
          <a:p>
            <a:pPr marL="448310" indent="-448310" algn="just" fontAlgn="base"/>
            <a:r>
              <a:rPr lang="en-US">
                <a:latin typeface="Times New Roman" panose="02020603050405020304" pitchFamily="18" charset="0"/>
                <a:ea typeface="Times New Roman" panose="02020603050405020304" pitchFamily="18" charset="0"/>
              </a:rPr>
              <a:t>ARIMA models. (2013). In H. R, &amp; </a:t>
            </a:r>
            <a:r>
              <a:rPr lang="en-US" err="1">
                <a:latin typeface="Times New Roman" panose="02020603050405020304" pitchFamily="18" charset="0"/>
                <a:ea typeface="Times New Roman" panose="02020603050405020304" pitchFamily="18" charset="0"/>
              </a:rPr>
              <a:t>A.G</a:t>
            </a:r>
            <a:r>
              <a:rPr lang="en-US">
                <a:latin typeface="Times New Roman" panose="02020603050405020304" pitchFamily="18" charset="0"/>
                <a:ea typeface="Times New Roman" panose="02020603050405020304" pitchFamily="18" charset="0"/>
              </a:rPr>
              <a:t>, Forecasting: Principles and Practice (pp.67-73). Melbourne: </a:t>
            </a:r>
            <a:r>
              <a:rPr lang="en-US" err="1">
                <a:latin typeface="Times New Roman" panose="02020603050405020304" pitchFamily="18" charset="0"/>
                <a:ea typeface="Times New Roman" panose="02020603050405020304" pitchFamily="18" charset="0"/>
              </a:rPr>
              <a:t>OTexts</a:t>
            </a:r>
            <a:r>
              <a:rPr lang="en-US">
                <a:latin typeface="Times New Roman" panose="02020603050405020304" pitchFamily="18" charset="0"/>
                <a:ea typeface="Times New Roman" panose="02020603050405020304" pitchFamily="18" charset="0"/>
              </a:rPr>
              <a:t>.</a:t>
            </a:r>
            <a:endParaRPr lang="es-MX">
              <a:latin typeface="Times New Roman" panose="02020603050405020304" pitchFamily="18" charset="0"/>
              <a:ea typeface="Times New Roman" panose="02020603050405020304" pitchFamily="18" charset="0"/>
            </a:endParaRPr>
          </a:p>
          <a:p>
            <a:pPr marL="448310" indent="-448310" algn="just" fontAlgn="base"/>
            <a:r>
              <a:rPr lang="fr-FR" err="1">
                <a:latin typeface="Times New Roman" panose="02020603050405020304" pitchFamily="18" charset="0"/>
                <a:ea typeface="Times New Roman" panose="02020603050405020304" pitchFamily="18" charset="0"/>
              </a:rPr>
              <a:t>Berrière</a:t>
            </a:r>
            <a:r>
              <a:rPr lang="fr-FR">
                <a:latin typeface="Times New Roman" panose="02020603050405020304" pitchFamily="18" charset="0"/>
                <a:ea typeface="Times New Roman" panose="02020603050405020304" pitchFamily="18" charset="0"/>
              </a:rPr>
              <a:t>, </a:t>
            </a:r>
            <a:r>
              <a:rPr lang="fr-FR" err="1">
                <a:latin typeface="Times New Roman" panose="02020603050405020304" pitchFamily="18" charset="0"/>
                <a:ea typeface="Times New Roman" panose="02020603050405020304" pitchFamily="18" charset="0"/>
              </a:rPr>
              <a:t>Lali</a:t>
            </a:r>
            <a:r>
              <a:rPr lang="fr-FR">
                <a:latin typeface="Times New Roman" panose="02020603050405020304" pitchFamily="18" charset="0"/>
                <a:ea typeface="Times New Roman" panose="02020603050405020304" pitchFamily="18" charset="0"/>
              </a:rPr>
              <a:t> (2011). </a:t>
            </a:r>
            <a:r>
              <a:rPr lang="fr-FR" err="1">
                <a:latin typeface="Times New Roman" panose="02020603050405020304" pitchFamily="18" charset="0"/>
                <a:ea typeface="Times New Roman" panose="02020603050405020304" pitchFamily="18" charset="0"/>
              </a:rPr>
              <a:t>Serie</a:t>
            </a:r>
            <a:r>
              <a:rPr lang="fr-FR">
                <a:latin typeface="Times New Roman" panose="02020603050405020304" pitchFamily="18" charset="0"/>
                <a:ea typeface="Times New Roman" panose="02020603050405020304" pitchFamily="18" charset="0"/>
              </a:rPr>
              <a:t> de Fourier en “</a:t>
            </a:r>
            <a:r>
              <a:rPr lang="fr-FR" err="1">
                <a:latin typeface="Times New Roman" panose="02020603050405020304" pitchFamily="18" charset="0"/>
                <a:ea typeface="Times New Roman" panose="02020603050405020304" pitchFamily="18" charset="0"/>
              </a:rPr>
              <a:t>Universitat</a:t>
            </a:r>
            <a:r>
              <a:rPr lang="fr-FR">
                <a:latin typeface="Times New Roman" panose="02020603050405020304" pitchFamily="18" charset="0"/>
                <a:ea typeface="Times New Roman" panose="02020603050405020304" pitchFamily="18" charset="0"/>
              </a:rPr>
              <a:t> </a:t>
            </a:r>
            <a:r>
              <a:rPr lang="fr-FR" err="1">
                <a:latin typeface="Times New Roman" panose="02020603050405020304" pitchFamily="18" charset="0"/>
                <a:ea typeface="Times New Roman" panose="02020603050405020304" pitchFamily="18" charset="0"/>
              </a:rPr>
              <a:t>Politècnica</a:t>
            </a:r>
            <a:r>
              <a:rPr lang="fr-FR">
                <a:latin typeface="Times New Roman" panose="02020603050405020304" pitchFamily="18" charset="0"/>
                <a:ea typeface="Times New Roman" panose="02020603050405020304" pitchFamily="18" charset="0"/>
              </a:rPr>
              <a:t> de </a:t>
            </a:r>
            <a:r>
              <a:rPr lang="fr-FR" err="1">
                <a:latin typeface="Times New Roman" panose="02020603050405020304" pitchFamily="18" charset="0"/>
                <a:ea typeface="Times New Roman" panose="02020603050405020304" pitchFamily="18" charset="0"/>
              </a:rPr>
              <a:t>Catalunya</a:t>
            </a:r>
            <a:r>
              <a:rPr lang="fr-FR">
                <a:latin typeface="Times New Roman" panose="02020603050405020304" pitchFamily="18" charset="0"/>
                <a:ea typeface="Times New Roman" panose="02020603050405020304" pitchFamily="18" charset="0"/>
              </a:rPr>
              <a:t> ”. Disponible en: </a:t>
            </a:r>
            <a:r>
              <a:rPr lang="fr-FR" u="sng">
                <a:solidFill>
                  <a:srgbClr val="0563C1"/>
                </a:solidFill>
                <a:latin typeface="Times New Roman" panose="02020603050405020304" pitchFamily="18" charset="0"/>
                <a:ea typeface="Times New Roman" panose="02020603050405020304" pitchFamily="18" charset="0"/>
                <a:hlinkClick r:id="rId5"/>
              </a:rPr>
              <a:t>https://mat-web.upc.edu/people/lali.barriere/as/serie-fourier.pdf</a:t>
            </a:r>
            <a:r>
              <a:rPr lang="fr-FR">
                <a:latin typeface="Times New Roman" panose="02020603050405020304" pitchFamily="18" charset="0"/>
                <a:ea typeface="Times New Roman" panose="02020603050405020304" pitchFamily="18" charset="0"/>
              </a:rPr>
              <a:t> [31 de </a:t>
            </a:r>
            <a:r>
              <a:rPr lang="fr-FR" err="1">
                <a:latin typeface="Times New Roman" panose="02020603050405020304" pitchFamily="18" charset="0"/>
                <a:ea typeface="Times New Roman" panose="02020603050405020304" pitchFamily="18" charset="0"/>
              </a:rPr>
              <a:t>octubre</a:t>
            </a:r>
            <a:r>
              <a:rPr lang="fr-FR">
                <a:latin typeface="Times New Roman" panose="02020603050405020304" pitchFamily="18" charset="0"/>
                <a:ea typeface="Times New Roman" panose="02020603050405020304" pitchFamily="18" charset="0"/>
              </a:rPr>
              <a:t> 2019] </a:t>
            </a:r>
            <a:endParaRPr lang="es-MX">
              <a:latin typeface="Times New Roman" panose="02020603050405020304" pitchFamily="18" charset="0"/>
              <a:ea typeface="Times New Roman" panose="02020603050405020304" pitchFamily="18" charset="0"/>
            </a:endParaRPr>
          </a:p>
          <a:p>
            <a:pPr marL="448310" indent="-448310" algn="just" fontAlgn="base"/>
            <a:r>
              <a:rPr lang="es-US">
                <a:latin typeface="Times New Roman" panose="02020603050405020304" pitchFamily="18" charset="0"/>
                <a:ea typeface="Times New Roman" panose="02020603050405020304" pitchFamily="18" charset="0"/>
              </a:rPr>
              <a:t>Camacho, Máximo (s.f.) Variables Ficticias en “Universidad de Murcia”. Disponible en: </a:t>
            </a:r>
            <a:r>
              <a:rPr lang="es-US" u="sng">
                <a:solidFill>
                  <a:srgbClr val="0563C1"/>
                </a:solidFill>
                <a:latin typeface="Times New Roman" panose="02020603050405020304" pitchFamily="18" charset="0"/>
                <a:ea typeface="Times New Roman" panose="02020603050405020304" pitchFamily="18" charset="0"/>
                <a:hlinkClick r:id="rId6"/>
              </a:rPr>
              <a:t>https://www.um.es/econometria/adeydcho/transpar/07-ficticias_Maximo.pdf</a:t>
            </a:r>
            <a:r>
              <a:rPr lang="es-US">
                <a:latin typeface="Times New Roman" panose="02020603050405020304" pitchFamily="18" charset="0"/>
                <a:ea typeface="Times New Roman" panose="02020603050405020304" pitchFamily="18" charset="0"/>
              </a:rPr>
              <a:t> [28 de octubre 2019] </a:t>
            </a:r>
            <a:endParaRPr lang="es-MX">
              <a:latin typeface="Times New Roman" panose="02020603050405020304" pitchFamily="18" charset="0"/>
              <a:ea typeface="Times New Roman" panose="02020603050405020304" pitchFamily="18" charset="0"/>
            </a:endParaRPr>
          </a:p>
          <a:p>
            <a:pPr marL="448310" indent="-448310" algn="just" fontAlgn="base"/>
            <a:r>
              <a:rPr lang="en-US">
                <a:latin typeface="Times New Roman" panose="02020603050405020304" pitchFamily="18" charset="0"/>
                <a:ea typeface="Times New Roman" panose="02020603050405020304" pitchFamily="18" charset="0"/>
              </a:rPr>
              <a:t>Fuzzy Logic | Introduction </a:t>
            </a:r>
            <a:r>
              <a:rPr lang="en-US" err="1">
                <a:latin typeface="Times New Roman" panose="02020603050405020304" pitchFamily="18" charset="0"/>
                <a:ea typeface="Times New Roman" panose="02020603050405020304" pitchFamily="18" charset="0"/>
              </a:rPr>
              <a:t>en</a:t>
            </a:r>
            <a:r>
              <a:rPr lang="en-US">
                <a:latin typeface="Times New Roman" panose="02020603050405020304" pitchFamily="18" charset="0"/>
                <a:ea typeface="Times New Roman" panose="02020603050405020304" pitchFamily="18" charset="0"/>
              </a:rPr>
              <a:t> “</a:t>
            </a:r>
            <a:r>
              <a:rPr lang="en-US" err="1">
                <a:latin typeface="Times New Roman" panose="02020603050405020304" pitchFamily="18" charset="0"/>
                <a:ea typeface="Times New Roman" panose="02020603050405020304" pitchFamily="18" charset="0"/>
              </a:rPr>
              <a:t>GeeksForGeeks</a:t>
            </a:r>
            <a:r>
              <a:rPr lang="en-US">
                <a:latin typeface="Times New Roman" panose="02020603050405020304" pitchFamily="18" charset="0"/>
                <a:ea typeface="Times New Roman" panose="02020603050405020304" pitchFamily="18" charset="0"/>
              </a:rPr>
              <a:t>” (2020). </a:t>
            </a:r>
            <a:r>
              <a:rPr lang="es-US">
                <a:latin typeface="Times New Roman" panose="02020603050405020304" pitchFamily="18" charset="0"/>
                <a:ea typeface="Times New Roman" panose="02020603050405020304" pitchFamily="18" charset="0"/>
              </a:rPr>
              <a:t>Disponible en: </a:t>
            </a:r>
            <a:r>
              <a:rPr lang="es-US" u="sng">
                <a:solidFill>
                  <a:srgbClr val="0563C1"/>
                </a:solidFill>
                <a:latin typeface="Times New Roman" panose="02020603050405020304" pitchFamily="18" charset="0"/>
                <a:ea typeface="Times New Roman" panose="02020603050405020304" pitchFamily="18" charset="0"/>
                <a:hlinkClick r:id="rId7"/>
              </a:rPr>
              <a:t>https://www.geeksforgeeks.org/fuzzy-logic-introduction/</a:t>
            </a:r>
            <a:r>
              <a:rPr lang="es-US">
                <a:latin typeface="Times New Roman" panose="02020603050405020304" pitchFamily="18" charset="0"/>
                <a:ea typeface="Times New Roman" panose="02020603050405020304" pitchFamily="18" charset="0"/>
              </a:rPr>
              <a:t> [23 de abril 2020] </a:t>
            </a:r>
            <a:endParaRPr lang="es-MX">
              <a:latin typeface="Times New Roman" panose="02020603050405020304" pitchFamily="18" charset="0"/>
              <a:ea typeface="Times New Roman" panose="02020603050405020304" pitchFamily="18" charset="0"/>
            </a:endParaRPr>
          </a:p>
          <a:p>
            <a:pPr marL="448310" indent="-448310" algn="just" fontAlgn="base"/>
            <a:r>
              <a:rPr lang="es-US">
                <a:latin typeface="Times New Roman" panose="02020603050405020304" pitchFamily="18" charset="0"/>
                <a:ea typeface="Times New Roman" panose="02020603050405020304" pitchFamily="18" charset="0"/>
              </a:rPr>
              <a:t>Quiénes Somos en “</a:t>
            </a:r>
            <a:r>
              <a:rPr lang="es-US" err="1">
                <a:latin typeface="Times New Roman" panose="02020603050405020304" pitchFamily="18" charset="0"/>
                <a:ea typeface="Times New Roman" panose="02020603050405020304" pitchFamily="18" charset="0"/>
              </a:rPr>
              <a:t>CENACE.GOB</a:t>
            </a:r>
            <a:r>
              <a:rPr lang="es-US">
                <a:latin typeface="Times New Roman" panose="02020603050405020304" pitchFamily="18" charset="0"/>
                <a:ea typeface="Times New Roman" panose="02020603050405020304" pitchFamily="18" charset="0"/>
              </a:rPr>
              <a:t>” 2019. Disponible en: </a:t>
            </a:r>
            <a:r>
              <a:rPr lang="es-US" u="sng">
                <a:solidFill>
                  <a:srgbClr val="0563C1"/>
                </a:solidFill>
                <a:latin typeface="Times New Roman" panose="02020603050405020304" pitchFamily="18" charset="0"/>
                <a:ea typeface="Times New Roman" panose="02020603050405020304" pitchFamily="18" charset="0"/>
                <a:hlinkClick r:id="rId8"/>
              </a:rPr>
              <a:t>https://www.cenace.gob.mx/CENACE.aspx</a:t>
            </a:r>
            <a:r>
              <a:rPr lang="es-US">
                <a:latin typeface="Times New Roman" panose="02020603050405020304" pitchFamily="18" charset="0"/>
                <a:ea typeface="Times New Roman" panose="02020603050405020304" pitchFamily="18" charset="0"/>
              </a:rPr>
              <a:t> [26 de octubre 2019] </a:t>
            </a:r>
            <a:endParaRPr lang="es-MX">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82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820241" y="6409592"/>
            <a:ext cx="2207636" cy="646331"/>
          </a:xfrm>
          <a:prstGeom prst="rect">
            <a:avLst/>
          </a:prstGeom>
          <a:noFill/>
        </p:spPr>
        <p:txBody>
          <a:bodyPr wrap="square" rtlCol="0">
            <a:spAutoFit/>
          </a:bodyPr>
          <a:lstStyle/>
          <a:p>
            <a:r>
              <a:rPr lang="es-ES" spc="300">
                <a:solidFill>
                  <a:schemeClr val="bg1"/>
                </a:solidFill>
                <a:latin typeface="Century Gothic"/>
                <a:cs typeface="Century Gothic"/>
              </a:rPr>
              <a:t>Otoño </a:t>
            </a:r>
            <a:r>
              <a:rPr lang="es-ES" b="1" spc="300">
                <a:solidFill>
                  <a:schemeClr val="bg1"/>
                </a:solidFill>
                <a:latin typeface="Century Gothic"/>
                <a:cs typeface="Century Gothic"/>
              </a:rPr>
              <a:t>2019</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3450116" cy="430887"/>
          </a:xfrm>
          <a:prstGeom prst="rect">
            <a:avLst/>
          </a:prstGeom>
          <a:noFill/>
        </p:spPr>
        <p:txBody>
          <a:bodyPr wrap="square" rtlCol="0" anchor="t">
            <a:spAutoFit/>
          </a:bodyPr>
          <a:lstStyle/>
          <a:p>
            <a:r>
              <a:rPr lang="es-MX" sz="2200">
                <a:solidFill>
                  <a:schemeClr val="bg1"/>
                </a:solidFill>
                <a:latin typeface="Century Gothic" panose="020B0502020202020204" pitchFamily="34" charset="0"/>
              </a:rPr>
              <a:t>Análisis de datos</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4</a:t>
            </a:r>
          </a:p>
        </p:txBody>
      </p:sp>
      <p:pic>
        <p:nvPicPr>
          <p:cNvPr id="11" name="Picture 10">
            <a:extLst>
              <a:ext uri="{FF2B5EF4-FFF2-40B4-BE49-F238E27FC236}">
                <a16:creationId xmlns:a16="http://schemas.microsoft.com/office/drawing/2014/main" id="{302D4AA3-05DC-41DB-B713-51A9E041EAA8}"/>
              </a:ext>
            </a:extLst>
          </p:cNvPr>
          <p:cNvPicPr>
            <a:picLocks noChangeAspect="1"/>
          </p:cNvPicPr>
          <p:nvPr/>
        </p:nvPicPr>
        <p:blipFill>
          <a:blip r:embed="rId5"/>
          <a:stretch>
            <a:fillRect/>
          </a:stretch>
        </p:blipFill>
        <p:spPr>
          <a:xfrm>
            <a:off x="379422" y="2121881"/>
            <a:ext cx="8256713" cy="3637664"/>
          </a:xfrm>
          <a:prstGeom prst="rect">
            <a:avLst/>
          </a:prstGeom>
        </p:spPr>
      </p:pic>
      <p:sp>
        <p:nvSpPr>
          <p:cNvPr id="12" name="CuadroTexto 11">
            <a:extLst>
              <a:ext uri="{FF2B5EF4-FFF2-40B4-BE49-F238E27FC236}">
                <a16:creationId xmlns:a16="http://schemas.microsoft.com/office/drawing/2014/main" id="{F9B62839-DDEF-4C21-8D6E-2487A2DAB3F4}"/>
              </a:ext>
            </a:extLst>
          </p:cNvPr>
          <p:cNvSpPr txBox="1"/>
          <p:nvPr/>
        </p:nvSpPr>
        <p:spPr>
          <a:xfrm>
            <a:off x="9031458" y="2121881"/>
            <a:ext cx="2781120" cy="3785652"/>
          </a:xfrm>
          <a:prstGeom prst="rect">
            <a:avLst/>
          </a:prstGeom>
          <a:noFill/>
        </p:spPr>
        <p:txBody>
          <a:bodyPr wrap="square" rtlCol="0">
            <a:spAutoFit/>
          </a:bodyPr>
          <a:lstStyle/>
          <a:p>
            <a:pPr marL="342900" indent="-342900">
              <a:buFont typeface="+mj-lt"/>
              <a:buAutoNum type="arabicPeriod"/>
            </a:pPr>
            <a:r>
              <a:rPr lang="es-US" sz="2400" b="1"/>
              <a:t>Días especiales calendario</a:t>
            </a:r>
          </a:p>
          <a:p>
            <a:pPr marL="342900" indent="-342900">
              <a:buFont typeface="+mj-lt"/>
              <a:buAutoNum type="arabicPeriod"/>
            </a:pPr>
            <a:endParaRPr lang="es-US" sz="2400" b="1"/>
          </a:p>
          <a:p>
            <a:pPr marL="342900" indent="-342900">
              <a:buFont typeface="+mj-lt"/>
              <a:buAutoNum type="arabicPeriod"/>
            </a:pPr>
            <a:r>
              <a:rPr lang="es-US" sz="2400" b="1"/>
              <a:t>Efecto de estaciones</a:t>
            </a:r>
          </a:p>
          <a:p>
            <a:pPr marL="342900" indent="-342900">
              <a:buFont typeface="+mj-lt"/>
              <a:buAutoNum type="arabicPeriod"/>
            </a:pPr>
            <a:endParaRPr lang="es-US" sz="2400" b="1"/>
          </a:p>
          <a:p>
            <a:pPr marL="342900" indent="-342900">
              <a:buFont typeface="+mj-lt"/>
              <a:buAutoNum type="arabicPeriod"/>
            </a:pPr>
            <a:r>
              <a:rPr lang="es-US" sz="2400" b="1"/>
              <a:t>Efecto del clima</a:t>
            </a:r>
          </a:p>
          <a:p>
            <a:pPr marL="342900" indent="-342900">
              <a:buFont typeface="+mj-lt"/>
              <a:buAutoNum type="arabicPeriod"/>
            </a:pPr>
            <a:endParaRPr lang="es-US" sz="2400" b="1"/>
          </a:p>
          <a:p>
            <a:pPr marL="342900" indent="-342900">
              <a:buFont typeface="+mj-lt"/>
              <a:buAutoNum type="arabicPeriod"/>
            </a:pPr>
            <a:r>
              <a:rPr lang="es-US" sz="2400" b="1"/>
              <a:t>Componentes periódicas</a:t>
            </a:r>
          </a:p>
        </p:txBody>
      </p:sp>
    </p:spTree>
    <p:extLst>
      <p:ext uri="{BB962C8B-B14F-4D97-AF65-F5344CB8AC3E}">
        <p14:creationId xmlns:p14="http://schemas.microsoft.com/office/powerpoint/2010/main" val="76040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702191" y="2904686"/>
            <a:ext cx="9355015" cy="1569660"/>
          </a:xfrm>
          <a:prstGeom prst="rect">
            <a:avLst/>
          </a:prstGeom>
          <a:noFill/>
        </p:spPr>
        <p:txBody>
          <a:bodyPr wrap="square" rtlCol="0" anchor="t">
            <a:spAutoFit/>
          </a:bodyPr>
          <a:lstStyle/>
          <a:p>
            <a:r>
              <a:rPr lang="es-MX" sz="4800">
                <a:solidFill>
                  <a:schemeClr val="bg1"/>
                </a:solidFill>
                <a:latin typeface="Century Gothic"/>
              </a:rPr>
              <a:t>Fenómeno 1: </a:t>
            </a:r>
            <a:r>
              <a:rPr lang="es-MX" sz="4000">
                <a:solidFill>
                  <a:schemeClr val="bg1"/>
                </a:solidFill>
                <a:latin typeface="Century Gothic"/>
              </a:rPr>
              <a:t> </a:t>
            </a:r>
            <a:r>
              <a:rPr lang="es-MX" sz="4800">
                <a:solidFill>
                  <a:schemeClr val="bg1"/>
                </a:solidFill>
                <a:latin typeface="Century Gothic"/>
              </a:rPr>
              <a:t>Días especiales calendario</a:t>
            </a: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5</a:t>
            </a:r>
          </a:p>
        </p:txBody>
      </p:sp>
    </p:spTree>
    <p:extLst>
      <p:ext uri="{BB962C8B-B14F-4D97-AF65-F5344CB8AC3E}">
        <p14:creationId xmlns:p14="http://schemas.microsoft.com/office/powerpoint/2010/main" val="18651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7962720" cy="430887"/>
          </a:xfrm>
          <a:prstGeom prst="rect">
            <a:avLst/>
          </a:prstGeom>
          <a:noFill/>
        </p:spPr>
        <p:txBody>
          <a:bodyPr wrap="square" rtlCol="0" anchor="t">
            <a:spAutoFit/>
          </a:bodyPr>
          <a:lstStyle/>
          <a:p>
            <a:r>
              <a:rPr lang="es-MX" sz="2200">
                <a:solidFill>
                  <a:schemeClr val="bg1"/>
                </a:solidFill>
                <a:latin typeface="Century Gothic"/>
              </a:rPr>
              <a:t>Modelo para días especiales = Variables </a:t>
            </a:r>
            <a:r>
              <a:rPr lang="es-MX" sz="2200" err="1">
                <a:solidFill>
                  <a:schemeClr val="bg1"/>
                </a:solidFill>
                <a:latin typeface="Century Gothic"/>
              </a:rPr>
              <a:t>Dummies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6</a:t>
            </a:r>
          </a:p>
        </p:txBody>
      </p:sp>
      <p:sp>
        <p:nvSpPr>
          <p:cNvPr id="2" name="Rectángulo 1">
            <a:extLst>
              <a:ext uri="{FF2B5EF4-FFF2-40B4-BE49-F238E27FC236}">
                <a16:creationId xmlns:a16="http://schemas.microsoft.com/office/drawing/2014/main" id="{1B9349B1-4285-45E1-BAC6-7B13353C6B8A}"/>
              </a:ext>
            </a:extLst>
          </p:cNvPr>
          <p:cNvSpPr/>
          <p:nvPr/>
        </p:nvSpPr>
        <p:spPr>
          <a:xfrm>
            <a:off x="498426" y="1864454"/>
            <a:ext cx="4876015" cy="369332"/>
          </a:xfrm>
          <a:prstGeom prst="rect">
            <a:avLst/>
          </a:prstGeom>
        </p:spPr>
        <p:txBody>
          <a:bodyPr wrap="none">
            <a:spAutoFit/>
          </a:bodyPr>
          <a:lstStyle/>
          <a:p>
            <a:pPr fontAlgn="base"/>
            <a:r>
              <a:rPr lang="es-ES">
                <a:solidFill>
                  <a:srgbClr val="514843"/>
                </a:solidFill>
                <a:latin typeface="Plantagenet Cherokee" panose="02020602070100000000" pitchFamily="18" charset="0"/>
              </a:rPr>
              <a:t>Días </a:t>
            </a:r>
            <a:r>
              <a:rPr lang="es-US">
                <a:solidFill>
                  <a:srgbClr val="514843"/>
                </a:solidFill>
                <a:latin typeface="Plantagenet Cherokee" panose="02020602070100000000" pitchFamily="18" charset="0"/>
              </a:rPr>
              <a:t>festivos, días de la semana, meses del año</a:t>
            </a:r>
            <a:r>
              <a:rPr lang="en-US">
                <a:latin typeface="Plantagenet Cherokee" panose="02020602070100000000" pitchFamily="18" charset="0"/>
              </a:rPr>
              <a:t>​</a:t>
            </a:r>
            <a:endParaRPr lang="en-US" b="0" i="0">
              <a:effectLst/>
            </a:endParaRPr>
          </a:p>
        </p:txBody>
      </p:sp>
      <p:sp>
        <p:nvSpPr>
          <p:cNvPr id="3" name="Rectángulo 2">
            <a:extLst>
              <a:ext uri="{FF2B5EF4-FFF2-40B4-BE49-F238E27FC236}">
                <a16:creationId xmlns:a16="http://schemas.microsoft.com/office/drawing/2014/main" id="{C718AC7D-F80E-4CA4-A245-C17D7F23E0DD}"/>
              </a:ext>
            </a:extLst>
          </p:cNvPr>
          <p:cNvSpPr/>
          <p:nvPr/>
        </p:nvSpPr>
        <p:spPr>
          <a:xfrm>
            <a:off x="498426" y="2523456"/>
            <a:ext cx="6096000" cy="2862322"/>
          </a:xfrm>
          <a:prstGeom prst="rect">
            <a:avLst/>
          </a:prstGeom>
        </p:spPr>
        <p:txBody>
          <a:bodyPr>
            <a:spAutoFit/>
          </a:bodyPr>
          <a:lstStyle/>
          <a:p>
            <a:pPr fontAlgn="base">
              <a:buFont typeface="Arial" panose="020B0604020202020204" pitchFamily="34" charset="0"/>
              <a:buChar char="•"/>
            </a:pPr>
            <a:r>
              <a:rPr lang="es-US">
                <a:solidFill>
                  <a:srgbClr val="514843"/>
                </a:solidFill>
                <a:latin typeface="Euphemia" panose="020B0503040102020104" pitchFamily="34" charset="0"/>
              </a:rPr>
              <a:t>Año nuevo</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Asueto día de la constitución</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Asueto natalicio Benito Juárez</a:t>
            </a:r>
          </a:p>
          <a:p>
            <a:pPr fontAlgn="base">
              <a:buFont typeface="Arial" panose="020B0604020202020204" pitchFamily="34" charset="0"/>
              <a:buChar char="•"/>
            </a:pPr>
            <a:r>
              <a:rPr lang="es-US">
                <a:solidFill>
                  <a:srgbClr val="514843"/>
                </a:solidFill>
                <a:latin typeface="Euphemia" panose="020B0503040102020104" pitchFamily="34" charset="0"/>
              </a:rPr>
              <a:t>Super </a:t>
            </a:r>
            <a:r>
              <a:rPr lang="es-US" err="1">
                <a:solidFill>
                  <a:srgbClr val="514843"/>
                </a:solidFill>
                <a:latin typeface="Euphemia" panose="020B0503040102020104" pitchFamily="34" charset="0"/>
              </a:rPr>
              <a:t>bowl</a:t>
            </a:r>
            <a:endParaRPr lang="es-US">
              <a:solidFill>
                <a:srgbClr val="514843"/>
              </a:solidFill>
              <a:latin typeface="Euphemia" panose="020B05030401020201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Los </a:t>
            </a:r>
            <a:r>
              <a:rPr lang="es-US" err="1">
                <a:solidFill>
                  <a:srgbClr val="514843"/>
                </a:solidFill>
                <a:latin typeface="Euphemia" panose="020B0503040102020104" pitchFamily="34" charset="0"/>
              </a:rPr>
              <a:t>Óscares</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Jueves santo</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Viernes santo</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Sábado santo</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Domingo santo</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es-US">
                <a:solidFill>
                  <a:srgbClr val="514843"/>
                </a:solidFill>
                <a:latin typeface="Euphemia" panose="020B0503040102020104" pitchFamily="34" charset="0"/>
              </a:rPr>
              <a:t>Día del trabajo</a:t>
            </a:r>
            <a:r>
              <a:rPr lang="en-US">
                <a:latin typeface="Euphemia" panose="020B0503040102020104" pitchFamily="34" charset="0"/>
              </a:rPr>
              <a:t>​</a:t>
            </a:r>
            <a:endParaRPr lang="en-US">
              <a:latin typeface="Arial" panose="020B0604020202020204" pitchFamily="34" charset="0"/>
            </a:endParaRPr>
          </a:p>
        </p:txBody>
      </p:sp>
      <p:sp>
        <p:nvSpPr>
          <p:cNvPr id="10" name="Rectángulo 9">
            <a:extLst>
              <a:ext uri="{FF2B5EF4-FFF2-40B4-BE49-F238E27FC236}">
                <a16:creationId xmlns:a16="http://schemas.microsoft.com/office/drawing/2014/main" id="{46171A71-EB72-44EC-8511-397DD52212D1}"/>
              </a:ext>
            </a:extLst>
          </p:cNvPr>
          <p:cNvSpPr/>
          <p:nvPr/>
        </p:nvSpPr>
        <p:spPr>
          <a:xfrm>
            <a:off x="5087816" y="2506411"/>
            <a:ext cx="6096000" cy="2862322"/>
          </a:xfrm>
          <a:prstGeom prst="rect">
            <a:avLst/>
          </a:prstGeom>
        </p:spPr>
        <p:txBody>
          <a:bodyPr>
            <a:spAutoFit/>
          </a:bodyPr>
          <a:lstStyle/>
          <a:p>
            <a:pPr fontAlgn="base">
              <a:buFont typeface="Arial" panose="020B0604020202020204" pitchFamily="34" charset="0"/>
              <a:buChar char="•"/>
            </a:pPr>
            <a:r>
              <a:rPr lang="es-US">
                <a:solidFill>
                  <a:srgbClr val="514843"/>
                </a:solidFill>
                <a:latin typeface="Euphemia" panose="020B0503040102020104" pitchFamily="34" charset="0"/>
              </a:rPr>
              <a:t>Día de las madres</a:t>
            </a:r>
            <a:r>
              <a:rPr lang="en-US">
                <a:latin typeface="Euphemia" panose="020B0503040102020104" pitchFamily="34" charset="0"/>
              </a:rPr>
              <a:t>​</a:t>
            </a:r>
            <a:endParaRPr lang="pt-BR">
              <a:solidFill>
                <a:srgbClr val="514843"/>
              </a:solidFill>
              <a:latin typeface="Euphemia" panose="020B0503040102020104" pitchFamily="34" charset="0"/>
            </a:endParaRPr>
          </a:p>
          <a:p>
            <a:pPr fontAlgn="base">
              <a:buFont typeface="Arial" panose="020B0604020202020204" pitchFamily="34" charset="0"/>
              <a:buChar char="•"/>
            </a:pPr>
            <a:r>
              <a:rPr lang="pt-BR">
                <a:solidFill>
                  <a:srgbClr val="514843"/>
                </a:solidFill>
                <a:latin typeface="Euphemia" panose="020B0503040102020104" pitchFamily="34" charset="0"/>
              </a:rPr>
              <a:t>Mundial de </a:t>
            </a:r>
            <a:r>
              <a:rPr lang="pt-BR" err="1">
                <a:solidFill>
                  <a:srgbClr val="514843"/>
                </a:solidFill>
                <a:latin typeface="Euphemia" panose="020B0503040102020104" pitchFamily="34" charset="0"/>
              </a:rPr>
              <a:t>futból</a:t>
            </a:r>
            <a:endParaRPr lang="pt-BR">
              <a:solidFill>
                <a:srgbClr val="514843"/>
              </a:solidFill>
              <a:latin typeface="Euphemia" panose="020B05030401020201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elecciones</a:t>
            </a:r>
            <a:r>
              <a:rPr lang="pt-BR">
                <a:latin typeface="Euphemia" panose="020B0503040102020104" pitchFamily="34" charset="0"/>
              </a:rPr>
              <a:t>​</a:t>
            </a:r>
            <a:endParaRPr lang="pt-BR">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la</a:t>
            </a:r>
            <a:r>
              <a:rPr lang="pt-BR">
                <a:solidFill>
                  <a:srgbClr val="514843"/>
                </a:solidFill>
                <a:latin typeface="Euphemia" panose="020B0503040102020104" pitchFamily="34" charset="0"/>
              </a:rPr>
              <a:t> </a:t>
            </a:r>
            <a:r>
              <a:rPr lang="pt-BR" err="1">
                <a:solidFill>
                  <a:srgbClr val="514843"/>
                </a:solidFill>
                <a:latin typeface="Euphemia" panose="020B0503040102020104" pitchFamily="34" charset="0"/>
              </a:rPr>
              <a:t>independencia</a:t>
            </a:r>
            <a:r>
              <a:rPr lang="pt-BR">
                <a:latin typeface="Euphemia" panose="020B0503040102020104" pitchFamily="34" charset="0"/>
              </a:rPr>
              <a:t>​</a:t>
            </a:r>
            <a:endParaRPr lang="pt-BR">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la</a:t>
            </a:r>
            <a:r>
              <a:rPr lang="pt-BR">
                <a:solidFill>
                  <a:srgbClr val="514843"/>
                </a:solidFill>
                <a:latin typeface="Euphemia" panose="020B0503040102020104" pitchFamily="34" charset="0"/>
              </a:rPr>
              <a:t> </a:t>
            </a:r>
            <a:r>
              <a:rPr lang="es-US">
                <a:solidFill>
                  <a:srgbClr val="514843"/>
                </a:solidFill>
                <a:latin typeface="Euphemia" panose="020B0503040102020104" pitchFamily="34" charset="0"/>
              </a:rPr>
              <a:t>virgen</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zapopan</a:t>
            </a:r>
            <a:r>
              <a:rPr lang="pt-BR">
                <a:latin typeface="Euphemia" panose="020B0503040102020104" pitchFamily="34" charset="0"/>
              </a:rPr>
              <a:t>​</a:t>
            </a:r>
            <a:endParaRPr lang="pt-BR">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muertos</a:t>
            </a:r>
            <a:r>
              <a:rPr lang="pt-BR">
                <a:latin typeface="Euphemia" panose="020B0503040102020104" pitchFamily="34" charset="0"/>
              </a:rPr>
              <a:t>​</a:t>
            </a:r>
            <a:endParaRPr lang="pt-BR">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la</a:t>
            </a:r>
            <a:r>
              <a:rPr lang="pt-BR">
                <a:solidFill>
                  <a:srgbClr val="514843"/>
                </a:solidFill>
                <a:latin typeface="Euphemia" panose="020B0503040102020104" pitchFamily="34" charset="0"/>
              </a:rPr>
              <a:t> </a:t>
            </a:r>
            <a:r>
              <a:rPr lang="pt-BR" err="1">
                <a:solidFill>
                  <a:srgbClr val="514843"/>
                </a:solidFill>
                <a:latin typeface="Euphemia" panose="020B0503040102020104" pitchFamily="34" charset="0"/>
              </a:rPr>
              <a:t>virgen</a:t>
            </a:r>
            <a:r>
              <a:rPr lang="pt-BR">
                <a:solidFill>
                  <a:srgbClr val="514843"/>
                </a:solidFill>
                <a:latin typeface="Euphemia" panose="020B0503040102020104" pitchFamily="34" charset="0"/>
              </a:rPr>
              <a:t> de Guadalupe</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pt-BR">
                <a:solidFill>
                  <a:srgbClr val="514843"/>
                </a:solidFill>
                <a:latin typeface="Euphemia" panose="020B0503040102020104" pitchFamily="34" charset="0"/>
              </a:rPr>
              <a:t>Toma de poder</a:t>
            </a:r>
            <a:r>
              <a:rPr lang="en-US">
                <a:latin typeface="Euphemia" panose="020B0503040102020104" pitchFamily="34" charset="0"/>
              </a:rPr>
              <a:t>​</a:t>
            </a:r>
            <a:endParaRPr lang="en-US">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Día</a:t>
            </a:r>
            <a:r>
              <a:rPr lang="pt-BR">
                <a:solidFill>
                  <a:srgbClr val="514843"/>
                </a:solidFill>
                <a:latin typeface="Euphemia" panose="020B0503040102020104" pitchFamily="34" charset="0"/>
              </a:rPr>
              <a:t> de </a:t>
            </a:r>
            <a:r>
              <a:rPr lang="pt-BR" err="1">
                <a:solidFill>
                  <a:srgbClr val="514843"/>
                </a:solidFill>
                <a:latin typeface="Euphemia" panose="020B0503040102020104" pitchFamily="34" charset="0"/>
              </a:rPr>
              <a:t>la</a:t>
            </a:r>
            <a:r>
              <a:rPr lang="pt-BR">
                <a:solidFill>
                  <a:srgbClr val="514843"/>
                </a:solidFill>
                <a:latin typeface="Euphemia" panose="020B0503040102020104" pitchFamily="34" charset="0"/>
              </a:rPr>
              <a:t> </a:t>
            </a:r>
            <a:r>
              <a:rPr lang="pt-BR" err="1">
                <a:solidFill>
                  <a:srgbClr val="514843"/>
                </a:solidFill>
                <a:latin typeface="Euphemia" panose="020B0503040102020104" pitchFamily="34" charset="0"/>
              </a:rPr>
              <a:t>revolución</a:t>
            </a:r>
            <a:r>
              <a:rPr lang="pt-BR">
                <a:latin typeface="Euphemia" panose="020B0503040102020104" pitchFamily="34" charset="0"/>
              </a:rPr>
              <a:t>​</a:t>
            </a:r>
            <a:endParaRPr lang="pt-BR">
              <a:latin typeface="Arial" panose="020B0604020202020204" pitchFamily="34" charset="0"/>
            </a:endParaRPr>
          </a:p>
          <a:p>
            <a:pPr fontAlgn="base">
              <a:buFont typeface="Arial" panose="020B0604020202020204" pitchFamily="34" charset="0"/>
              <a:buChar char="•"/>
            </a:pPr>
            <a:r>
              <a:rPr lang="pt-BR" err="1">
                <a:solidFill>
                  <a:srgbClr val="514843"/>
                </a:solidFill>
                <a:latin typeface="Euphemia" panose="020B0503040102020104" pitchFamily="34" charset="0"/>
              </a:rPr>
              <a:t>Navidad</a:t>
            </a:r>
            <a:r>
              <a:rPr lang="pt-BR">
                <a:latin typeface="Euphemia" panose="020B0503040102020104" pitchFamily="34" charset="0"/>
              </a:rPr>
              <a:t>​</a:t>
            </a:r>
            <a:endParaRPr lang="pt-BR" b="0" i="0">
              <a:effectLst/>
              <a:latin typeface="Arial" panose="020B0604020202020204" pitchFamily="34" charset="0"/>
            </a:endParaRPr>
          </a:p>
        </p:txBody>
      </p:sp>
    </p:spTree>
    <p:extLst>
      <p:ext uri="{BB962C8B-B14F-4D97-AF65-F5344CB8AC3E}">
        <p14:creationId xmlns:p14="http://schemas.microsoft.com/office/powerpoint/2010/main" val="231577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4378"/>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8201870" cy="430887"/>
          </a:xfrm>
          <a:prstGeom prst="rect">
            <a:avLst/>
          </a:prstGeom>
          <a:noFill/>
        </p:spPr>
        <p:txBody>
          <a:bodyPr wrap="square" rtlCol="0" anchor="t">
            <a:spAutoFit/>
          </a:bodyPr>
          <a:lstStyle/>
          <a:p>
            <a:r>
              <a:rPr lang="es-MX" sz="2200">
                <a:solidFill>
                  <a:schemeClr val="bg1"/>
                </a:solidFill>
                <a:latin typeface="Century Gothic"/>
              </a:rPr>
              <a:t>Adiciones a la Metodología: Lógica difusa en días festivos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4ACC62-F3C6-441D-91EA-681014865E68}" type="slidenum">
              <a:rPr lang="es-MX" smtClean="0">
                <a:solidFill>
                  <a:schemeClr val="bg1"/>
                </a:solidFill>
              </a:rPr>
              <a:pPr/>
              <a:t>7</a:t>
            </a:fld>
            <a:endParaRPr lang="es-MX">
              <a:solidFill>
                <a:schemeClr val="bg1"/>
              </a:solidFill>
            </a:endParaRPr>
          </a:p>
        </p:txBody>
      </p:sp>
      <p:sp>
        <p:nvSpPr>
          <p:cNvPr id="10" name="TextBox 9">
            <a:extLst>
              <a:ext uri="{FF2B5EF4-FFF2-40B4-BE49-F238E27FC236}">
                <a16:creationId xmlns:a16="http://schemas.microsoft.com/office/drawing/2014/main" id="{1BA83E50-86D7-43DD-B45F-9C278146C78B}"/>
              </a:ext>
            </a:extLst>
          </p:cNvPr>
          <p:cNvSpPr txBox="1"/>
          <p:nvPr/>
        </p:nvSpPr>
        <p:spPr>
          <a:xfrm>
            <a:off x="376806" y="1868220"/>
            <a:ext cx="73244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s-MX">
                <a:cs typeface="Calibri"/>
              </a:rPr>
              <a:t>Desvanecimiento de días festivos</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489308"/>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graphicFrame>
        <p:nvGraphicFramePr>
          <p:cNvPr id="2" name="Tabla 2">
            <a:extLst>
              <a:ext uri="{FF2B5EF4-FFF2-40B4-BE49-F238E27FC236}">
                <a16:creationId xmlns:a16="http://schemas.microsoft.com/office/drawing/2014/main" id="{3B2EE3F2-9B3F-4605-9436-340BE9495877}"/>
              </a:ext>
            </a:extLst>
          </p:cNvPr>
          <p:cNvGraphicFramePr>
            <a:graphicFrameLocks noGrp="1"/>
          </p:cNvGraphicFramePr>
          <p:nvPr>
            <p:extLst>
              <p:ext uri="{D42A27DB-BD31-4B8C-83A1-F6EECF244321}">
                <p14:modId xmlns:p14="http://schemas.microsoft.com/office/powerpoint/2010/main" val="2138470830"/>
              </p:ext>
            </p:extLst>
          </p:nvPr>
        </p:nvGraphicFramePr>
        <p:xfrm>
          <a:off x="832736" y="2403256"/>
          <a:ext cx="4348966" cy="3062376"/>
        </p:xfrm>
        <a:graphic>
          <a:graphicData uri="http://schemas.openxmlformats.org/drawingml/2006/table">
            <a:tbl>
              <a:tblPr firstRow="1" bandRow="1">
                <a:tableStyleId>{EB9631B5-78F2-41C9-869B-9F39066F8104}</a:tableStyleId>
              </a:tblPr>
              <a:tblGrid>
                <a:gridCol w="2174483">
                  <a:extLst>
                    <a:ext uri="{9D8B030D-6E8A-4147-A177-3AD203B41FA5}">
                      <a16:colId xmlns:a16="http://schemas.microsoft.com/office/drawing/2014/main" val="1847468433"/>
                    </a:ext>
                  </a:extLst>
                </a:gridCol>
                <a:gridCol w="2174483">
                  <a:extLst>
                    <a:ext uri="{9D8B030D-6E8A-4147-A177-3AD203B41FA5}">
                      <a16:colId xmlns:a16="http://schemas.microsoft.com/office/drawing/2014/main" val="1321453239"/>
                    </a:ext>
                  </a:extLst>
                </a:gridCol>
              </a:tblGrid>
              <a:tr h="510396">
                <a:tc>
                  <a:txBody>
                    <a:bodyPr/>
                    <a:lstStyle/>
                    <a:p>
                      <a:r>
                        <a:rPr lang="es-ES"/>
                        <a:t>Fecha</a:t>
                      </a:r>
                    </a:p>
                  </a:txBody>
                  <a:tcPr>
                    <a:solidFill>
                      <a:srgbClr val="DDAE3C"/>
                    </a:solidFill>
                  </a:tcPr>
                </a:tc>
                <a:tc>
                  <a:txBody>
                    <a:bodyPr/>
                    <a:lstStyle/>
                    <a:p>
                      <a:r>
                        <a:rPr lang="es-ES"/>
                        <a:t>Año nuevo</a:t>
                      </a:r>
                    </a:p>
                  </a:txBody>
                  <a:tcPr>
                    <a:solidFill>
                      <a:srgbClr val="DDAE3C"/>
                    </a:solidFill>
                  </a:tcPr>
                </a:tc>
                <a:extLst>
                  <a:ext uri="{0D108BD9-81ED-4DB2-BD59-A6C34878D82A}">
                    <a16:rowId xmlns:a16="http://schemas.microsoft.com/office/drawing/2014/main" val="1798776630"/>
                  </a:ext>
                </a:extLst>
              </a:tr>
              <a:tr h="510396">
                <a:tc>
                  <a:txBody>
                    <a:bodyPr/>
                    <a:lstStyle/>
                    <a:p>
                      <a:pPr algn="ctr"/>
                      <a:r>
                        <a:rPr lang="es-ES"/>
                        <a:t>30/12/2018</a:t>
                      </a:r>
                    </a:p>
                  </a:txBody>
                  <a:tcPr/>
                </a:tc>
                <a:tc>
                  <a:txBody>
                    <a:bodyPr/>
                    <a:lstStyle/>
                    <a:p>
                      <a:pPr algn="ctr"/>
                      <a:r>
                        <a:rPr lang="es-ES"/>
                        <a:t>0</a:t>
                      </a:r>
                    </a:p>
                  </a:txBody>
                  <a:tcPr/>
                </a:tc>
                <a:extLst>
                  <a:ext uri="{0D108BD9-81ED-4DB2-BD59-A6C34878D82A}">
                    <a16:rowId xmlns:a16="http://schemas.microsoft.com/office/drawing/2014/main" val="3801708878"/>
                  </a:ext>
                </a:extLst>
              </a:tr>
              <a:tr h="510396">
                <a:tc>
                  <a:txBody>
                    <a:bodyPr/>
                    <a:lstStyle/>
                    <a:p>
                      <a:pPr algn="ctr"/>
                      <a:r>
                        <a:rPr lang="es-ES"/>
                        <a:t>31/12/2018</a:t>
                      </a:r>
                    </a:p>
                  </a:txBody>
                  <a:tcPr/>
                </a:tc>
                <a:tc>
                  <a:txBody>
                    <a:bodyPr/>
                    <a:lstStyle/>
                    <a:p>
                      <a:pPr algn="ctr"/>
                      <a:r>
                        <a:rPr lang="es-ES"/>
                        <a:t>0</a:t>
                      </a:r>
                    </a:p>
                  </a:txBody>
                  <a:tcPr/>
                </a:tc>
                <a:extLst>
                  <a:ext uri="{0D108BD9-81ED-4DB2-BD59-A6C34878D82A}">
                    <a16:rowId xmlns:a16="http://schemas.microsoft.com/office/drawing/2014/main" val="2745300836"/>
                  </a:ext>
                </a:extLst>
              </a:tr>
              <a:tr h="510396">
                <a:tc>
                  <a:txBody>
                    <a:bodyPr/>
                    <a:lstStyle/>
                    <a:p>
                      <a:pPr algn="ctr"/>
                      <a:r>
                        <a:rPr lang="es-ES"/>
                        <a:t>01/01/2019</a:t>
                      </a:r>
                    </a:p>
                  </a:txBody>
                  <a:tcPr/>
                </a:tc>
                <a:tc>
                  <a:txBody>
                    <a:bodyPr/>
                    <a:lstStyle/>
                    <a:p>
                      <a:pPr algn="ctr"/>
                      <a:r>
                        <a:rPr lang="es-ES" b="1"/>
                        <a:t>1</a:t>
                      </a:r>
                    </a:p>
                  </a:txBody>
                  <a:tcPr/>
                </a:tc>
                <a:extLst>
                  <a:ext uri="{0D108BD9-81ED-4DB2-BD59-A6C34878D82A}">
                    <a16:rowId xmlns:a16="http://schemas.microsoft.com/office/drawing/2014/main" val="2714047238"/>
                  </a:ext>
                </a:extLst>
              </a:tr>
              <a:tr h="510396">
                <a:tc>
                  <a:txBody>
                    <a:bodyPr/>
                    <a:lstStyle/>
                    <a:p>
                      <a:pPr algn="ctr"/>
                      <a:r>
                        <a:rPr lang="es-ES"/>
                        <a:t>02/01/2019</a:t>
                      </a:r>
                    </a:p>
                  </a:txBody>
                  <a:tcPr/>
                </a:tc>
                <a:tc>
                  <a:txBody>
                    <a:bodyPr/>
                    <a:lstStyle/>
                    <a:p>
                      <a:pPr algn="ctr"/>
                      <a:r>
                        <a:rPr lang="es-ES"/>
                        <a:t>0</a:t>
                      </a:r>
                    </a:p>
                  </a:txBody>
                  <a:tcPr/>
                </a:tc>
                <a:extLst>
                  <a:ext uri="{0D108BD9-81ED-4DB2-BD59-A6C34878D82A}">
                    <a16:rowId xmlns:a16="http://schemas.microsoft.com/office/drawing/2014/main" val="1947655044"/>
                  </a:ext>
                </a:extLst>
              </a:tr>
              <a:tr h="510396">
                <a:tc>
                  <a:txBody>
                    <a:bodyPr/>
                    <a:lstStyle/>
                    <a:p>
                      <a:pPr algn="ctr"/>
                      <a:r>
                        <a:rPr lang="es-ES"/>
                        <a:t>03/01/2019</a:t>
                      </a:r>
                    </a:p>
                  </a:txBody>
                  <a:tcPr/>
                </a:tc>
                <a:tc>
                  <a:txBody>
                    <a:bodyPr/>
                    <a:lstStyle/>
                    <a:p>
                      <a:pPr algn="ctr"/>
                      <a:r>
                        <a:rPr lang="es-ES"/>
                        <a:t>0</a:t>
                      </a:r>
                    </a:p>
                  </a:txBody>
                  <a:tcPr/>
                </a:tc>
                <a:extLst>
                  <a:ext uri="{0D108BD9-81ED-4DB2-BD59-A6C34878D82A}">
                    <a16:rowId xmlns:a16="http://schemas.microsoft.com/office/drawing/2014/main" val="59995175"/>
                  </a:ext>
                </a:extLst>
              </a:tr>
            </a:tbl>
          </a:graphicData>
        </a:graphic>
      </p:graphicFrame>
      <p:graphicFrame>
        <p:nvGraphicFramePr>
          <p:cNvPr id="15" name="Tabla 2">
            <a:extLst>
              <a:ext uri="{FF2B5EF4-FFF2-40B4-BE49-F238E27FC236}">
                <a16:creationId xmlns:a16="http://schemas.microsoft.com/office/drawing/2014/main" id="{1D3EF9AF-C913-4939-BEB8-8909D34E7716}"/>
              </a:ext>
            </a:extLst>
          </p:cNvPr>
          <p:cNvGraphicFramePr>
            <a:graphicFrameLocks noGrp="1"/>
          </p:cNvGraphicFramePr>
          <p:nvPr>
            <p:extLst>
              <p:ext uri="{D42A27DB-BD31-4B8C-83A1-F6EECF244321}">
                <p14:modId xmlns:p14="http://schemas.microsoft.com/office/powerpoint/2010/main" val="4185241330"/>
              </p:ext>
            </p:extLst>
          </p:nvPr>
        </p:nvGraphicFramePr>
        <p:xfrm>
          <a:off x="6860930" y="2410291"/>
          <a:ext cx="4348966" cy="3062376"/>
        </p:xfrm>
        <a:graphic>
          <a:graphicData uri="http://schemas.openxmlformats.org/drawingml/2006/table">
            <a:tbl>
              <a:tblPr firstRow="1" bandRow="1">
                <a:tableStyleId>{EB9631B5-78F2-41C9-869B-9F39066F8104}</a:tableStyleId>
              </a:tblPr>
              <a:tblGrid>
                <a:gridCol w="2174483">
                  <a:extLst>
                    <a:ext uri="{9D8B030D-6E8A-4147-A177-3AD203B41FA5}">
                      <a16:colId xmlns:a16="http://schemas.microsoft.com/office/drawing/2014/main" val="1847468433"/>
                    </a:ext>
                  </a:extLst>
                </a:gridCol>
                <a:gridCol w="2174483">
                  <a:extLst>
                    <a:ext uri="{9D8B030D-6E8A-4147-A177-3AD203B41FA5}">
                      <a16:colId xmlns:a16="http://schemas.microsoft.com/office/drawing/2014/main" val="1321453239"/>
                    </a:ext>
                  </a:extLst>
                </a:gridCol>
              </a:tblGrid>
              <a:tr h="510396">
                <a:tc>
                  <a:txBody>
                    <a:bodyPr/>
                    <a:lstStyle/>
                    <a:p>
                      <a:r>
                        <a:rPr lang="es-ES"/>
                        <a:t>Fecha</a:t>
                      </a:r>
                    </a:p>
                  </a:txBody>
                  <a:tcPr>
                    <a:solidFill>
                      <a:srgbClr val="DDAE3C"/>
                    </a:solidFill>
                  </a:tcPr>
                </a:tc>
                <a:tc>
                  <a:txBody>
                    <a:bodyPr/>
                    <a:lstStyle/>
                    <a:p>
                      <a:r>
                        <a:rPr lang="es-ES"/>
                        <a:t>Año nuevo</a:t>
                      </a:r>
                    </a:p>
                  </a:txBody>
                  <a:tcPr>
                    <a:solidFill>
                      <a:srgbClr val="DDAE3C"/>
                    </a:solidFill>
                  </a:tcPr>
                </a:tc>
                <a:extLst>
                  <a:ext uri="{0D108BD9-81ED-4DB2-BD59-A6C34878D82A}">
                    <a16:rowId xmlns:a16="http://schemas.microsoft.com/office/drawing/2014/main" val="1798776630"/>
                  </a:ext>
                </a:extLst>
              </a:tr>
              <a:tr h="510396">
                <a:tc>
                  <a:txBody>
                    <a:bodyPr/>
                    <a:lstStyle/>
                    <a:p>
                      <a:pPr algn="ctr"/>
                      <a:r>
                        <a:rPr lang="es-ES"/>
                        <a:t>30/12/2018</a:t>
                      </a:r>
                    </a:p>
                  </a:txBody>
                  <a:tcPr/>
                </a:tc>
                <a:tc>
                  <a:txBody>
                    <a:bodyPr/>
                    <a:lstStyle/>
                    <a:p>
                      <a:pPr algn="ctr"/>
                      <a:r>
                        <a:rPr lang="es-ES" b="1"/>
                        <a:t>.05</a:t>
                      </a:r>
                    </a:p>
                  </a:txBody>
                  <a:tcPr/>
                </a:tc>
                <a:extLst>
                  <a:ext uri="{0D108BD9-81ED-4DB2-BD59-A6C34878D82A}">
                    <a16:rowId xmlns:a16="http://schemas.microsoft.com/office/drawing/2014/main" val="3801708878"/>
                  </a:ext>
                </a:extLst>
              </a:tr>
              <a:tr h="510396">
                <a:tc>
                  <a:txBody>
                    <a:bodyPr/>
                    <a:lstStyle/>
                    <a:p>
                      <a:pPr algn="ctr"/>
                      <a:r>
                        <a:rPr lang="es-ES"/>
                        <a:t>31/12/2018</a:t>
                      </a:r>
                    </a:p>
                  </a:txBody>
                  <a:tcPr/>
                </a:tc>
                <a:tc>
                  <a:txBody>
                    <a:bodyPr/>
                    <a:lstStyle/>
                    <a:p>
                      <a:pPr algn="ctr"/>
                      <a:r>
                        <a:rPr lang="es-ES" b="1"/>
                        <a:t>.2</a:t>
                      </a:r>
                    </a:p>
                  </a:txBody>
                  <a:tcPr/>
                </a:tc>
                <a:extLst>
                  <a:ext uri="{0D108BD9-81ED-4DB2-BD59-A6C34878D82A}">
                    <a16:rowId xmlns:a16="http://schemas.microsoft.com/office/drawing/2014/main" val="2745300836"/>
                  </a:ext>
                </a:extLst>
              </a:tr>
              <a:tr h="510396">
                <a:tc>
                  <a:txBody>
                    <a:bodyPr/>
                    <a:lstStyle/>
                    <a:p>
                      <a:pPr algn="ctr"/>
                      <a:r>
                        <a:rPr lang="es-ES"/>
                        <a:t>01/01/2019</a:t>
                      </a:r>
                    </a:p>
                  </a:txBody>
                  <a:tcPr/>
                </a:tc>
                <a:tc>
                  <a:txBody>
                    <a:bodyPr/>
                    <a:lstStyle/>
                    <a:p>
                      <a:pPr algn="ctr"/>
                      <a:r>
                        <a:rPr lang="es-ES" b="1"/>
                        <a:t>.5</a:t>
                      </a:r>
                    </a:p>
                  </a:txBody>
                  <a:tcPr/>
                </a:tc>
                <a:extLst>
                  <a:ext uri="{0D108BD9-81ED-4DB2-BD59-A6C34878D82A}">
                    <a16:rowId xmlns:a16="http://schemas.microsoft.com/office/drawing/2014/main" val="2714047238"/>
                  </a:ext>
                </a:extLst>
              </a:tr>
              <a:tr h="510396">
                <a:tc>
                  <a:txBody>
                    <a:bodyPr/>
                    <a:lstStyle/>
                    <a:p>
                      <a:pPr algn="ctr"/>
                      <a:r>
                        <a:rPr lang="es-ES"/>
                        <a:t>02/01/2019</a:t>
                      </a:r>
                    </a:p>
                  </a:txBody>
                  <a:tcPr/>
                </a:tc>
                <a:tc>
                  <a:txBody>
                    <a:bodyPr/>
                    <a:lstStyle/>
                    <a:p>
                      <a:pPr algn="ctr"/>
                      <a:r>
                        <a:rPr lang="es-ES" b="1"/>
                        <a:t>.2</a:t>
                      </a:r>
                    </a:p>
                  </a:txBody>
                  <a:tcPr/>
                </a:tc>
                <a:extLst>
                  <a:ext uri="{0D108BD9-81ED-4DB2-BD59-A6C34878D82A}">
                    <a16:rowId xmlns:a16="http://schemas.microsoft.com/office/drawing/2014/main" val="1947655044"/>
                  </a:ext>
                </a:extLst>
              </a:tr>
              <a:tr h="510396">
                <a:tc>
                  <a:txBody>
                    <a:bodyPr/>
                    <a:lstStyle/>
                    <a:p>
                      <a:pPr algn="ctr"/>
                      <a:r>
                        <a:rPr lang="es-ES"/>
                        <a:t>03/01/2019</a:t>
                      </a:r>
                    </a:p>
                  </a:txBody>
                  <a:tcPr/>
                </a:tc>
                <a:tc>
                  <a:txBody>
                    <a:bodyPr/>
                    <a:lstStyle/>
                    <a:p>
                      <a:pPr algn="ctr"/>
                      <a:r>
                        <a:rPr lang="es-ES" b="1"/>
                        <a:t>.05</a:t>
                      </a:r>
                    </a:p>
                  </a:txBody>
                  <a:tcPr/>
                </a:tc>
                <a:extLst>
                  <a:ext uri="{0D108BD9-81ED-4DB2-BD59-A6C34878D82A}">
                    <a16:rowId xmlns:a16="http://schemas.microsoft.com/office/drawing/2014/main" val="59995175"/>
                  </a:ext>
                </a:extLst>
              </a:tr>
            </a:tbl>
          </a:graphicData>
        </a:graphic>
      </p:graphicFrame>
      <p:sp>
        <p:nvSpPr>
          <p:cNvPr id="3" name="Rectángulo 2">
            <a:extLst>
              <a:ext uri="{FF2B5EF4-FFF2-40B4-BE49-F238E27FC236}">
                <a16:creationId xmlns:a16="http://schemas.microsoft.com/office/drawing/2014/main" id="{F06D990C-BB31-4236-87DC-7AF722666AA4}"/>
              </a:ext>
            </a:extLst>
          </p:cNvPr>
          <p:cNvSpPr/>
          <p:nvPr/>
        </p:nvSpPr>
        <p:spPr>
          <a:xfrm>
            <a:off x="2323698" y="5494169"/>
            <a:ext cx="1367041" cy="707886"/>
          </a:xfrm>
          <a:prstGeom prst="rect">
            <a:avLst/>
          </a:prstGeom>
          <a:noFill/>
        </p:spPr>
        <p:txBody>
          <a:bodyPr wrap="none" lIns="91440" tIns="45720" rIns="91440" bIns="45720">
            <a:spAutoFit/>
          </a:bodyPr>
          <a:lstStyle/>
          <a:p>
            <a:pPr algn="ctr"/>
            <a:r>
              <a:rPr lang="es-ES" sz="4000" b="0" cap="none" spc="0">
                <a:ln w="0"/>
                <a:solidFill>
                  <a:schemeClr val="tx1"/>
                </a:solidFill>
              </a:rPr>
              <a:t>Antes</a:t>
            </a:r>
          </a:p>
        </p:txBody>
      </p:sp>
      <p:sp>
        <p:nvSpPr>
          <p:cNvPr id="14" name="Rectángulo 13">
            <a:extLst>
              <a:ext uri="{FF2B5EF4-FFF2-40B4-BE49-F238E27FC236}">
                <a16:creationId xmlns:a16="http://schemas.microsoft.com/office/drawing/2014/main" id="{FAC093D7-F827-4561-AAB7-6F30F975CBC3}"/>
              </a:ext>
            </a:extLst>
          </p:cNvPr>
          <p:cNvSpPr/>
          <p:nvPr/>
        </p:nvSpPr>
        <p:spPr>
          <a:xfrm>
            <a:off x="8060626" y="5506439"/>
            <a:ext cx="1949573" cy="707886"/>
          </a:xfrm>
          <a:prstGeom prst="rect">
            <a:avLst/>
          </a:prstGeom>
          <a:noFill/>
        </p:spPr>
        <p:txBody>
          <a:bodyPr wrap="none" lIns="91440" tIns="45720" rIns="91440" bIns="45720">
            <a:spAutoFit/>
          </a:bodyPr>
          <a:lstStyle/>
          <a:p>
            <a:pPr algn="ctr"/>
            <a:r>
              <a:rPr lang="es-ES" sz="4000" b="0" cap="none" spc="0">
                <a:ln w="0"/>
                <a:solidFill>
                  <a:schemeClr val="tx1"/>
                </a:solidFill>
              </a:rPr>
              <a:t>Después</a:t>
            </a:r>
          </a:p>
        </p:txBody>
      </p:sp>
    </p:spTree>
    <p:extLst>
      <p:ext uri="{BB962C8B-B14F-4D97-AF65-F5344CB8AC3E}">
        <p14:creationId xmlns:p14="http://schemas.microsoft.com/office/powerpoint/2010/main" val="83600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447434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BB6049D7-1114-4822-9E21-96ABB323FCA6}"/>
              </a:ext>
            </a:extLst>
          </p:cNvPr>
          <p:cNvSpPr txBox="1"/>
          <p:nvPr/>
        </p:nvSpPr>
        <p:spPr>
          <a:xfrm>
            <a:off x="9605108" y="6409592"/>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1093176" y="3425483"/>
            <a:ext cx="10536702" cy="830997"/>
          </a:xfrm>
          <a:prstGeom prst="rect">
            <a:avLst/>
          </a:prstGeom>
          <a:noFill/>
        </p:spPr>
        <p:txBody>
          <a:bodyPr wrap="square" rtlCol="0" anchor="t">
            <a:spAutoFit/>
          </a:bodyPr>
          <a:lstStyle/>
          <a:p>
            <a:r>
              <a:rPr lang="es-MX" sz="4800">
                <a:solidFill>
                  <a:schemeClr val="bg1"/>
                </a:solidFill>
                <a:latin typeface="Century Gothic"/>
              </a:rPr>
              <a:t>Fenómeno 2: </a:t>
            </a:r>
            <a:r>
              <a:rPr lang="es-MX" sz="4000">
                <a:solidFill>
                  <a:schemeClr val="bg1"/>
                </a:solidFill>
                <a:latin typeface="Century Gothic"/>
              </a:rPr>
              <a:t> Efecto de estaciones</a:t>
            </a:r>
            <a:endParaRPr lang="es-MX" sz="4800">
              <a:solidFill>
                <a:schemeClr val="bg1"/>
              </a:solidFill>
              <a:latin typeface="Century Gothic"/>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cs typeface="Calibri"/>
              </a:rPr>
              <a:t>8</a:t>
            </a:r>
          </a:p>
        </p:txBody>
      </p:sp>
    </p:spTree>
    <p:extLst>
      <p:ext uri="{BB962C8B-B14F-4D97-AF65-F5344CB8AC3E}">
        <p14:creationId xmlns:p14="http://schemas.microsoft.com/office/powerpoint/2010/main" val="52008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45FE87-5536-4169-B51F-11C409CC1459}"/>
              </a:ext>
            </a:extLst>
          </p:cNvPr>
          <p:cNvSpPr/>
          <p:nvPr/>
        </p:nvSpPr>
        <p:spPr>
          <a:xfrm>
            <a:off x="0" y="1"/>
            <a:ext cx="12192000" cy="1591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F055A9DF-3FAA-44C3-B982-4E30456AD16F}"/>
              </a:ext>
            </a:extLst>
          </p:cNvPr>
          <p:cNvSpPr/>
          <p:nvPr/>
        </p:nvSpPr>
        <p:spPr>
          <a:xfrm>
            <a:off x="0" y="6409592"/>
            <a:ext cx="12192000" cy="44840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8" descr="graficos_PP_PAP_textsus.png">
            <a:extLst>
              <a:ext uri="{FF2B5EF4-FFF2-40B4-BE49-F238E27FC236}">
                <a16:creationId xmlns:a16="http://schemas.microsoft.com/office/drawing/2014/main" id="{1FFBAA3F-3943-48A5-AF9D-6292431C5E01}"/>
              </a:ext>
            </a:extLst>
          </p:cNvPr>
          <p:cNvPicPr>
            <a:picLocks noChangeAspect="1"/>
          </p:cNvPicPr>
          <p:nvPr/>
        </p:nvPicPr>
        <p:blipFill rotWithShape="1">
          <a:blip r:embed="rId3">
            <a:extLst>
              <a:ext uri="{28A0092B-C50C-407E-A947-70E740481C1C}">
                <a14:useLocalDpi xmlns:a14="http://schemas.microsoft.com/office/drawing/2010/main" val="0"/>
              </a:ext>
            </a:extLst>
          </a:blip>
          <a:srcRect r="49844"/>
          <a:stretch/>
        </p:blipFill>
        <p:spPr>
          <a:xfrm>
            <a:off x="196968" y="96866"/>
            <a:ext cx="2282463" cy="579120"/>
          </a:xfrm>
          <a:prstGeom prst="rect">
            <a:avLst/>
          </a:prstGeom>
        </p:spPr>
      </p:pic>
      <p:pic>
        <p:nvPicPr>
          <p:cNvPr id="8" name="Imagen 3" descr="ITESO_bco.png">
            <a:extLst>
              <a:ext uri="{FF2B5EF4-FFF2-40B4-BE49-F238E27FC236}">
                <a16:creationId xmlns:a16="http://schemas.microsoft.com/office/drawing/2014/main" id="{1EFA1188-256E-4304-87DD-2AF34D023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618" y="227930"/>
            <a:ext cx="1965960" cy="448056"/>
          </a:xfrm>
          <a:prstGeom prst="rect">
            <a:avLst/>
          </a:prstGeom>
        </p:spPr>
      </p:pic>
      <p:sp>
        <p:nvSpPr>
          <p:cNvPr id="9" name="TextBox 8">
            <a:extLst>
              <a:ext uri="{FF2B5EF4-FFF2-40B4-BE49-F238E27FC236}">
                <a16:creationId xmlns:a16="http://schemas.microsoft.com/office/drawing/2014/main" id="{787791F1-51AA-4E65-9A8D-A087F819FC7E}"/>
              </a:ext>
            </a:extLst>
          </p:cNvPr>
          <p:cNvSpPr txBox="1"/>
          <p:nvPr/>
        </p:nvSpPr>
        <p:spPr>
          <a:xfrm>
            <a:off x="379422" y="1046285"/>
            <a:ext cx="8201870" cy="430887"/>
          </a:xfrm>
          <a:prstGeom prst="rect">
            <a:avLst/>
          </a:prstGeom>
          <a:noFill/>
        </p:spPr>
        <p:txBody>
          <a:bodyPr wrap="square" rtlCol="0" anchor="t">
            <a:spAutoFit/>
          </a:bodyPr>
          <a:lstStyle/>
          <a:p>
            <a:r>
              <a:rPr lang="es-MX" sz="2200">
                <a:solidFill>
                  <a:schemeClr val="bg1"/>
                </a:solidFill>
                <a:latin typeface="Century Gothic"/>
              </a:rPr>
              <a:t>Adiciones a la Metodología: Lógica difusa en estaciones</a:t>
            </a:r>
            <a:endParaRPr lang="es-MX" sz="2200">
              <a:solidFill>
                <a:schemeClr val="bg1"/>
              </a:solidFill>
              <a:latin typeface="Century Gothic" panose="020B0502020202020204" pitchFamily="34" charset="0"/>
            </a:endParaRPr>
          </a:p>
        </p:txBody>
      </p:sp>
      <p:sp>
        <p:nvSpPr>
          <p:cNvPr id="23" name="Marcador de número de diapositiva 10">
            <a:extLst>
              <a:ext uri="{FF2B5EF4-FFF2-40B4-BE49-F238E27FC236}">
                <a16:creationId xmlns:a16="http://schemas.microsoft.com/office/drawing/2014/main" id="{87A358A8-919E-4499-9865-98C7026D534E}"/>
              </a:ext>
            </a:extLst>
          </p:cNvPr>
          <p:cNvSpPr txBox="1">
            <a:spLocks/>
          </p:cNvSpPr>
          <p:nvPr/>
        </p:nvSpPr>
        <p:spPr>
          <a:xfrm>
            <a:off x="4117730" y="645123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a:solidFill>
                  <a:schemeClr val="bg1"/>
                </a:solidFill>
              </a:rPr>
              <a:t>9</a:t>
            </a:r>
          </a:p>
        </p:txBody>
      </p:sp>
      <p:sp>
        <p:nvSpPr>
          <p:cNvPr id="13" name="TextBox 12">
            <a:extLst>
              <a:ext uri="{FF2B5EF4-FFF2-40B4-BE49-F238E27FC236}">
                <a16:creationId xmlns:a16="http://schemas.microsoft.com/office/drawing/2014/main" id="{F4916D50-3E3D-47DE-9ED3-EFA50D1E0978}"/>
              </a:ext>
            </a:extLst>
          </p:cNvPr>
          <p:cNvSpPr txBox="1"/>
          <p:nvPr/>
        </p:nvSpPr>
        <p:spPr>
          <a:xfrm>
            <a:off x="9612923" y="6489308"/>
            <a:ext cx="2422769" cy="646331"/>
          </a:xfrm>
          <a:prstGeom prst="rect">
            <a:avLst/>
          </a:prstGeom>
          <a:noFill/>
        </p:spPr>
        <p:txBody>
          <a:bodyPr wrap="square" rtlCol="0">
            <a:spAutoFit/>
          </a:bodyPr>
          <a:lstStyle/>
          <a:p>
            <a:r>
              <a:rPr lang="es-ES" spc="300">
                <a:solidFill>
                  <a:schemeClr val="bg1"/>
                </a:solidFill>
                <a:latin typeface="Century Gothic"/>
                <a:cs typeface="Century Gothic"/>
              </a:rPr>
              <a:t>Primavera </a:t>
            </a:r>
            <a:r>
              <a:rPr lang="es-ES" b="1" spc="300">
                <a:solidFill>
                  <a:schemeClr val="bg1"/>
                </a:solidFill>
                <a:latin typeface="Century Gothic"/>
                <a:cs typeface="Century Gothic"/>
              </a:rPr>
              <a:t>2020</a:t>
            </a:r>
            <a:endParaRPr lang="es-ES" sz="1400" b="1" spc="300">
              <a:solidFill>
                <a:schemeClr val="bg1"/>
              </a:solidFill>
              <a:latin typeface="Century Gothic"/>
              <a:cs typeface="Century Gothic"/>
            </a:endParaRPr>
          </a:p>
          <a:p>
            <a:endParaRPr lang="es-MX"/>
          </a:p>
        </p:txBody>
      </p:sp>
      <p:pic>
        <p:nvPicPr>
          <p:cNvPr id="17" name="Imagen 16" descr="Imagen que contiene tabla, flor, vidrio, rosa&#10;&#10;Descripción generada automáticamente">
            <a:extLst>
              <a:ext uri="{FF2B5EF4-FFF2-40B4-BE49-F238E27FC236}">
                <a16:creationId xmlns:a16="http://schemas.microsoft.com/office/drawing/2014/main" id="{2E012EBE-6C84-45CA-8C7A-E98AE005DFFC}"/>
              </a:ext>
            </a:extLst>
          </p:cNvPr>
          <p:cNvPicPr>
            <a:picLocks noChangeAspect="1"/>
          </p:cNvPicPr>
          <p:nvPr/>
        </p:nvPicPr>
        <p:blipFill rotWithShape="1">
          <a:blip r:embed="rId5">
            <a:extLst>
              <a:ext uri="{28A0092B-C50C-407E-A947-70E740481C1C}">
                <a14:useLocalDpi xmlns:a14="http://schemas.microsoft.com/office/drawing/2010/main" val="0"/>
              </a:ext>
            </a:extLst>
          </a:blip>
          <a:srcRect t="70889"/>
          <a:stretch/>
        </p:blipFill>
        <p:spPr>
          <a:xfrm>
            <a:off x="1333500" y="2255830"/>
            <a:ext cx="9525000" cy="1954859"/>
          </a:xfrm>
          <a:prstGeom prst="rect">
            <a:avLst/>
          </a:prstGeom>
          <a:ln>
            <a:solidFill>
              <a:schemeClr val="tx1"/>
            </a:solidFill>
          </a:ln>
        </p:spPr>
      </p:pic>
      <p:sp>
        <p:nvSpPr>
          <p:cNvPr id="19" name="Flecha: hacia arriba 18">
            <a:extLst>
              <a:ext uri="{FF2B5EF4-FFF2-40B4-BE49-F238E27FC236}">
                <a16:creationId xmlns:a16="http://schemas.microsoft.com/office/drawing/2014/main" id="{E7F5FBEA-B453-4093-933C-60B17CC638C4}"/>
              </a:ext>
            </a:extLst>
          </p:cNvPr>
          <p:cNvSpPr/>
          <p:nvPr/>
        </p:nvSpPr>
        <p:spPr>
          <a:xfrm>
            <a:off x="2108395" y="4437643"/>
            <a:ext cx="371036" cy="646706"/>
          </a:xfrm>
          <a:prstGeom prst="up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0" name="CuadroTexto 19">
            <a:extLst>
              <a:ext uri="{FF2B5EF4-FFF2-40B4-BE49-F238E27FC236}">
                <a16:creationId xmlns:a16="http://schemas.microsoft.com/office/drawing/2014/main" id="{32AB2D3D-8235-44FB-9046-22CD5A231E46}"/>
              </a:ext>
            </a:extLst>
          </p:cNvPr>
          <p:cNvSpPr txBox="1"/>
          <p:nvPr/>
        </p:nvSpPr>
        <p:spPr>
          <a:xfrm>
            <a:off x="1462747" y="5080633"/>
            <a:ext cx="1955702" cy="369332"/>
          </a:xfrm>
          <a:prstGeom prst="rect">
            <a:avLst/>
          </a:prstGeom>
          <a:noFill/>
        </p:spPr>
        <p:txBody>
          <a:bodyPr wrap="square" rtlCol="0">
            <a:spAutoFit/>
          </a:bodyPr>
          <a:lstStyle/>
          <a:p>
            <a:pPr algn="just"/>
            <a:r>
              <a:rPr lang="es-US"/>
              <a:t>21 marzo-21 junio</a:t>
            </a:r>
          </a:p>
        </p:txBody>
      </p:sp>
      <p:sp>
        <p:nvSpPr>
          <p:cNvPr id="21" name="Flecha: hacia arriba 20">
            <a:extLst>
              <a:ext uri="{FF2B5EF4-FFF2-40B4-BE49-F238E27FC236}">
                <a16:creationId xmlns:a16="http://schemas.microsoft.com/office/drawing/2014/main" id="{4F3A8B79-2ABC-4321-9A7F-BA3E58FF4806}"/>
              </a:ext>
            </a:extLst>
          </p:cNvPr>
          <p:cNvSpPr/>
          <p:nvPr/>
        </p:nvSpPr>
        <p:spPr>
          <a:xfrm>
            <a:off x="4581965" y="4393094"/>
            <a:ext cx="371036" cy="646706"/>
          </a:xfrm>
          <a:prstGeom prst="up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2" name="CuadroTexto 21">
            <a:extLst>
              <a:ext uri="{FF2B5EF4-FFF2-40B4-BE49-F238E27FC236}">
                <a16:creationId xmlns:a16="http://schemas.microsoft.com/office/drawing/2014/main" id="{66E91372-1AAE-4253-9221-A52BC2D272E6}"/>
              </a:ext>
            </a:extLst>
          </p:cNvPr>
          <p:cNvSpPr txBox="1"/>
          <p:nvPr/>
        </p:nvSpPr>
        <p:spPr>
          <a:xfrm>
            <a:off x="3767500" y="5036084"/>
            <a:ext cx="2351941" cy="369332"/>
          </a:xfrm>
          <a:prstGeom prst="rect">
            <a:avLst/>
          </a:prstGeom>
          <a:noFill/>
        </p:spPr>
        <p:txBody>
          <a:bodyPr wrap="square" rtlCol="0">
            <a:spAutoFit/>
          </a:bodyPr>
          <a:lstStyle/>
          <a:p>
            <a:pPr algn="just"/>
            <a:r>
              <a:rPr lang="es-US"/>
              <a:t>22 junio-21 septiembre</a:t>
            </a:r>
          </a:p>
        </p:txBody>
      </p:sp>
      <p:sp>
        <p:nvSpPr>
          <p:cNvPr id="24" name="Flecha: hacia arriba 23">
            <a:extLst>
              <a:ext uri="{FF2B5EF4-FFF2-40B4-BE49-F238E27FC236}">
                <a16:creationId xmlns:a16="http://schemas.microsoft.com/office/drawing/2014/main" id="{5D470CCC-E576-4896-B778-801316758E6B}"/>
              </a:ext>
            </a:extLst>
          </p:cNvPr>
          <p:cNvSpPr/>
          <p:nvPr/>
        </p:nvSpPr>
        <p:spPr>
          <a:xfrm>
            <a:off x="7139945" y="4362610"/>
            <a:ext cx="371036" cy="646706"/>
          </a:xfrm>
          <a:prstGeom prst="up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5" name="CuadroTexto 24">
            <a:extLst>
              <a:ext uri="{FF2B5EF4-FFF2-40B4-BE49-F238E27FC236}">
                <a16:creationId xmlns:a16="http://schemas.microsoft.com/office/drawing/2014/main" id="{1B731C23-4503-4AAB-83DC-F1084DB22345}"/>
              </a:ext>
            </a:extLst>
          </p:cNvPr>
          <p:cNvSpPr txBox="1"/>
          <p:nvPr/>
        </p:nvSpPr>
        <p:spPr>
          <a:xfrm>
            <a:off x="6325480" y="5005600"/>
            <a:ext cx="1955703" cy="646331"/>
          </a:xfrm>
          <a:prstGeom prst="rect">
            <a:avLst/>
          </a:prstGeom>
          <a:noFill/>
        </p:spPr>
        <p:txBody>
          <a:bodyPr wrap="square" rtlCol="0">
            <a:spAutoFit/>
          </a:bodyPr>
          <a:lstStyle/>
          <a:p>
            <a:pPr algn="just"/>
            <a:r>
              <a:rPr lang="es-US"/>
              <a:t>22 septiembre - 20 diciembre</a:t>
            </a:r>
          </a:p>
        </p:txBody>
      </p:sp>
      <p:sp>
        <p:nvSpPr>
          <p:cNvPr id="26" name="CuadroTexto 25">
            <a:extLst>
              <a:ext uri="{FF2B5EF4-FFF2-40B4-BE49-F238E27FC236}">
                <a16:creationId xmlns:a16="http://schemas.microsoft.com/office/drawing/2014/main" id="{6D3F648F-6625-4542-B039-2B205D5D9CB9}"/>
              </a:ext>
            </a:extLst>
          </p:cNvPr>
          <p:cNvSpPr txBox="1"/>
          <p:nvPr/>
        </p:nvSpPr>
        <p:spPr>
          <a:xfrm>
            <a:off x="8714641" y="4989184"/>
            <a:ext cx="2567646" cy="369332"/>
          </a:xfrm>
          <a:prstGeom prst="rect">
            <a:avLst/>
          </a:prstGeom>
          <a:noFill/>
        </p:spPr>
        <p:txBody>
          <a:bodyPr wrap="square" rtlCol="0">
            <a:spAutoFit/>
          </a:bodyPr>
          <a:lstStyle/>
          <a:p>
            <a:pPr algn="just"/>
            <a:r>
              <a:rPr lang="es-US"/>
              <a:t>21 diciembre – 20 marzo</a:t>
            </a:r>
          </a:p>
        </p:txBody>
      </p:sp>
      <p:sp>
        <p:nvSpPr>
          <p:cNvPr id="27" name="Flecha: hacia arriba 26">
            <a:extLst>
              <a:ext uri="{FF2B5EF4-FFF2-40B4-BE49-F238E27FC236}">
                <a16:creationId xmlns:a16="http://schemas.microsoft.com/office/drawing/2014/main" id="{B3BBAB11-BC9B-4389-8590-0A265C2DCB81}"/>
              </a:ext>
            </a:extLst>
          </p:cNvPr>
          <p:cNvSpPr/>
          <p:nvPr/>
        </p:nvSpPr>
        <p:spPr>
          <a:xfrm>
            <a:off x="9571310" y="4360262"/>
            <a:ext cx="371036" cy="646706"/>
          </a:xfrm>
          <a:prstGeom prst="up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286340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31B51BB48DB9E4DB6314B02E69C6A9A" ma:contentTypeVersion="12" ma:contentTypeDescription="Crear nuevo documento." ma:contentTypeScope="" ma:versionID="cd0f1b736191906d61f0a3da547382be">
  <xsd:schema xmlns:xsd="http://www.w3.org/2001/XMLSchema" xmlns:xs="http://www.w3.org/2001/XMLSchema" xmlns:p="http://schemas.microsoft.com/office/2006/metadata/properties" xmlns:ns3="2c345099-e9a8-414e-965e-5bc544091c4e" xmlns:ns4="f67346b1-7118-4395-ac78-4c0d50d9b651" targetNamespace="http://schemas.microsoft.com/office/2006/metadata/properties" ma:root="true" ma:fieldsID="04cf6ace8486a9baafc42f09584a20b8" ns3:_="" ns4:_="">
    <xsd:import namespace="2c345099-e9a8-414e-965e-5bc544091c4e"/>
    <xsd:import namespace="f67346b1-7118-4395-ac78-4c0d50d9b651"/>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5099-e9a8-414e-965e-5bc544091c4e" elementFormDefault="qualified">
    <xsd:import namespace="http://schemas.microsoft.com/office/2006/documentManagement/types"/>
    <xsd:import namespace="http://schemas.microsoft.com/office/infopath/2007/PartnerControls"/>
    <xsd:element name="SharedWithDetails" ma:index="8" nillable="true" ma:displayName="Detalles de uso compartido" ma:internalName="SharedWithDetails" ma:readOnly="true">
      <xsd:simpleType>
        <xsd:restriction base="dms:Note">
          <xsd:maxLength value="255"/>
        </xsd:restriction>
      </xsd:simpleType>
    </xsd:element>
    <xsd:element name="SharedWithUsers" ma:index="9"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7346b1-7118-4395-ac78-4c0d50d9b65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01C15E-BBE2-4D59-8202-92166D9C146D}">
  <ds:schemaRefs>
    <ds:schemaRef ds:uri="2c345099-e9a8-414e-965e-5bc544091c4e"/>
    <ds:schemaRef ds:uri="f67346b1-7118-4395-ac78-4c0d50d9b6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53E3656-CEFB-4D0B-911E-70AD79301CF0}">
  <ds:schemaRefs>
    <ds:schemaRef ds:uri="http://schemas.microsoft.com/sharepoint/v3/contenttype/forms"/>
  </ds:schemaRefs>
</ds:datastoreItem>
</file>

<file path=customXml/itemProps3.xml><?xml version="1.0" encoding="utf-8"?>
<ds:datastoreItem xmlns:ds="http://schemas.openxmlformats.org/officeDocument/2006/customXml" ds:itemID="{3EBB0F96-AB15-45F0-896A-4BD0EDBE7BF9}">
  <ds:schemaRefs>
    <ds:schemaRef ds:uri="2c345099-e9a8-414e-965e-5bc544091c4e"/>
    <ds:schemaRef ds:uri="f67346b1-7118-4395-ac78-4c0d50d9b6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33</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gregorio alvarez;if706976@iteso.mx;dsanchez@iteso.mx;nt703630@iteso.mx</dc:creator>
  <cp:revision>1</cp:revision>
  <dcterms:created xsi:type="dcterms:W3CDTF">2019-11-22T21:32:48Z</dcterms:created>
  <dcterms:modified xsi:type="dcterms:W3CDTF">2020-05-12T17:28:54Z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0x010100231B51BB48DB9E4DB6314B02E69C6A9A</vt:lpwstr>
  </property>
</Properties>
</file>