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7900" y="2451100"/>
            <a:ext cx="3111500" cy="941981"/>
          </a:xfrm>
        </p:spPr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WeMSG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9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00" y="88900"/>
            <a:ext cx="31115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6700" y="1151234"/>
            <a:ext cx="1165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Realizar um aplicativo para bate-papo sem necessidade de criar conta, ou ficar validando conta com foto, documento, apenas colocando seu nome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3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" y="292100"/>
            <a:ext cx="119253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utilizados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6700" y="1160062"/>
            <a:ext cx="11925300" cy="5482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6700" y="1234081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6700" y="2271119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/>
              <a:t>Usamos Banco de Dados </a:t>
            </a:r>
            <a:r>
              <a:rPr lang="pt-BR" sz="2400" dirty="0" err="1" smtClean="0"/>
              <a:t>Postgres</a:t>
            </a:r>
            <a:r>
              <a:rPr lang="pt-BR" sz="2400" dirty="0"/>
              <a:t> </a:t>
            </a:r>
            <a:r>
              <a:rPr lang="pt-BR" sz="2400" dirty="0" smtClean="0"/>
              <a:t>hospedado na </a:t>
            </a:r>
            <a:r>
              <a:rPr lang="pt-BR" sz="2400" dirty="0" err="1" smtClean="0"/>
              <a:t>Amazon</a:t>
            </a:r>
            <a:r>
              <a:rPr lang="pt-BR" sz="2400" dirty="0" smtClean="0"/>
              <a:t>(AWS) e o Banco de </a:t>
            </a:r>
            <a:r>
              <a:rPr lang="pt-BR" sz="2400" dirty="0"/>
              <a:t>Dados </a:t>
            </a:r>
            <a:r>
              <a:rPr lang="pt-BR" sz="2400" dirty="0" err="1"/>
              <a:t>SQLite</a:t>
            </a:r>
            <a:endParaRPr lang="pt-B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6700" y="3093733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/>
              <a:t>Usamos uma classe do Google </a:t>
            </a:r>
            <a:r>
              <a:rPr lang="pt-BR" sz="2400" dirty="0" err="1" smtClean="0"/>
              <a:t>Api</a:t>
            </a:r>
            <a:r>
              <a:rPr lang="pt-BR" sz="2400" dirty="0" smtClean="0"/>
              <a:t> para pegar a localização do GPS do dispositivo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66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" y="292100"/>
            <a:ext cx="119253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6700" y="1160062"/>
            <a:ext cx="11925300" cy="5482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6700" y="1234081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6700" y="3093733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34" y="1155244"/>
            <a:ext cx="3957983" cy="55441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41" y="1160062"/>
            <a:ext cx="3822610" cy="54820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5" y="1155244"/>
            <a:ext cx="3883955" cy="54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162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58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WeMSG</vt:lpstr>
      <vt:lpstr>Objetivo</vt:lpstr>
      <vt:lpstr>Recursos utilizados</vt:lpstr>
      <vt:lpstr>Telas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WeMSG</dc:title>
  <dc:creator>Rodrigo Stochero</dc:creator>
  <cp:lastModifiedBy>Rodrigo Stochero</cp:lastModifiedBy>
  <cp:revision>4</cp:revision>
  <dcterms:created xsi:type="dcterms:W3CDTF">2022-07-07T22:41:59Z</dcterms:created>
  <dcterms:modified xsi:type="dcterms:W3CDTF">2022-07-07T23:41:26Z</dcterms:modified>
</cp:coreProperties>
</file>