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9714" autoAdjust="0"/>
  </p:normalViewPr>
  <p:slideViewPr>
    <p:cSldViewPr>
      <p:cViewPr varScale="1">
        <p:scale>
          <a:sx n="105" d="100"/>
          <a:sy n="105" d="100"/>
        </p:scale>
        <p:origin x="-17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7B1EB-38E2-4227-A29A-52E53CB3774C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3396A-CD20-4CB7-B966-15A4AEBC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3396A-CD20-4CB7-B966-15A4AEBCB4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7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of this pattern is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interface. This interface defines a visit operation for each type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ConcreteElement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object structure. Meanwhile, 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ConcreteVisitor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implements the operations defined in the Visitor interface. The concrete visitor will store local state, typically as it traverses the set of elements. The element interface simply defines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to allow the visitor to run some action over that element - 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ConcreteElement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implement this accept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3396A-CD20-4CB7-B966-15A4AEBCB4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6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pattern should be used when you have distinct and unrelated operations to perform across a structure of objects. This avoids adding in code throughout your object structure that is better kept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it encourages cleaner code. You may want to run operations against a set of objects with different interfaces.  Visitors are also valuable if you have to perform a number of unrelated operations across the classes.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summary, if you want to decouple some logical code from the elements that you're using as input, visitor is probably the best pattern for the job.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3396A-CD20-4CB7-B966-15A4AEBCB4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1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accept method added to allow the visitor to access the element.  We could add in other types here to handle other items such as CDs,</a:t>
            </a:r>
            <a:r>
              <a:rPr lang="en-US" baseline="0" dirty="0" smtClean="0"/>
              <a:t> DVDs, or games.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3396A-CD20-4CB7-B966-15A4AEBCB4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1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concrete element,</a:t>
            </a:r>
            <a:r>
              <a:rPr lang="en-US" baseline="0" dirty="0" smtClean="0"/>
              <a:t> we need to add a visit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3396A-CD20-4CB7-B966-15A4AEBCB4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005B-00CA-42AB-8E4F-987167AA73E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7B59-3F80-47DA-A41C-937AC72130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005B-00CA-42AB-8E4F-987167AA73E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7B59-3F80-47DA-A41C-937AC7213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005B-00CA-42AB-8E4F-987167AA73E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7B59-3F80-47DA-A41C-937AC7213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005B-00CA-42AB-8E4F-987167AA73E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7B59-3F80-47DA-A41C-937AC7213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005B-00CA-42AB-8E4F-987167AA73E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7B59-3F80-47DA-A41C-937AC72130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005B-00CA-42AB-8E4F-987167AA73E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7B59-3F80-47DA-A41C-937AC7213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005B-00CA-42AB-8E4F-987167AA73E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7B59-3F80-47DA-A41C-937AC7213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005B-00CA-42AB-8E4F-987167AA73E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7B59-3F80-47DA-A41C-937AC7213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005B-00CA-42AB-8E4F-987167AA73E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7B59-3F80-47DA-A41C-937AC7213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005B-00CA-42AB-8E4F-987167AA73E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17B59-3F80-47DA-A41C-937AC72130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6F3005B-00CA-42AB-8E4F-987167AA73E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4317B59-3F80-47DA-A41C-937AC72130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6F3005B-00CA-42AB-8E4F-987167AA73ED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4317B59-3F80-47DA-A41C-937AC72130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visitor-pattern.html" TargetMode="External"/><Relationship Id="rId2" Type="http://schemas.openxmlformats.org/officeDocument/2006/relationships/hyperlink" Target="http://en.wikipedia.org/wiki/Visitor_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dzone.com/articles/design-patterns-visi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Used to manage algorithms, relationships and responsibilities between objects.</a:t>
            </a:r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Follows the open/closed design principle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 smtClean="0"/>
              <a:t>Visitors implement a visit() method</a:t>
            </a:r>
            <a:br>
              <a:rPr lang="en-US" dirty="0" smtClean="0"/>
            </a:br>
            <a:r>
              <a:rPr lang="en-US" dirty="0" err="1" smtClean="0"/>
              <a:t>Visitables</a:t>
            </a:r>
            <a:r>
              <a:rPr lang="en-US" dirty="0" smtClean="0"/>
              <a:t> implement an accept()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6400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java.dzone.com</a:t>
            </a:r>
            <a:endParaRPr lang="en-US" dirty="0"/>
          </a:p>
        </p:txBody>
      </p:sp>
      <p:pic>
        <p:nvPicPr>
          <p:cNvPr id="1028" name="Picture 4" descr="http://java.dzone.com/sites/all/files/visitor_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07" y="1661311"/>
            <a:ext cx="6345185" cy="464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8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Visitor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distinct and unrelated operations to perform across a structure of objects.</a:t>
            </a:r>
          </a:p>
          <a:p>
            <a:endParaRPr lang="en-US" dirty="0"/>
          </a:p>
          <a:p>
            <a:r>
              <a:rPr lang="en-US" dirty="0" smtClean="0"/>
              <a:t>If you want to decouple some logical code from the elements that you’re using as input.</a:t>
            </a:r>
          </a:p>
        </p:txBody>
      </p:sp>
    </p:spTree>
    <p:extLst>
      <p:ext uri="{BB962C8B-B14F-4D97-AF65-F5344CB8AC3E}">
        <p14:creationId xmlns:p14="http://schemas.microsoft.com/office/powerpoint/2010/main" val="28445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Example (Element)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1676400"/>
            <a:ext cx="52673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2743200"/>
            <a:ext cx="53625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3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Example (Visitor)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676400"/>
            <a:ext cx="52959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714" y="2974649"/>
            <a:ext cx="5638800" cy="353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4952998" y="3522293"/>
            <a:ext cx="99060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44013" y="2978360"/>
            <a:ext cx="3048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 a new visit method for each concrete visitable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Example (Implementation)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7" y="1676400"/>
            <a:ext cx="53054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and Taxi:</a:t>
            </a:r>
            <a:br>
              <a:rPr lang="en-US" dirty="0" smtClean="0"/>
            </a:br>
            <a:r>
              <a:rPr lang="en-US" dirty="0" smtClean="0"/>
              <a:t>User calls a taxi, taxi arrives at user’s door.  Once the user sits in taxi, the visiting taxi is in control of transporting that person.</a:t>
            </a:r>
          </a:p>
          <a:p>
            <a:r>
              <a:rPr lang="en-US" dirty="0" smtClean="0"/>
              <a:t>Supermarket checkout:</a:t>
            </a:r>
            <a:br>
              <a:rPr lang="en-US" dirty="0" smtClean="0"/>
            </a:br>
            <a:r>
              <a:rPr lang="en-US" dirty="0" smtClean="0"/>
              <a:t>When you go to the checkout, cashier acts as visitor.  Some elements can be directly scanned for price, others must be weighed to get the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en.wikipedia.org/wiki/Visitor_pattern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www.oodesign.com/visitor-pattern.html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java.dzone.com/articles/design-patterns-visitor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76</TotalTime>
  <Words>227</Words>
  <Application>Microsoft Office PowerPoint</Application>
  <PresentationFormat>On-screen Show (4:3)</PresentationFormat>
  <Paragraphs>35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Visitor pattern</vt:lpstr>
      <vt:lpstr>Overview</vt:lpstr>
      <vt:lpstr>UML Example</vt:lpstr>
      <vt:lpstr>When to use Visitor pattern?</vt:lpstr>
      <vt:lpstr>Java Example (Element)</vt:lpstr>
      <vt:lpstr>Java Example (Visitor)</vt:lpstr>
      <vt:lpstr>Java Example (Implementation)</vt:lpstr>
      <vt:lpstr>Real World Example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pattern</dc:title>
  <dc:creator>Andrew Guibert</dc:creator>
  <cp:lastModifiedBy>Andrew Guibert</cp:lastModifiedBy>
  <cp:revision>7</cp:revision>
  <dcterms:created xsi:type="dcterms:W3CDTF">2014-04-14T04:12:34Z</dcterms:created>
  <dcterms:modified xsi:type="dcterms:W3CDTF">2014-04-14T05:28:37Z</dcterms:modified>
</cp:coreProperties>
</file>