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 id="2147483718" r:id="rId2"/>
    <p:sldMasterId id="2147483751" r:id="rId3"/>
    <p:sldMasterId id="2147483789" r:id="rId4"/>
  </p:sldMasterIdLst>
  <p:notesMasterIdLst>
    <p:notesMasterId r:id="rId50"/>
  </p:notesMasterIdLst>
  <p:handoutMasterIdLst>
    <p:handoutMasterId r:id="rId51"/>
  </p:handoutMasterIdLst>
  <p:sldIdLst>
    <p:sldId id="347" r:id="rId5"/>
    <p:sldId id="403" r:id="rId6"/>
    <p:sldId id="422" r:id="rId7"/>
    <p:sldId id="405" r:id="rId8"/>
    <p:sldId id="417" r:id="rId9"/>
    <p:sldId id="418" r:id="rId10"/>
    <p:sldId id="420" r:id="rId11"/>
    <p:sldId id="406" r:id="rId12"/>
    <p:sldId id="647" r:id="rId13"/>
    <p:sldId id="649" r:id="rId14"/>
    <p:sldId id="407" r:id="rId15"/>
    <p:sldId id="4074" r:id="rId16"/>
    <p:sldId id="410" r:id="rId17"/>
    <p:sldId id="4076" r:id="rId18"/>
    <p:sldId id="411" r:id="rId19"/>
    <p:sldId id="384" r:id="rId20"/>
    <p:sldId id="4075" r:id="rId21"/>
    <p:sldId id="4176" r:id="rId22"/>
    <p:sldId id="409" r:id="rId23"/>
    <p:sldId id="4158" r:id="rId24"/>
    <p:sldId id="287" r:id="rId25"/>
    <p:sldId id="4159" r:id="rId26"/>
    <p:sldId id="4166" r:id="rId27"/>
    <p:sldId id="408" r:id="rId28"/>
    <p:sldId id="4167" r:id="rId29"/>
    <p:sldId id="4168" r:id="rId30"/>
    <p:sldId id="413" r:id="rId31"/>
    <p:sldId id="294" r:id="rId32"/>
    <p:sldId id="4169" r:id="rId33"/>
    <p:sldId id="4170" r:id="rId34"/>
    <p:sldId id="423" r:id="rId35"/>
    <p:sldId id="4171" r:id="rId36"/>
    <p:sldId id="414" r:id="rId37"/>
    <p:sldId id="650" r:id="rId38"/>
    <p:sldId id="268" r:id="rId39"/>
    <p:sldId id="412" r:id="rId40"/>
    <p:sldId id="4162" r:id="rId41"/>
    <p:sldId id="256" r:id="rId42"/>
    <p:sldId id="415" r:id="rId43"/>
    <p:sldId id="4172" r:id="rId44"/>
    <p:sldId id="4173" r:id="rId45"/>
    <p:sldId id="280" r:id="rId46"/>
    <p:sldId id="141168031" r:id="rId47"/>
    <p:sldId id="141168033" r:id="rId48"/>
    <p:sldId id="141168041"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asdair Nottingham" initials="AN" lastIdx="1" clrIdx="0">
    <p:extLst/>
  </p:cmAuthor>
  <p:cmAuthor id="2" name="Alasdair Nottingham" initials="AN [2]" lastIdx="1" clrIdx="1">
    <p:extLst/>
  </p:cmAuthor>
  <p:cmAuthor id="3" name="Alasdair Nottingham" initials="AN [3]" lastIdx="1" clrIdx="2">
    <p:extLst/>
  </p:cmAuthor>
  <p:cmAuthor id="4" name="Alasdair Nottingham" initials="AN [4]" lastIdx="1" clrIdx="3">
    <p:extLst/>
  </p:cmAuthor>
  <p:cmAuthor id="5" name="Alasdair Nottingham" initials="AN [2] [2]"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1E6"/>
    <a:srgbClr val="FFFFFF"/>
    <a:srgbClr val="43C0A0"/>
    <a:srgbClr val="4689CC"/>
    <a:srgbClr val="00B0F0"/>
    <a:srgbClr val="416BB1"/>
    <a:srgbClr val="1C3649"/>
    <a:srgbClr val="EA3AC4"/>
    <a:srgbClr val="000000"/>
    <a:srgbClr val="1D37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04" autoAdjust="0"/>
    <p:restoredTop sz="76033" autoAdjust="0"/>
  </p:normalViewPr>
  <p:slideViewPr>
    <p:cSldViewPr snapToGrid="0">
      <p:cViewPr varScale="1">
        <p:scale>
          <a:sx n="105" d="100"/>
          <a:sy n="105" d="100"/>
        </p:scale>
        <p:origin x="2224" y="176"/>
      </p:cViewPr>
      <p:guideLst>
        <p:guide orient="horz" pos="2160"/>
        <p:guide pos="3840"/>
      </p:guideLst>
    </p:cSldViewPr>
  </p:slideViewPr>
  <p:outlineViewPr>
    <p:cViewPr>
      <p:scale>
        <a:sx n="33" d="100"/>
        <a:sy n="33" d="100"/>
      </p:scale>
      <p:origin x="0" y="8232"/>
    </p:cViewPr>
  </p:outlineViewPr>
  <p:notesTextViewPr>
    <p:cViewPr>
      <p:scale>
        <a:sx n="1" d="1"/>
        <a:sy n="1" d="1"/>
      </p:scale>
      <p:origin x="0" y="0"/>
    </p:cViewPr>
  </p:notesTextViewPr>
  <p:notesViewPr>
    <p:cSldViewPr snapToGrid="0" snapToObjects="1">
      <p:cViewPr varScale="1">
        <p:scale>
          <a:sx n="86" d="100"/>
          <a:sy n="86" d="100"/>
        </p:scale>
        <p:origin x="3928"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64624D-466C-2042-8A0A-5AA56DE2DC64}" type="datetimeFigureOut">
              <a:rPr lang="en-US" smtClean="0"/>
              <a:t>2/14/19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FDEB12-1E7D-7842-B661-53C9BBB77766}" type="slidenum">
              <a:rPr lang="en-US" smtClean="0"/>
              <a:t>‹#›</a:t>
            </a:fld>
            <a:endParaRPr lang="en-US" dirty="0"/>
          </a:p>
        </p:txBody>
      </p:sp>
    </p:spTree>
    <p:extLst>
      <p:ext uri="{BB962C8B-B14F-4D97-AF65-F5344CB8AC3E}">
        <p14:creationId xmlns:p14="http://schemas.microsoft.com/office/powerpoint/2010/main" val="100413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0D7BC-41EB-DC45-939C-558E874D2743}" type="datetimeFigureOut">
              <a:rPr lang="en-US" smtClean="0"/>
              <a:t>2/14/19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29C4E9-9815-2C4B-8773-F08204D37298}" type="slidenum">
              <a:rPr lang="en-US" smtClean="0"/>
              <a:t>‹#›</a:t>
            </a:fld>
            <a:endParaRPr lang="en-US" dirty="0"/>
          </a:p>
        </p:txBody>
      </p:sp>
    </p:spTree>
    <p:extLst>
      <p:ext uri="{BB962C8B-B14F-4D97-AF65-F5344CB8AC3E}">
        <p14:creationId xmlns:p14="http://schemas.microsoft.com/office/powerpoint/2010/main" val="155976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529C4E9-9815-2C4B-8773-F08204D37298}" type="slidenum">
              <a:rPr lang="en-US" smtClean="0"/>
              <a:t>1</a:t>
            </a:fld>
            <a:endParaRPr lang="en-US" dirty="0"/>
          </a:p>
        </p:txBody>
      </p:sp>
    </p:spTree>
    <p:extLst>
      <p:ext uri="{BB962C8B-B14F-4D97-AF65-F5344CB8AC3E}">
        <p14:creationId xmlns:p14="http://schemas.microsoft.com/office/powerpoint/2010/main" val="503132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@Bulkhead allows you to specify number of concurrent requests.  </a:t>
            </a:r>
            <a:r>
              <a:rPr lang="en-GB" dirty="0" err="1"/>
              <a:t>waitingTaskQueue</a:t>
            </a:r>
            <a:r>
              <a:rPr lang="en-GB" dirty="0"/>
              <a:t> allows requests to be queued rather than failing.  To use </a:t>
            </a:r>
            <a:r>
              <a:rPr lang="en-GB" dirty="0" err="1"/>
              <a:t>waitingTaskQueue</a:t>
            </a:r>
            <a:r>
              <a:rPr lang="en-GB" dirty="0"/>
              <a:t>, you also need to specify @Asynchronous to prevent immediate rejection.</a:t>
            </a:r>
          </a:p>
        </p:txBody>
      </p:sp>
      <p:sp>
        <p:nvSpPr>
          <p:cNvPr id="4" name="Slide Number Placeholder 3"/>
          <p:cNvSpPr>
            <a:spLocks noGrp="1"/>
          </p:cNvSpPr>
          <p:nvPr>
            <p:ph type="sldNum" sz="quarter" idx="10"/>
          </p:nvPr>
        </p:nvSpPr>
        <p:spPr/>
        <p:txBody>
          <a:bodyPr/>
          <a:lstStyle/>
          <a:p>
            <a:fld id="{18D02FFD-07D4-5C4F-BD77-921008177348}" type="slidenum">
              <a:rPr lang="en-US" smtClean="0"/>
              <a:t>23</a:t>
            </a:fld>
            <a:endParaRPr lang="en-US" dirty="0"/>
          </a:p>
        </p:txBody>
      </p:sp>
    </p:spTree>
    <p:extLst>
      <p:ext uri="{BB962C8B-B14F-4D97-AF65-F5344CB8AC3E}">
        <p14:creationId xmlns:p14="http://schemas.microsoft.com/office/powerpoint/2010/main" val="2309494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Mention you can check in config.</a:t>
            </a:r>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fld id="{075CFB63-5D0D-494D-8987-12B43EB26300}" type="slidenum">
              <a:rPr lang="en-US" altLang="en-US">
                <a:latin typeface="Calibri" charset="0"/>
              </a:rPr>
              <a:pPr/>
              <a:t>26</a:t>
            </a:fld>
            <a:endParaRPr lang="en-US" altLang="en-US">
              <a:latin typeface="Calibri" charset="0"/>
            </a:endParaRPr>
          </a:p>
        </p:txBody>
      </p:sp>
    </p:spTree>
    <p:extLst>
      <p:ext uri="{BB962C8B-B14F-4D97-AF65-F5344CB8AC3E}">
        <p14:creationId xmlns:p14="http://schemas.microsoft.com/office/powerpoint/2010/main" val="444846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3881520" y="8686800"/>
            <a:ext cx="2973600" cy="454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22C30615-12F5-45B4-9908-53498D37268F}" type="slidenum">
              <a:rPr lang="en-US" sz="1400" b="0" strike="noStrike" spc="-1">
                <a:solidFill>
                  <a:srgbClr val="000000"/>
                </a:solidFill>
                <a:uFill>
                  <a:solidFill>
                    <a:srgbClr val="FFFFFF"/>
                  </a:solidFill>
                </a:uFill>
                <a:latin typeface="Times New Roman"/>
                <a:ea typeface="ＭＳ Ｐゴシック"/>
              </a:rPr>
              <a:t>28</a:t>
            </a:fld>
            <a:endParaRPr lang="en-US" sz="1800" b="0" strike="noStrike" spc="-1">
              <a:solidFill>
                <a:srgbClr val="000000"/>
              </a:solidFill>
              <a:uFill>
                <a:solidFill>
                  <a:srgbClr val="FFFFFF"/>
                </a:solidFill>
              </a:uFill>
              <a:latin typeface="Arial"/>
            </a:endParaRPr>
          </a:p>
        </p:txBody>
      </p:sp>
      <p:sp>
        <p:nvSpPr>
          <p:cNvPr id="244" name="PlaceHolder 2"/>
          <p:cNvSpPr>
            <a:spLocks noGrp="1"/>
          </p:cNvSpPr>
          <p:nvPr>
            <p:ph type="body"/>
          </p:nvPr>
        </p:nvSpPr>
        <p:spPr>
          <a:xfrm>
            <a:off x="685800" y="641520"/>
            <a:ext cx="5484960" cy="7770960"/>
          </a:xfrm>
          <a:prstGeom prst="rect">
            <a:avLst/>
          </a:prstGeom>
        </p:spPr>
        <p:txBody>
          <a:bodyPr lIns="0" tIns="0" rIns="0" bIns="0" anchor="ctr"/>
          <a:lstStyle/>
          <a:p>
            <a:pPr marL="216000" indent="-215280">
              <a:lnSpc>
                <a:spcPct val="100000"/>
              </a:lnSpc>
            </a:pPr>
            <a:r>
              <a:rPr lang="en-US" sz="1200" b="0" strike="noStrike" spc="-1">
                <a:solidFill>
                  <a:srgbClr val="000000"/>
                </a:solidFill>
                <a:uFill>
                  <a:solidFill>
                    <a:srgbClr val="FFFFFF"/>
                  </a:solidFill>
                </a:uFill>
                <a:latin typeface="Arial"/>
                <a:ea typeface="Helvetica Neue"/>
              </a:rPr>
              <a:t>Describe background information that will be useful to help understand how this feature will be used or integrated into the product.  Use this slide to cover existing concepts and the Key Concepts chart to cover new material that will need documentation.</a:t>
            </a:r>
            <a:endParaRPr lang="en-US" sz="1200" b="0" strike="noStrike" spc="-1">
              <a:solidFill>
                <a:srgbClr val="000000"/>
              </a:solidFill>
              <a:uFill>
                <a:solidFill>
                  <a:srgbClr val="FFFFFF"/>
                </a:solidFill>
              </a:uFill>
              <a:latin typeface="Arial"/>
            </a:endParaRPr>
          </a:p>
          <a:p>
            <a:pPr marL="216000" indent="-215280">
              <a:lnSpc>
                <a:spcPct val="100000"/>
              </a:lnSpc>
            </a:pPr>
            <a:endParaRPr lang="en-US" sz="12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721847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Mention you can check in config.</a:t>
            </a:r>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fld id="{075CFB63-5D0D-494D-8987-12B43EB26300}" type="slidenum">
              <a:rPr lang="en-US" altLang="en-US">
                <a:latin typeface="Calibri" charset="0"/>
              </a:rPr>
              <a:pPr/>
              <a:t>29</a:t>
            </a:fld>
            <a:endParaRPr lang="en-US" altLang="en-US">
              <a:latin typeface="Calibri" charset="0"/>
            </a:endParaRPr>
          </a:p>
        </p:txBody>
      </p:sp>
    </p:spTree>
    <p:extLst>
      <p:ext uri="{BB962C8B-B14F-4D97-AF65-F5344CB8AC3E}">
        <p14:creationId xmlns:p14="http://schemas.microsoft.com/office/powerpoint/2010/main" val="3936693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@Bulkhead allows you to specify number of concurrent requests.  </a:t>
            </a:r>
            <a:r>
              <a:rPr lang="en-GB" dirty="0" err="1"/>
              <a:t>waitingTaskQueue</a:t>
            </a:r>
            <a:r>
              <a:rPr lang="en-GB" dirty="0"/>
              <a:t> allows requests to be queued rather than failing.  To use </a:t>
            </a:r>
            <a:r>
              <a:rPr lang="en-GB" dirty="0" err="1"/>
              <a:t>waitingTaskQueue</a:t>
            </a:r>
            <a:r>
              <a:rPr lang="en-GB" dirty="0"/>
              <a:t>, you also need to specify @Asynchronous to prevent immediate rejection.</a:t>
            </a:r>
          </a:p>
        </p:txBody>
      </p:sp>
      <p:sp>
        <p:nvSpPr>
          <p:cNvPr id="4" name="Slide Number Placeholder 3"/>
          <p:cNvSpPr>
            <a:spLocks noGrp="1"/>
          </p:cNvSpPr>
          <p:nvPr>
            <p:ph type="sldNum" sz="quarter" idx="10"/>
          </p:nvPr>
        </p:nvSpPr>
        <p:spPr/>
        <p:txBody>
          <a:bodyPr/>
          <a:lstStyle/>
          <a:p>
            <a:fld id="{18D02FFD-07D4-5C4F-BD77-921008177348}" type="slidenum">
              <a:rPr lang="en-US" smtClean="0"/>
              <a:t>30</a:t>
            </a:fld>
            <a:endParaRPr lang="en-US" dirty="0"/>
          </a:p>
        </p:txBody>
      </p:sp>
    </p:spTree>
    <p:extLst>
      <p:ext uri="{BB962C8B-B14F-4D97-AF65-F5344CB8AC3E}">
        <p14:creationId xmlns:p14="http://schemas.microsoft.com/office/powerpoint/2010/main" val="3144124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US" altLang="en-US">
                <a:ea typeface="ＭＳ Ｐゴシック" charset="-128"/>
              </a:rPr>
              <a:t>In any environment – bare metal, virtualised, cloud, containers – WAS is supported on a wide variety of operating systems and you can roll your own cloud using scripting, dev/ops tools, or a technology of your choice</a:t>
            </a:r>
          </a:p>
          <a:p>
            <a:pPr marL="171450" indent="-171450">
              <a:buFontTx/>
              <a:buChar char="-"/>
            </a:pPr>
            <a:r>
              <a:rPr lang="en-US" altLang="en-US">
                <a:ea typeface="ＭＳ Ｐゴシック" charset="-128"/>
              </a:rPr>
              <a:t>* In the IBM Bluemix cloud, liberty runs on all three compute options:</a:t>
            </a:r>
          </a:p>
          <a:p>
            <a:pPr marL="628650" lvl="1" indent="-171450">
              <a:buFontTx/>
              <a:buChar char="-"/>
            </a:pPr>
            <a:r>
              <a:rPr lang="en-US" altLang="en-US">
                <a:ea typeface="ＭＳ Ｐゴシック" charset="-128"/>
              </a:rPr>
              <a:t>in the original Bluemix environment: CloudFoundry PaaS or ‘Instant Runtimes’, liberty provides the Java runtime</a:t>
            </a:r>
          </a:p>
          <a:p>
            <a:pPr marL="628650" lvl="1" indent="-171450">
              <a:buFontTx/>
              <a:buChar char="-"/>
            </a:pPr>
            <a:r>
              <a:rPr lang="en-US" altLang="en-US">
                <a:ea typeface="ＭＳ Ｐゴシック" charset="-128"/>
              </a:rPr>
              <a:t>* in the IBM Container Service, liberty servers can be wrapped in portable Docker containers and managed by the container service</a:t>
            </a:r>
          </a:p>
          <a:p>
            <a:pPr marL="628650" lvl="1" indent="-171450">
              <a:buFontTx/>
              <a:buChar char="-"/>
            </a:pPr>
            <a:r>
              <a:rPr lang="en-US" altLang="en-US">
                <a:ea typeface="ＭＳ Ｐゴシック" charset="-128"/>
              </a:rPr>
              <a:t>WAS can be installed and run in VMs provided by the OpenStack VM service which is currently in Beta</a:t>
            </a:r>
          </a:p>
          <a:p>
            <a:pPr marL="628650" lvl="1" indent="-171450">
              <a:buFontTx/>
              <a:buChar char="-"/>
            </a:pPr>
            <a:r>
              <a:rPr lang="en-US" altLang="en-US">
                <a:ea typeface="ＭＳ Ｐゴシック" charset="-128"/>
              </a:rPr>
              <a:t>Just available this month is ‘IBM Application Server on Cloud in Bluemix’ which will let users rent WAS instances in a shared environment </a:t>
            </a:r>
          </a:p>
          <a:p>
            <a:pPr marL="628650" lvl="1" indent="-171450">
              <a:buFontTx/>
              <a:buChar char="-"/>
            </a:pPr>
            <a:r>
              <a:rPr lang="en-US" altLang="en-US" i="1">
                <a:ea typeface="ＭＳ Ｐゴシック" charset="-128"/>
              </a:rPr>
              <a:t>more info on Bluemix compute options: https://developer.ibm.com/bluemix/2015/08/05/bluemix-instant-runtimes-containers-or-virtual-machines/</a:t>
            </a:r>
          </a:p>
          <a:p>
            <a:pPr marL="171450" indent="-171450">
              <a:buFontTx/>
              <a:buChar char="-"/>
            </a:pPr>
            <a:r>
              <a:rPr lang="en-US" altLang="en-US">
                <a:ea typeface="ＭＳ Ｐゴシック" charset="-128"/>
              </a:rPr>
              <a:t>* Liberty can be easily installed and configured in a private IaaS environment.  Pure Application patterns for WebSphere make the deployment of servers more efficient.</a:t>
            </a:r>
          </a:p>
          <a:p>
            <a:pPr marL="171450" indent="-171450">
              <a:buFontTx/>
              <a:buChar char="-"/>
            </a:pPr>
            <a:r>
              <a:rPr lang="en-US" altLang="en-US">
                <a:ea typeface="ＭＳ Ｐゴシック" charset="-128"/>
              </a:rPr>
              <a:t>* Public IaaS options are also available:</a:t>
            </a:r>
          </a:p>
          <a:p>
            <a:pPr marL="628650" lvl="1" indent="-171450">
              <a:buFontTx/>
              <a:buChar char="-"/>
            </a:pPr>
            <a:r>
              <a:rPr lang="en-US" altLang="en-US">
                <a:ea typeface="ＭＳ Ｐゴシック" charset="-128"/>
              </a:rPr>
              <a:t>on IBM’s SoftLayer you can install and configure Liberty directly onto rented VMs, or get pre-configured instances from the ‘IBM Application Server on Cloud’ service, this time in a dedicated environment.   You can also rent WAS instances on Microsoft Azure and Amazon Web Services</a:t>
            </a:r>
          </a:p>
          <a:p>
            <a:pPr marL="171450" indent="-171450">
              <a:buFontTx/>
              <a:buChar char="-"/>
            </a:pPr>
            <a:r>
              <a:rPr lang="en-US" altLang="en-US">
                <a:ea typeface="ＭＳ Ｐゴシック" charset="-128"/>
              </a:rPr>
              <a:t>If you choose a non-IBM PaaS you can also run Liberty there.  There is an open-source buildpack for CloudFoundry and Heroku, which forms the core of the Bluemix buildpack so is highly functional and very well tested.  That buildpack is also wrapped to provide the liberty cartridge for use in the OpenShift PaaS.</a:t>
            </a:r>
          </a:p>
          <a:p>
            <a:pPr marL="171450" indent="-171450"/>
            <a:r>
              <a:rPr lang="en-US" altLang="en-US">
                <a:ea typeface="ＭＳ Ｐゴシック" charset="-128"/>
              </a:rPr>
              <a:t>So we provide a wide choice of cloud environments for running WAS, and the bottom line is that WAS Liberty is technically small and simple enough to run in any environment, and we want to support you in running Liberty in whatever environment you choose.</a:t>
            </a:r>
          </a:p>
          <a:p>
            <a:pPr marL="171450" indent="-171450"/>
            <a:endParaRPr lang="en-US" altLang="en-US">
              <a:ea typeface="ＭＳ Ｐゴシック" charset="-128"/>
            </a:endParaRPr>
          </a:p>
        </p:txBody>
      </p:sp>
      <p:sp>
        <p:nvSpPr>
          <p:cNvPr id="409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fld id="{0062EA85-6BF2-014E-8E93-301D62AEBF52}" type="slidenum">
              <a:rPr lang="en-US" altLang="ja-JP">
                <a:latin typeface="Calibri" charset="0"/>
              </a:rPr>
              <a:pPr/>
              <a:t>34</a:t>
            </a:fld>
            <a:endParaRPr lang="en-US" altLang="ja-JP">
              <a:latin typeface="Calibri" charset="0"/>
            </a:endParaRPr>
          </a:p>
        </p:txBody>
      </p:sp>
    </p:spTree>
    <p:extLst>
      <p:ext uri="{BB962C8B-B14F-4D97-AF65-F5344CB8AC3E}">
        <p14:creationId xmlns:p14="http://schemas.microsoft.com/office/powerpoint/2010/main" val="29638393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Alasdair</a:t>
            </a:r>
          </a:p>
          <a:p>
            <a:endParaRPr lang="en-US" dirty="0"/>
          </a:p>
          <a:p>
            <a:r>
              <a:rPr lang="en-US" dirty="0"/>
              <a:t>Talk about exploiting </a:t>
            </a:r>
            <a:r>
              <a:rPr lang="en-US" dirty="0" err="1"/>
              <a:t>docker</a:t>
            </a:r>
            <a:r>
              <a:rPr lang="en-US" dirty="0"/>
              <a:t> and </a:t>
            </a:r>
            <a:r>
              <a:rPr lang="en-US" dirty="0" err="1"/>
              <a:t>docker</a:t>
            </a:r>
            <a:r>
              <a:rPr lang="en-US" dirty="0"/>
              <a:t> layers. </a:t>
            </a:r>
          </a:p>
          <a:p>
            <a:r>
              <a:rPr lang="en-US" dirty="0"/>
              <a:t>FAT jars are not your friend.</a:t>
            </a:r>
          </a:p>
          <a:p>
            <a:r>
              <a:rPr lang="en-US" dirty="0"/>
              <a:t>Docker, and </a:t>
            </a:r>
            <a:r>
              <a:rPr lang="en-US" dirty="0" err="1"/>
              <a:t>kube</a:t>
            </a:r>
            <a:r>
              <a:rPr lang="en-US" dirty="0"/>
              <a:t> are your friend and really the future for deployment</a:t>
            </a:r>
          </a:p>
        </p:txBody>
      </p:sp>
      <p:sp>
        <p:nvSpPr>
          <p:cNvPr id="4" name="Slide Number Placeholder 3"/>
          <p:cNvSpPr>
            <a:spLocks noGrp="1"/>
          </p:cNvSpPr>
          <p:nvPr>
            <p:ph type="sldNum" sz="quarter" idx="10"/>
          </p:nvPr>
        </p:nvSpPr>
        <p:spPr/>
        <p:txBody>
          <a:bodyPr/>
          <a:lstStyle/>
          <a:p>
            <a:fld id="{6AA8AAFC-0F2A-3943-B8AC-82F073F42726}" type="slidenum">
              <a:rPr lang="en-US" smtClean="0"/>
              <a:t>35</a:t>
            </a:fld>
            <a:endParaRPr lang="en-US"/>
          </a:p>
        </p:txBody>
      </p:sp>
    </p:spTree>
    <p:extLst>
      <p:ext uri="{BB962C8B-B14F-4D97-AF65-F5344CB8AC3E}">
        <p14:creationId xmlns:p14="http://schemas.microsoft.com/office/powerpoint/2010/main" val="3172188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29C4E9-9815-2C4B-8773-F08204D37298}" type="slidenum">
              <a:rPr lang="en-US" smtClean="0"/>
              <a:t>40</a:t>
            </a:fld>
            <a:endParaRPr lang="en-US" dirty="0"/>
          </a:p>
        </p:txBody>
      </p:sp>
    </p:spTree>
    <p:extLst>
      <p:ext uri="{BB962C8B-B14F-4D97-AF65-F5344CB8AC3E}">
        <p14:creationId xmlns:p14="http://schemas.microsoft.com/office/powerpoint/2010/main" val="2123026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29C4E9-9815-2C4B-8773-F08204D37298}" type="slidenum">
              <a:rPr lang="en-US" smtClean="0"/>
              <a:t>41</a:t>
            </a:fld>
            <a:endParaRPr lang="en-US" dirty="0"/>
          </a:p>
        </p:txBody>
      </p:sp>
    </p:spTree>
    <p:extLst>
      <p:ext uri="{BB962C8B-B14F-4D97-AF65-F5344CB8AC3E}">
        <p14:creationId xmlns:p14="http://schemas.microsoft.com/office/powerpoint/2010/main" val="1843985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29C4E9-9815-2C4B-8773-F08204D37298}" type="slidenum">
              <a:rPr lang="en-US" smtClean="0"/>
              <a:t>42</a:t>
            </a:fld>
            <a:endParaRPr lang="en-US" dirty="0"/>
          </a:p>
        </p:txBody>
      </p:sp>
    </p:spTree>
    <p:extLst>
      <p:ext uri="{BB962C8B-B14F-4D97-AF65-F5344CB8AC3E}">
        <p14:creationId xmlns:p14="http://schemas.microsoft.com/office/powerpoint/2010/main" val="2748956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29C4E9-9815-2C4B-8773-F08204D37298}" type="slidenum">
              <a:rPr lang="en-US" smtClean="0"/>
              <a:t>3</a:t>
            </a:fld>
            <a:endParaRPr lang="en-US" dirty="0"/>
          </a:p>
        </p:txBody>
      </p:sp>
    </p:spTree>
    <p:extLst>
      <p:ext uri="{BB962C8B-B14F-4D97-AF65-F5344CB8AC3E}">
        <p14:creationId xmlns:p14="http://schemas.microsoft.com/office/powerpoint/2010/main" val="37868928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table, compelling reason to go.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384FA1-864F-B340-951C-482027C008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0035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95325"/>
            <a:ext cx="6092825" cy="34274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2B1A98B-CFA9-490B-94ED-931F2938F12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40851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Customers building cloud-native apps</a:t>
            </a:r>
            <a:r>
              <a:rPr lang="en-US" baseline="0" dirty="0"/>
              <a:t> and </a:t>
            </a:r>
            <a:r>
              <a:rPr lang="en-US" baseline="0" dirty="0" err="1"/>
              <a:t>microservices</a:t>
            </a:r>
            <a:r>
              <a:rPr lang="en-US" baseline="0" dirty="0"/>
              <a:t> have a choice of the edition that best suits their needs when they want to get support.</a:t>
            </a:r>
          </a:p>
          <a:p>
            <a:endParaRPr lang="en-US" baseline="0" dirty="0"/>
          </a:p>
          <a:p>
            <a:r>
              <a:rPr lang="en-US" baseline="0" dirty="0"/>
              <a:t>For Web applications or </a:t>
            </a:r>
            <a:r>
              <a:rPr lang="en-US" baseline="0" dirty="0" err="1"/>
              <a:t>microservices</a:t>
            </a:r>
            <a:r>
              <a:rPr lang="en-US" baseline="0" dirty="0"/>
              <a:t> that rely only on the Web Profile, customers can select Liberty Core.</a:t>
            </a:r>
          </a:p>
          <a:p>
            <a:r>
              <a:rPr lang="en-US" baseline="0" dirty="0"/>
              <a:t>For applications that need to integrate with existing Java EE applications, for example using JMS, customers can select Liberty Base.</a:t>
            </a:r>
          </a:p>
          <a:p>
            <a:r>
              <a:rPr lang="en-US" baseline="0" dirty="0"/>
              <a:t>For a complete end-to-end DevOps pipeline that includes integration with GitHub, Jenkins, </a:t>
            </a:r>
            <a:r>
              <a:rPr lang="en-US" baseline="0" dirty="0" err="1"/>
              <a:t>Zipkin</a:t>
            </a:r>
            <a:r>
              <a:rPr lang="en-US" baseline="0" dirty="0"/>
              <a:t>, and Kubernetes (community edition, IBM Cloud private sold separately provides supported Kubernetes) then customers can select WebSphere Liberty ND (Network Deployment)</a:t>
            </a:r>
          </a:p>
          <a:p>
            <a:endParaRPr lang="en-US" baseline="0" dirty="0"/>
          </a:p>
          <a:p>
            <a:r>
              <a:rPr lang="en-US" baseline="0" dirty="0"/>
              <a:t>NOTE: Licensing conditions apply when running a mixed environment comprising both commercial WebSphere and Open Liberty (see later slide)</a:t>
            </a:r>
          </a:p>
          <a:p>
            <a:endParaRPr lang="en-US" baseline="0" dirty="0"/>
          </a:p>
          <a:p>
            <a:r>
              <a:rPr lang="en-US" dirty="0"/>
              <a:t>1 reasons we did what we did (GP)</a:t>
            </a:r>
          </a:p>
          <a:p>
            <a:r>
              <a:rPr lang="en-US" dirty="0"/>
              <a:t>[State what we believe:] </a:t>
            </a:r>
          </a:p>
          <a:p>
            <a:r>
              <a:rPr lang="en-US" dirty="0"/>
              <a:t>"We believe that the tools you choose shouldn’t make your job harder than necessary, or obscure what’s really going on under the covers because, at the end of the day, you are the one who has to support it."</a:t>
            </a:r>
          </a:p>
          <a:p>
            <a:r>
              <a:rPr lang="en-US" dirty="0"/>
              <a:t>"We believe you should be able to focus on getting your job done without worrying about how to wire together the technology you need to do it."</a:t>
            </a:r>
          </a:p>
          <a:p>
            <a:r>
              <a:rPr lang="en-US" dirty="0"/>
              <a:t>"We understand that whatever you're building is likely to be a part of something bigger."</a:t>
            </a:r>
          </a:p>
          <a:p>
            <a:r>
              <a:rPr lang="en-US" dirty="0"/>
              <a:t>Aimed initially at addressing developers needs to get away from "</a:t>
            </a:r>
            <a:r>
              <a:rPr lang="en-US" dirty="0" err="1"/>
              <a:t>WebsFear</a:t>
            </a:r>
            <a:r>
              <a:rPr lang="en-US" dirty="0"/>
              <a:t>"</a:t>
            </a:r>
          </a:p>
          <a:p>
            <a:r>
              <a:rPr lang="en-US" dirty="0"/>
              <a:t>Admin console 'may or may not need to restart server'.</a:t>
            </a:r>
          </a:p>
          <a:p>
            <a:r>
              <a:rPr lang="en-US" dirty="0"/>
              <a:t>Even before we released it, progressed to lightweight runtime but ALWAYS </a:t>
            </a:r>
            <a:r>
              <a:rPr lang="en-US" dirty="0" err="1"/>
              <a:t>focussed</a:t>
            </a:r>
            <a:r>
              <a:rPr lang="en-US" dirty="0"/>
              <a:t> on developer-first</a:t>
            </a:r>
          </a:p>
          <a:p>
            <a:r>
              <a:rPr lang="en-US" dirty="0"/>
              <a:t>Cloud motivation for small performant runtime: we needed our own solution in IBM for efficiency in public cloud. </a:t>
            </a:r>
          </a:p>
          <a:p>
            <a:r>
              <a:rPr lang="en-US" dirty="0"/>
              <a:t>1 Things we solved that are either unique or best in class (AN)</a:t>
            </a:r>
          </a:p>
          <a:p>
            <a:endParaRPr lang="en-US" dirty="0"/>
          </a:p>
        </p:txBody>
      </p:sp>
      <p:sp>
        <p:nvSpPr>
          <p:cNvPr id="4" name="Slide Number Placeholder 3"/>
          <p:cNvSpPr>
            <a:spLocks noGrp="1"/>
          </p:cNvSpPr>
          <p:nvPr>
            <p:ph type="sldNum" sz="quarter" idx="10"/>
          </p:nvPr>
        </p:nvSpPr>
        <p:spPr/>
        <p:txBody>
          <a:bodyPr/>
          <a:lstStyle/>
          <a:p>
            <a:fld id="{449DA338-18D0-3342-BF64-9DC90F545C74}"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1702675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ea typeface="ＭＳ Ｐゴシック" charset="-128"/>
              </a:rPr>
              <a:t>The server configuration allows you to control which features are loaded into a given server instance at a very fine-grained level, so you get exactly the function you want and no more.</a:t>
            </a:r>
          </a:p>
        </p:txBody>
      </p:sp>
      <p:sp>
        <p:nvSpPr>
          <p:cNvPr id="276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fld id="{69FEEA58-289C-B649-8621-8494D5486ABC}" type="slidenum">
              <a:rPr lang="en-US" altLang="en-US">
                <a:latin typeface="Calibri" charset="0"/>
              </a:rPr>
              <a:pPr/>
              <a:t>9</a:t>
            </a:fld>
            <a:endParaRPr lang="en-US" altLang="en-US">
              <a:latin typeface="Calibri" charset="0"/>
            </a:endParaRPr>
          </a:p>
        </p:txBody>
      </p:sp>
    </p:spTree>
    <p:extLst>
      <p:ext uri="{BB962C8B-B14F-4D97-AF65-F5344CB8AC3E}">
        <p14:creationId xmlns:p14="http://schemas.microsoft.com/office/powerpoint/2010/main" val="1352273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29C4E9-9815-2C4B-8773-F08204D37298}" type="slidenum">
              <a:rPr lang="en-US" smtClean="0"/>
              <a:t>10</a:t>
            </a:fld>
            <a:endParaRPr lang="en-US" dirty="0"/>
          </a:p>
        </p:txBody>
      </p:sp>
    </p:spTree>
    <p:extLst>
      <p:ext uri="{BB962C8B-B14F-4D97-AF65-F5344CB8AC3E}">
        <p14:creationId xmlns:p14="http://schemas.microsoft.com/office/powerpoint/2010/main" val="941722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021FA1-8146-7B4C-BE05-EC111469A178}" type="slidenum">
              <a:rPr lang="en-US" altLang="ja-JP" smtClean="0"/>
              <a:pPr>
                <a:defRPr/>
              </a:pPr>
              <a:t>12</a:t>
            </a:fld>
            <a:endParaRPr lang="en-US" altLang="ja-JP"/>
          </a:p>
        </p:txBody>
      </p:sp>
    </p:spTree>
    <p:extLst>
      <p:ext uri="{BB962C8B-B14F-4D97-AF65-F5344CB8AC3E}">
        <p14:creationId xmlns:p14="http://schemas.microsoft.com/office/powerpoint/2010/main" val="3109778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021FA1-8146-7B4C-BE05-EC111469A178}" type="slidenum">
              <a:rPr lang="en-US" altLang="ja-JP" smtClean="0"/>
              <a:pPr>
                <a:defRPr/>
              </a:pPr>
              <a:t>20</a:t>
            </a:fld>
            <a:endParaRPr lang="en-US" altLang="ja-JP"/>
          </a:p>
        </p:txBody>
      </p:sp>
    </p:spTree>
    <p:extLst>
      <p:ext uri="{BB962C8B-B14F-4D97-AF65-F5344CB8AC3E}">
        <p14:creationId xmlns:p14="http://schemas.microsoft.com/office/powerpoint/2010/main" val="1947856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6021FA1-8146-7B4C-BE05-EC111469A178}" type="slidenum">
              <a:rPr lang="en-US" altLang="ja-JP" smtClean="0"/>
              <a:pPr>
                <a:defRPr/>
              </a:pPr>
              <a:t>21</a:t>
            </a:fld>
            <a:endParaRPr lang="en-US" altLang="ja-JP"/>
          </a:p>
        </p:txBody>
      </p:sp>
    </p:spTree>
    <p:extLst>
      <p:ext uri="{BB962C8B-B14F-4D97-AF65-F5344CB8AC3E}">
        <p14:creationId xmlns:p14="http://schemas.microsoft.com/office/powerpoint/2010/main" val="2827908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Shape 2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6" name="Shape 23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2875492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 Id="rId4" Type="http://schemas.openxmlformats.org/officeDocument/2006/relationships/image" Target="../media/image12.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8" name="Picture 17" descr="img_powerpoint_title_withbea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descr="OL_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0444" y="396519"/>
            <a:ext cx="3019777" cy="514159"/>
          </a:xfrm>
          <a:prstGeom prst="rect">
            <a:avLst/>
          </a:prstGeom>
        </p:spPr>
      </p:pic>
      <p:sp>
        <p:nvSpPr>
          <p:cNvPr id="2" name="Title 1"/>
          <p:cNvSpPr>
            <a:spLocks noGrp="1"/>
          </p:cNvSpPr>
          <p:nvPr>
            <p:ph type="ctrTitle" hasCustomPrompt="1"/>
          </p:nvPr>
        </p:nvSpPr>
        <p:spPr>
          <a:xfrm>
            <a:off x="843847" y="3264954"/>
            <a:ext cx="10363200" cy="1470025"/>
          </a:xfrm>
        </p:spPr>
        <p:txBody>
          <a:bodyPr>
            <a:normAutofit/>
          </a:bodyPr>
          <a:lstStyle>
            <a:lvl1pPr marL="0" marR="0" indent="0" algn="l" defTabSz="609585" rtl="0" eaLnBrk="1" fontAlgn="auto" latinLnBrk="0" hangingPunct="1">
              <a:lnSpc>
                <a:spcPct val="100000"/>
              </a:lnSpc>
              <a:spcBef>
                <a:spcPct val="0"/>
              </a:spcBef>
              <a:spcAft>
                <a:spcPts val="0"/>
              </a:spcAft>
              <a:buClrTx/>
              <a:buSzTx/>
              <a:buFontTx/>
              <a:buNone/>
              <a:tabLst/>
              <a:defRPr sz="6400">
                <a:solidFill>
                  <a:srgbClr val="20203E"/>
                </a:solidFill>
                <a:latin typeface="Trebuchet MS"/>
                <a:cs typeface="Trebuchet MS"/>
              </a:defRPr>
            </a:lvl1pPr>
          </a:lstStyle>
          <a:p>
            <a:r>
              <a:rPr lang="en-US" sz="6400" dirty="0">
                <a:solidFill>
                  <a:srgbClr val="20203E"/>
                </a:solidFill>
                <a:latin typeface="Trebuchet MS"/>
                <a:cs typeface="Trebuchet MS"/>
              </a:rPr>
              <a:t>Open Liberty Title Slide</a:t>
            </a:r>
          </a:p>
        </p:txBody>
      </p:sp>
      <p:sp>
        <p:nvSpPr>
          <p:cNvPr id="13" name="Subtitle 2"/>
          <p:cNvSpPr>
            <a:spLocks noGrp="1"/>
          </p:cNvSpPr>
          <p:nvPr>
            <p:ph type="subTitle" idx="1" hasCustomPrompt="1"/>
          </p:nvPr>
        </p:nvSpPr>
        <p:spPr>
          <a:xfrm>
            <a:off x="843847" y="4685477"/>
            <a:ext cx="8534400" cy="899745"/>
          </a:xfrm>
        </p:spPr>
        <p:txBody>
          <a:bodyPr>
            <a:normAutofit/>
          </a:bodyPr>
          <a:lstStyle>
            <a:lvl1pPr marL="0" indent="0" algn="l">
              <a:lnSpc>
                <a:spcPct val="110000"/>
              </a:lnSpc>
              <a:spcAft>
                <a:spcPts val="1467"/>
              </a:spcAft>
              <a:buClr>
                <a:srgbClr val="F27E35"/>
              </a:buClr>
              <a:buSzPct val="125000"/>
              <a:buNone/>
              <a:defRPr sz="2667">
                <a:solidFill>
                  <a:srgbClr val="4C577D"/>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a:lnSpc>
                <a:spcPct val="110000"/>
              </a:lnSpc>
              <a:spcAft>
                <a:spcPts val="1100"/>
              </a:spcAft>
              <a:buClr>
                <a:srgbClr val="F27E35"/>
              </a:buClr>
              <a:buSzPct val="125000"/>
            </a:pPr>
            <a:r>
              <a:rPr lang="en-US" sz="2667" dirty="0">
                <a:solidFill>
                  <a:srgbClr val="4C577D"/>
                </a:solidFill>
                <a:latin typeface="Arial"/>
                <a:cs typeface="Arial"/>
              </a:rPr>
              <a:t>Subtitle goes here</a:t>
            </a:r>
          </a:p>
        </p:txBody>
      </p:sp>
    </p:spTree>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9" name="Slide Number Placeholder 6"/>
          <p:cNvSpPr>
            <a:spLocks noGrp="1"/>
          </p:cNvSpPr>
          <p:nvPr>
            <p:ph type="sldNum" sz="quarter" idx="4"/>
          </p:nvPr>
        </p:nvSpPr>
        <p:spPr>
          <a:xfrm>
            <a:off x="10209349" y="6435307"/>
            <a:ext cx="1677851" cy="182880"/>
          </a:xfrm>
          <a:prstGeom prst="rect">
            <a:avLst/>
          </a:prstGeom>
        </p:spPr>
        <p:txBody>
          <a:bodyPr vert="horz" lIns="0" tIns="0" rIns="0" bIns="0" rtlCol="0" anchor="ctr" anchorCtr="0"/>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10" name="Footer Placeholder 1"/>
          <p:cNvSpPr>
            <a:spLocks noGrp="1"/>
          </p:cNvSpPr>
          <p:nvPr>
            <p:ph type="ftr" sz="quarter" idx="3"/>
          </p:nvPr>
        </p:nvSpPr>
        <p:spPr>
          <a:xfrm>
            <a:off x="1772485" y="6435307"/>
            <a:ext cx="8534400" cy="182880"/>
          </a:xfrm>
          <a:prstGeom prst="rect">
            <a:avLst/>
          </a:prstGeom>
        </p:spPr>
        <p:txBody>
          <a:bodyPr lIns="0" tIns="0" rIns="0" bIns="0" anchor="ctr" anchorCtr="0"/>
          <a:lstStyle>
            <a:lvl1pPr>
              <a:defRPr sz="800">
                <a:solidFill>
                  <a:schemeClr val="bg2"/>
                </a:solidFill>
              </a:defRPr>
            </a:lvl1pPr>
          </a:lstStyle>
          <a:p>
            <a:r>
              <a:rPr lang="de-DE"/>
              <a:t>Think 2019 / DOC ID / Month XX, 2019 / © 2019 IBM Corporation</a:t>
            </a:r>
            <a:endParaRPr lang="en-US" dirty="0"/>
          </a:p>
        </p:txBody>
      </p:sp>
      <p:sp>
        <p:nvSpPr>
          <p:cNvPr id="11" name="Text Placeholder 2"/>
          <p:cNvSpPr txBox="1">
            <a:spLocks/>
          </p:cNvSpPr>
          <p:nvPr userDrawn="1"/>
        </p:nvSpPr>
        <p:spPr>
          <a:xfrm>
            <a:off x="304800" y="6414140"/>
            <a:ext cx="1439333" cy="182880"/>
          </a:xfrm>
          <a:prstGeom prst="rect">
            <a:avLst/>
          </a:prstGeom>
        </p:spPr>
        <p:txBody>
          <a:bodyPr lIns="0" tIns="0" rIns="0" bIns="0" anchor="ctr" anchorCtr="0"/>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de-DE" sz="1333" dirty="0">
                <a:solidFill>
                  <a:schemeClr val="bg2"/>
                </a:solidFill>
              </a:rPr>
              <a:t>IBM </a:t>
            </a:r>
            <a:r>
              <a:rPr lang="de-DE" sz="1333" dirty="0" err="1">
                <a:solidFill>
                  <a:schemeClr val="bg2"/>
                </a:solidFill>
              </a:rPr>
              <a:t>Confidential</a:t>
            </a:r>
            <a:endParaRPr lang="en-US" sz="1333" dirty="0">
              <a:solidFill>
                <a:schemeClr val="bg2"/>
              </a:solidFill>
            </a:endParaRPr>
          </a:p>
        </p:txBody>
      </p:sp>
    </p:spTree>
    <p:extLst>
      <p:ext uri="{BB962C8B-B14F-4D97-AF65-F5344CB8AC3E}">
        <p14:creationId xmlns:p14="http://schemas.microsoft.com/office/powerpoint/2010/main" val="390286654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864843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3"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335582249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80625935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Tree>
    <p:extLst>
      <p:ext uri="{BB962C8B-B14F-4D97-AF65-F5344CB8AC3E}">
        <p14:creationId xmlns:p14="http://schemas.microsoft.com/office/powerpoint/2010/main" val="1573185210"/>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p:spPr>
        <p:txBody>
          <a:bodyPr vert="horz" lIns="0" tIns="0" rIns="0" bIns="0" rtlCol="0" anchor="t" anchorCtr="0">
            <a:noAutofit/>
          </a:bodyPr>
          <a:lstStyle>
            <a:lvl1pPr>
              <a:defRPr lang="en-US" sz="3200" dirty="0" smtClean="0">
                <a:latin typeface="+mj-lt"/>
              </a:defRPr>
            </a:lvl1pPr>
          </a:lstStyle>
          <a:p>
            <a:pPr lvl="0">
              <a:lnSpc>
                <a:spcPct val="90000"/>
              </a:lnSpc>
              <a:spcBef>
                <a:spcPct val="0"/>
              </a:spcBef>
            </a:pPr>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Tree>
    <p:extLst>
      <p:ext uri="{BB962C8B-B14F-4D97-AF65-F5344CB8AC3E}">
        <p14:creationId xmlns:p14="http://schemas.microsoft.com/office/powerpoint/2010/main" val="55992783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
        <p:nvSpPr>
          <p:cNvPr id="6" name="Text Placeholder 5"/>
          <p:cNvSpPr>
            <a:spLocks noGrp="1"/>
          </p:cNvSpPr>
          <p:nvPr>
            <p:ph type="body" sz="quarter" idx="12"/>
          </p:nvPr>
        </p:nvSpPr>
        <p:spPr>
          <a:xfrm>
            <a:off x="304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6801940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
        <p:nvSpPr>
          <p:cNvPr id="7" name="Text Placeholder 6"/>
          <p:cNvSpPr>
            <a:spLocks noGrp="1"/>
          </p:cNvSpPr>
          <p:nvPr>
            <p:ph type="body" sz="quarter" idx="12"/>
          </p:nvPr>
        </p:nvSpPr>
        <p:spPr>
          <a:xfrm>
            <a:off x="304800" y="1488652"/>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1"/>
            <a:ext cx="8534400" cy="50990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381517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
        <p:nvSpPr>
          <p:cNvPr id="7" name="Text Placeholder 6"/>
          <p:cNvSpPr>
            <a:spLocks noGrp="1"/>
          </p:cNvSpPr>
          <p:nvPr>
            <p:ph type="body" sz="quarter" idx="12"/>
          </p:nvPr>
        </p:nvSpPr>
        <p:spPr>
          <a:xfrm>
            <a:off x="304800" y="1488652"/>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671758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
        <p:nvSpPr>
          <p:cNvPr id="6" name="Text Placeholder 5"/>
          <p:cNvSpPr>
            <a:spLocks noGrp="1"/>
          </p:cNvSpPr>
          <p:nvPr>
            <p:ph type="body" sz="quarter" idx="12"/>
          </p:nvPr>
        </p:nvSpPr>
        <p:spPr>
          <a:xfrm>
            <a:off x="304800" y="256034"/>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8"/>
            <a:ext cx="8534400" cy="6129867"/>
          </a:xfrm>
        </p:spPr>
        <p:txBody>
          <a:bodyPr/>
          <a:lstStyle/>
          <a:p>
            <a:r>
              <a:rPr lang="en-US"/>
              <a:t>Click icon to add table</a:t>
            </a:r>
          </a:p>
        </p:txBody>
      </p:sp>
    </p:spTree>
    <p:extLst>
      <p:ext uri="{BB962C8B-B14F-4D97-AF65-F5344CB8AC3E}">
        <p14:creationId xmlns:p14="http://schemas.microsoft.com/office/powerpoint/2010/main" val="428235391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Tree>
    <p:extLst>
      <p:ext uri="{BB962C8B-B14F-4D97-AF65-F5344CB8AC3E}">
        <p14:creationId xmlns:p14="http://schemas.microsoft.com/office/powerpoint/2010/main" val="252567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dirty="0">
              <a:solidFill>
                <a:srgbClr val="FFFFFF"/>
              </a:solidFill>
              <a:latin typeface="Arial"/>
              <a:cs typeface="Arial"/>
            </a:endParaRPr>
          </a:p>
        </p:txBody>
      </p:sp>
      <p:sp>
        <p:nvSpPr>
          <p:cNvPr id="2" name="Title 1"/>
          <p:cNvSpPr>
            <a:spLocks noGrp="1"/>
          </p:cNvSpPr>
          <p:nvPr>
            <p:ph type="title"/>
          </p:nvPr>
        </p:nvSpPr>
        <p:spPr>
          <a:xfrm>
            <a:off x="203200" y="1071862"/>
            <a:ext cx="5486400" cy="52367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en-US"/>
              <a:t>© 2018 IBM Corporation</a:t>
            </a:r>
            <a:endParaRPr lang="en-US" dirty="0"/>
          </a:p>
        </p:txBody>
      </p:sp>
      <p:sp>
        <p:nvSpPr>
          <p:cNvPr id="6" name="Text Placeholder 5"/>
          <p:cNvSpPr>
            <a:spLocks noGrp="1"/>
          </p:cNvSpPr>
          <p:nvPr>
            <p:ph type="body" sz="quarter" idx="12"/>
          </p:nvPr>
        </p:nvSpPr>
        <p:spPr>
          <a:xfrm>
            <a:off x="6400800" y="1481716"/>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a:extLst>
              <a:ext uri="{FF2B5EF4-FFF2-40B4-BE49-F238E27FC236}">
                <a16:creationId xmlns:a16="http://schemas.microsoft.com/office/drawing/2014/main" id="{1FBD79CB-C2A4-9C42-916E-FAED951C3A84}"/>
              </a:ext>
            </a:extLst>
          </p:cNvPr>
          <p:cNvSpPr>
            <a:spLocks noGrp="1"/>
          </p:cNvSpPr>
          <p:nvPr>
            <p:ph type="body" sz="quarter" idx="14"/>
          </p:nvPr>
        </p:nvSpPr>
        <p:spPr>
          <a:xfrm>
            <a:off x="203200" y="272606"/>
            <a:ext cx="5486400" cy="400049"/>
          </a:xfrm>
        </p:spPr>
        <p:txBody>
          <a:bodyPr/>
          <a:lstStyle>
            <a:lvl1pPr marL="0" indent="0">
              <a:buNone/>
              <a:defRPr sz="1467"/>
            </a:lvl1pPr>
          </a:lstStyle>
          <a:p>
            <a:pPr lvl="0"/>
            <a:r>
              <a:rPr lang="en-US" dirty="0"/>
              <a:t>Click to edit Master text styles</a:t>
            </a:r>
          </a:p>
        </p:txBody>
      </p:sp>
    </p:spTree>
    <p:extLst>
      <p:ext uri="{BB962C8B-B14F-4D97-AF65-F5344CB8AC3E}">
        <p14:creationId xmlns:p14="http://schemas.microsoft.com/office/powerpoint/2010/main" val="136392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159344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234604" y="2914869"/>
            <a:ext cx="1722792" cy="701463"/>
          </a:xfrm>
          <a:prstGeom prst="rect">
            <a:avLst/>
          </a:prstGeom>
        </p:spPr>
      </p:pic>
    </p:spTree>
    <p:extLst>
      <p:ext uri="{BB962C8B-B14F-4D97-AF65-F5344CB8AC3E}">
        <p14:creationId xmlns:p14="http://schemas.microsoft.com/office/powerpoint/2010/main" val="349394469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310" name="Subtitle 2"/>
          <p:cNvSpPr txBox="1"/>
          <p:nvPr/>
        </p:nvSpPr>
        <p:spPr>
          <a:xfrm>
            <a:off x="127000" y="6491339"/>
            <a:ext cx="1432509" cy="286230"/>
          </a:xfrm>
          <a:prstGeom prst="rect">
            <a:avLst/>
          </a:prstGeom>
          <a:ln w="12700">
            <a:miter lim="400000"/>
          </a:ln>
          <a:extLst>
            <a:ext uri="{C572A759-6A51-4108-AA02-DFA0A04FC94B}">
              <ma14:wrappingTextBoxFlag xmlns:ma14="http://schemas.microsoft.com/office/mac/drawingml/2011/main" xmlns="" val="1"/>
            </a:ext>
          </a:extLst>
        </p:spPr>
        <p:txBody>
          <a:bodyPr lIns="45719" tIns="45719" rIns="45719" bIns="45719">
            <a:spAutoFit/>
          </a:bodyPr>
          <a:lstStyle/>
          <a:p>
            <a:pPr>
              <a:lnSpc>
                <a:spcPct val="90000"/>
              </a:lnSpc>
              <a:defRPr sz="1400">
                <a:solidFill>
                  <a:schemeClr val="accent4"/>
                </a:solidFill>
                <a:latin typeface="+mn-lt"/>
                <a:ea typeface="+mn-ea"/>
                <a:cs typeface="+mn-cs"/>
                <a:sym typeface="Arial"/>
              </a:defRPr>
            </a:pPr>
            <a:r>
              <a:rPr sz="1400"/>
              <a:t>IBM </a:t>
            </a:r>
            <a:r>
              <a:rPr sz="1400" b="1"/>
              <a:t>Cloud</a:t>
            </a:r>
          </a:p>
        </p:txBody>
      </p:sp>
      <p:pic>
        <p:nvPicPr>
          <p:cNvPr id="312" name="ibm_logo_dark blue-01.png" descr="ibm_logo_dark blue-01.png"/>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rot="5400000">
            <a:off x="11717321" y="6383320"/>
            <a:ext cx="190503" cy="504861"/>
          </a:xfrm>
          <a:prstGeom prst="rect">
            <a:avLst/>
          </a:prstGeom>
          <a:ln w="12700">
            <a:miter lim="400000"/>
          </a:ln>
        </p:spPr>
      </p:pic>
      <p:sp>
        <p:nvSpPr>
          <p:cNvPr id="313" name="Line"/>
          <p:cNvSpPr/>
          <p:nvPr/>
        </p:nvSpPr>
        <p:spPr>
          <a:xfrm>
            <a:off x="1" y="6394451"/>
            <a:ext cx="12192003" cy="0"/>
          </a:xfrm>
          <a:prstGeom prst="line">
            <a:avLst/>
          </a:prstGeom>
          <a:ln w="25400">
            <a:solidFill>
              <a:schemeClr val="accent5"/>
            </a:solidFill>
            <a:miter/>
          </a:ln>
        </p:spPr>
        <p:txBody>
          <a:bodyPr lIns="45719" tIns="45719" rIns="45719" bIns="45719"/>
          <a:lstStyle/>
          <a:p>
            <a:endParaRPr sz="1351"/>
          </a:p>
        </p:txBody>
      </p:sp>
      <p:sp>
        <p:nvSpPr>
          <p:cNvPr id="314" name="Slide title"/>
          <p:cNvSpPr txBox="1">
            <a:spLocks noGrp="1"/>
          </p:cNvSpPr>
          <p:nvPr>
            <p:ph type="body" sz="quarter" idx="13"/>
          </p:nvPr>
        </p:nvSpPr>
        <p:spPr>
          <a:xfrm>
            <a:off x="254002" y="254003"/>
            <a:ext cx="4024249" cy="521223"/>
          </a:xfrm>
          <a:prstGeom prst="rect">
            <a:avLst/>
          </a:prstGeom>
        </p:spPr>
        <p:txBody>
          <a:bodyPr lIns="45718" tIns="45718" rIns="45718" bIns="45718"/>
          <a:lstStyle>
            <a:lvl1pPr defTabSz="777202">
              <a:lnSpc>
                <a:spcPct val="90000"/>
              </a:lnSpc>
              <a:defRPr sz="3000" b="1">
                <a:solidFill>
                  <a:schemeClr val="accent4"/>
                </a:solidFill>
              </a:defRPr>
            </a:lvl1pPr>
          </a:lstStyle>
          <a:p>
            <a:r>
              <a:t>Slide title</a:t>
            </a:r>
          </a:p>
        </p:txBody>
      </p:sp>
    </p:spTree>
    <p:extLst>
      <p:ext uri="{BB962C8B-B14F-4D97-AF65-F5344CB8AC3E}">
        <p14:creationId xmlns:p14="http://schemas.microsoft.com/office/powerpoint/2010/main" val="1818454862"/>
      </p:ext>
    </p:extLst>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967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cSld name="T6_Blank_Gray 15 Background">
    <p:bg>
      <p:bgPr>
        <a:solidFill>
          <a:srgbClr val="EBEBE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solidFill>
                  <a:srgbClr val="000000"/>
                </a:solidFill>
              </a:rPr>
              <a:pPr/>
              <a:t>‹#›</a:t>
            </a:fld>
            <a:endParaRPr lang="en-US">
              <a:solidFill>
                <a:srgbClr val="000000"/>
              </a:solidFill>
            </a:endParaRPr>
          </a:p>
        </p:txBody>
      </p:sp>
      <p:sp>
        <p:nvSpPr>
          <p:cNvPr id="4" name="Footer Placeholder 3"/>
          <p:cNvSpPr>
            <a:spLocks noGrp="1"/>
          </p:cNvSpPr>
          <p:nvPr>
            <p:ph type="ftr" sz="quarter" idx="11"/>
          </p:nvPr>
        </p:nvSpPr>
        <p:spPr/>
        <p:txBody>
          <a:bodyPr/>
          <a:lstStyle/>
          <a:p>
            <a:r>
              <a:rPr lang="en-US">
                <a:solidFill>
                  <a:srgbClr val="000000"/>
                </a:solidFill>
              </a:rPr>
              <a:t>IBM Cloud /  February 2019 / © 2019 IBM Corporation</a:t>
            </a:r>
          </a:p>
        </p:txBody>
      </p:sp>
    </p:spTree>
    <p:extLst>
      <p:ext uri="{BB962C8B-B14F-4D97-AF65-F5344CB8AC3E}">
        <p14:creationId xmlns:p14="http://schemas.microsoft.com/office/powerpoint/2010/main" val="271037617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cSld name="1_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934884"/>
            <a:ext cx="5486400" cy="5384489"/>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February 2019 / © 2019 IBM Corporation</a:t>
            </a:r>
            <a:endParaRPr lang="en-US"/>
          </a:p>
        </p:txBody>
      </p:sp>
      <p:sp>
        <p:nvSpPr>
          <p:cNvPr id="6" name="Text Placeholder 5"/>
          <p:cNvSpPr>
            <a:spLocks noGrp="1"/>
          </p:cNvSpPr>
          <p:nvPr>
            <p:ph type="body" sz="quarter" idx="12"/>
          </p:nvPr>
        </p:nvSpPr>
        <p:spPr>
          <a:xfrm>
            <a:off x="6400800" y="934883"/>
            <a:ext cx="5486400" cy="5323125"/>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11582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70869556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cSld name="1_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11582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February 2019 / © 2019 IBM Corporation</a:t>
            </a:r>
            <a:endParaRPr lang="en-US"/>
          </a:p>
        </p:txBody>
      </p:sp>
      <p:sp>
        <p:nvSpPr>
          <p:cNvPr id="6" name="Text Placeholder 5"/>
          <p:cNvSpPr>
            <a:spLocks noGrp="1"/>
          </p:cNvSpPr>
          <p:nvPr>
            <p:ph type="body" sz="quarter" idx="12"/>
          </p:nvPr>
        </p:nvSpPr>
        <p:spPr>
          <a:xfrm>
            <a:off x="6400800" y="1491488"/>
            <a:ext cx="2438400" cy="475267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11582400" cy="273304"/>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91488"/>
            <a:ext cx="2438400" cy="475267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3352800" y="1491488"/>
            <a:ext cx="2438400" cy="475267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9448800" y="1491488"/>
            <a:ext cx="2438400" cy="475267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421072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de-DE"/>
              <a:t>IBM Cloud /  February 2019 / © 2019 IBM Corporation</a:t>
            </a:r>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p:txBody>
      </p:sp>
    </p:spTree>
    <p:extLst>
      <p:ext uri="{BB962C8B-B14F-4D97-AF65-F5344CB8AC3E}">
        <p14:creationId xmlns:p14="http://schemas.microsoft.com/office/powerpoint/2010/main" val="655140864"/>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Title with Tex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09600" y="1295401"/>
            <a:ext cx="10058400" cy="4724400"/>
          </a:xfrm>
          <a:prstGeom prst="rect">
            <a:avLst/>
          </a:prstGeom>
        </p:spPr>
        <p:txBody>
          <a:bodyPr lIns="91410" tIns="45706" rIns="91410" bIns="45706"/>
          <a:lstStyle>
            <a:lvl1pPr marL="152616" indent="-152616">
              <a:spcBef>
                <a:spcPts val="613"/>
              </a:spcBef>
              <a:tabLst/>
              <a:defRPr sz="1364" b="0"/>
            </a:lvl1pPr>
            <a:lvl2pPr marL="306315" indent="-159111">
              <a:buFont typeface="Arial" charset="0"/>
              <a:buChar char="•"/>
              <a:tabLst>
                <a:tab pos="146122" algn="l"/>
              </a:tabLst>
              <a:defRPr sz="1364" b="0"/>
            </a:lvl2pPr>
            <a:lvl3pPr marL="492485" indent="-153699">
              <a:tabLst/>
              <a:defRPr sz="1364" b="0">
                <a:solidFill>
                  <a:schemeClr val="tx1"/>
                </a:solidFill>
              </a:defRPr>
            </a:lvl3pPr>
            <a:lvl4pPr marL="766328" indent="-240289">
              <a:buFont typeface="Arial" charset="0"/>
              <a:buChar char="•"/>
              <a:tabLst/>
              <a:defRPr sz="1364" b="0">
                <a:solidFill>
                  <a:schemeClr val="tx1"/>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itle Placeholder 1"/>
          <p:cNvSpPr>
            <a:spLocks noGrp="1"/>
          </p:cNvSpPr>
          <p:nvPr>
            <p:ph type="title"/>
          </p:nvPr>
        </p:nvSpPr>
        <p:spPr>
          <a:xfrm>
            <a:off x="0" y="1"/>
            <a:ext cx="12192000" cy="727364"/>
          </a:xfrm>
          <a:prstGeom prst="rect">
            <a:avLst/>
          </a:prstGeom>
          <a:solidFill>
            <a:srgbClr val="002060"/>
          </a:solidFill>
        </p:spPr>
        <p:txBody>
          <a:bodyPr vert="horz" lIns="91410" tIns="45706" rIns="91410" bIns="45706" rtlCol="0" anchor="ctr">
            <a:normAutofit/>
          </a:bodyPr>
          <a:lstStyle/>
          <a:p>
            <a:r>
              <a:rPr lang="en-US" dirty="0"/>
              <a:t>Click to edit Master title style</a:t>
            </a:r>
          </a:p>
        </p:txBody>
      </p:sp>
    </p:spTree>
    <p:extLst>
      <p:ext uri="{BB962C8B-B14F-4D97-AF65-F5344CB8AC3E}">
        <p14:creationId xmlns:p14="http://schemas.microsoft.com/office/powerpoint/2010/main" val="36861805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p:cNvSpPr>
            <a:spLocks noGrp="1"/>
          </p:cNvSpPr>
          <p:nvPr>
            <p:ph type="title"/>
          </p:nvPr>
        </p:nvSpPr>
        <p:spPr>
          <a:xfrm>
            <a:off x="280416" y="265273"/>
            <a:ext cx="5522976" cy="5728869"/>
          </a:xfrm>
        </p:spPr>
        <p:txBody>
          <a:bodyPr/>
          <a:lstStyle>
            <a:lvl1pPr>
              <a:lnSpc>
                <a:spcPct val="90000"/>
              </a:lnSpc>
              <a:spcAft>
                <a:spcPts val="0"/>
              </a:spcAft>
              <a:defRPr>
                <a:solidFill>
                  <a:schemeClr val="bg1"/>
                </a:solidFill>
              </a:defRPr>
            </a:lvl1pPr>
          </a:lstStyle>
          <a:p>
            <a:r>
              <a:rPr lang="en-US" dirty="0"/>
              <a:t>Click to edit Master title style</a:t>
            </a:r>
          </a:p>
        </p:txBody>
      </p:sp>
      <p:pic>
        <p:nvPicPr>
          <p:cNvPr id="9" name="Picture 8">
            <a:extLst>
              <a:ext uri="{FF2B5EF4-FFF2-40B4-BE49-F238E27FC236}">
                <a16:creationId xmlns:a16="http://schemas.microsoft.com/office/drawing/2014/main" id="{0C46DC7D-39A8-7042-AFAF-E1F61B5887D1}"/>
              </a:ext>
            </a:extLst>
          </p:cNvPr>
          <p:cNvPicPr>
            <a:picLocks noChangeAspect="1"/>
          </p:cNvPicPr>
          <p:nvPr userDrawn="1"/>
        </p:nvPicPr>
        <p:blipFill>
          <a:blip r:embed="rId2"/>
          <a:stretch>
            <a:fillRect/>
          </a:stretch>
        </p:blipFill>
        <p:spPr>
          <a:xfrm>
            <a:off x="11196943" y="6259801"/>
            <a:ext cx="685061" cy="271351"/>
          </a:xfrm>
          <a:prstGeom prst="rect">
            <a:avLst/>
          </a:prstGeom>
        </p:spPr>
      </p:pic>
      <p:pic>
        <p:nvPicPr>
          <p:cNvPr id="5" name="Picture 4">
            <a:extLst>
              <a:ext uri="{FF2B5EF4-FFF2-40B4-BE49-F238E27FC236}">
                <a16:creationId xmlns:a16="http://schemas.microsoft.com/office/drawing/2014/main" id="{F7F40E32-956E-8E45-ABC7-0CC87B53DC46}"/>
              </a:ext>
            </a:extLst>
          </p:cNvPr>
          <p:cNvPicPr>
            <a:picLocks noChangeAspect="1"/>
          </p:cNvPicPr>
          <p:nvPr userDrawn="1"/>
        </p:nvPicPr>
        <p:blipFill>
          <a:blip r:embed="rId3"/>
          <a:stretch>
            <a:fillRect/>
          </a:stretch>
        </p:blipFill>
        <p:spPr>
          <a:xfrm>
            <a:off x="41937" y="5998122"/>
            <a:ext cx="2823179" cy="794707"/>
          </a:xfrm>
          <a:prstGeom prst="rect">
            <a:avLst/>
          </a:prstGeom>
        </p:spPr>
      </p:pic>
    </p:spTree>
    <p:extLst>
      <p:ext uri="{BB962C8B-B14F-4D97-AF65-F5344CB8AC3E}">
        <p14:creationId xmlns:p14="http://schemas.microsoft.com/office/powerpoint/2010/main" val="1140112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576036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94659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106680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1658113"/>
            <a:ext cx="5498592" cy="4336288"/>
          </a:xfrm>
        </p:spPr>
        <p:txBody>
          <a:bodyPr/>
          <a:lstStyle>
            <a:lvl1pPr>
              <a:spcBef>
                <a:spcPts val="0"/>
              </a:spcBef>
              <a:spcAft>
                <a:spcPts val="799"/>
              </a:spcAft>
              <a:defRPr/>
            </a:lvl1pPr>
            <a:lvl2pPr marL="0" indent="0">
              <a:spcBef>
                <a:spcPts val="0"/>
              </a:spcBef>
              <a:spcAft>
                <a:spcPts val="799"/>
              </a:spcAft>
              <a:buNone/>
              <a:defRPr/>
            </a:lvl2pPr>
            <a:lvl3pPr marL="268547" indent="0">
              <a:buNone/>
              <a:defRPr/>
            </a:lvl3pPr>
            <a:lvl4pPr marL="579387" indent="0">
              <a:buNone/>
              <a:defRPr/>
            </a:lvl4pPr>
            <a:lvl5pPr marL="841591"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 Placeholder 7"/>
          <p:cNvSpPr>
            <a:spLocks noGrp="1"/>
          </p:cNvSpPr>
          <p:nvPr>
            <p:ph type="body" sz="quarter" idx="13"/>
          </p:nvPr>
        </p:nvSpPr>
        <p:spPr>
          <a:xfrm>
            <a:off x="292608" y="1658113"/>
            <a:ext cx="5498592" cy="4336288"/>
          </a:xfrm>
        </p:spPr>
        <p:txBody>
          <a:bodyPr/>
          <a:lstStyle>
            <a:lvl1pPr>
              <a:spcBef>
                <a:spcPts val="0"/>
              </a:spcBef>
              <a:spcAft>
                <a:spcPts val="799"/>
              </a:spcAft>
              <a:defRPr/>
            </a:lvl1pPr>
            <a:lvl2pPr marL="0" indent="0">
              <a:spcBef>
                <a:spcPts val="0"/>
              </a:spcBef>
              <a:spcAft>
                <a:spcPts val="799"/>
              </a:spcAft>
              <a:buNone/>
              <a:defRPr/>
            </a:lvl2pPr>
            <a:lvl3pPr marL="268547" indent="0">
              <a:buNone/>
              <a:defRPr/>
            </a:lvl3pPr>
            <a:lvl4pPr marL="579387" indent="0">
              <a:buNone/>
              <a:defRPr/>
            </a:lvl4pPr>
            <a:lvl5pPr marL="841591"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24968989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92608" y="235634"/>
            <a:ext cx="5510784" cy="1072896"/>
          </a:xfrm>
        </p:spPr>
        <p:txBody>
          <a:bodyPr/>
          <a:lstStyle>
            <a:lvl1pPr>
              <a:lnSpc>
                <a:spcPts val="3197"/>
              </a:lnSpc>
              <a:spcAft>
                <a:spcPts val="1598"/>
              </a:spcAft>
              <a:defRPr sz="2398"/>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82880" y="1659939"/>
            <a:ext cx="5608320" cy="4323066"/>
          </a:xfrm>
        </p:spPr>
        <p:txBody>
          <a:bodyPr/>
          <a:lstStyle>
            <a:lvl1pPr>
              <a:lnSpc>
                <a:spcPts val="12787"/>
              </a:lnSpc>
              <a:spcAft>
                <a:spcPts val="0"/>
              </a:spcAft>
              <a:defRPr sz="12787"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3229638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6096000" y="0"/>
            <a:ext cx="6096000" cy="6858000"/>
          </a:xfrm>
        </p:spPr>
        <p:txBody>
          <a:bodyPr lIns="91440" tIns="91440" rIns="91440" bIns="91440"/>
          <a:lstStyle>
            <a:lvl1pPr>
              <a:defRPr baseline="0"/>
            </a:lvl1pPr>
          </a:lstStyle>
          <a:p>
            <a:r>
              <a:rPr lang="en-US" dirty="0"/>
              <a:t>Drag picture to placeholder or click icon to add</a:t>
            </a:r>
          </a:p>
        </p:txBody>
      </p:sp>
      <p:sp>
        <p:nvSpPr>
          <p:cNvPr id="2" name="Title 1"/>
          <p:cNvSpPr>
            <a:spLocks noGrp="1"/>
          </p:cNvSpPr>
          <p:nvPr>
            <p:ph type="title"/>
          </p:nvPr>
        </p:nvSpPr>
        <p:spPr>
          <a:xfrm>
            <a:off x="292608" y="235634"/>
            <a:ext cx="5510784" cy="1072896"/>
          </a:xfrm>
        </p:spPr>
        <p:txBody>
          <a:bodyPr/>
          <a:lstStyle>
            <a:lvl1pPr>
              <a:lnSpc>
                <a:spcPts val="3197"/>
              </a:lnSpc>
              <a:spcAft>
                <a:spcPts val="1598"/>
              </a:spcAft>
              <a:defRPr sz="2398"/>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182880" y="1659939"/>
            <a:ext cx="5608320" cy="4323066"/>
          </a:xfrm>
        </p:spPr>
        <p:txBody>
          <a:bodyPr/>
          <a:lstStyle>
            <a:lvl1pPr>
              <a:lnSpc>
                <a:spcPts val="12787"/>
              </a:lnSpc>
              <a:spcAft>
                <a:spcPts val="0"/>
              </a:spcAft>
              <a:defRPr sz="12787" b="0" i="0">
                <a:latin typeface="IBM Plex Mono Light" panose="020B0409050000000000" pitchFamily="49" charset="77"/>
              </a:defRPr>
            </a:lvl1pPr>
          </a:lstStyle>
          <a:p>
            <a:pPr lvl="0"/>
            <a:r>
              <a:rPr lang="en-US" dirty="0"/>
              <a:t>Click to edit Master text styles</a:t>
            </a:r>
          </a:p>
        </p:txBody>
      </p:sp>
    </p:spTree>
    <p:extLst>
      <p:ext uri="{BB962C8B-B14F-4D97-AF65-F5344CB8AC3E}">
        <p14:creationId xmlns:p14="http://schemas.microsoft.com/office/powerpoint/2010/main" val="2771434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182880" y="231649"/>
            <a:ext cx="11704229" cy="5735750"/>
          </a:xfrm>
        </p:spPr>
        <p:txBody>
          <a:bodyPr/>
          <a:lstStyle>
            <a:lvl1pPr>
              <a:lnSpc>
                <a:spcPts val="12787"/>
              </a:lnSpc>
              <a:spcAft>
                <a:spcPts val="0"/>
              </a:spcAft>
              <a:defRPr sz="12787" b="0" i="0">
                <a:latin typeface="IBM Plex Mono Light" panose="020B0409050000000000" pitchFamily="49" charset="77"/>
              </a:defRPr>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9751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7416712" cy="5760360"/>
          </a:xfrm>
        </p:spPr>
        <p:txBody>
          <a:bodyPr/>
          <a:lstStyle>
            <a:lvl1pPr>
              <a:spcAft>
                <a:spcPts val="2398"/>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503610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5760360"/>
          </a:xfrm>
        </p:spPr>
        <p:txBody>
          <a:bodyPr/>
          <a:lstStyle>
            <a:lvl1pPr>
              <a:spcAft>
                <a:spcPts val="2398"/>
              </a:spcAft>
              <a:defRPr/>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268225"/>
            <a:ext cx="5498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7014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5" name="Picture 24" descr="img_powerpoint_sectio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8" name="Title 1"/>
          <p:cNvSpPr>
            <a:spLocks noGrp="1"/>
          </p:cNvSpPr>
          <p:nvPr>
            <p:ph type="ctrTitle" hasCustomPrompt="1"/>
          </p:nvPr>
        </p:nvSpPr>
        <p:spPr>
          <a:xfrm>
            <a:off x="843847" y="2488868"/>
            <a:ext cx="10363200" cy="1470025"/>
          </a:xfrm>
        </p:spPr>
        <p:txBody>
          <a:bodyPr>
            <a:normAutofit/>
          </a:bodyPr>
          <a:lstStyle>
            <a:lvl1pPr marL="0" marR="0" indent="0" algn="ctr" defTabSz="609585" rtl="0" eaLnBrk="1" fontAlgn="auto" latinLnBrk="0" hangingPunct="1">
              <a:lnSpc>
                <a:spcPct val="100000"/>
              </a:lnSpc>
              <a:spcBef>
                <a:spcPct val="0"/>
              </a:spcBef>
              <a:spcAft>
                <a:spcPts val="0"/>
              </a:spcAft>
              <a:buClrTx/>
              <a:buSzTx/>
              <a:buFontTx/>
              <a:buNone/>
              <a:tabLst/>
              <a:defRPr sz="6400">
                <a:solidFill>
                  <a:schemeClr val="bg1"/>
                </a:solidFill>
                <a:latin typeface="Trebuchet MS"/>
                <a:cs typeface="Trebuchet MS"/>
              </a:defRPr>
            </a:lvl1pPr>
          </a:lstStyle>
          <a:p>
            <a:r>
              <a:rPr lang="en-US" sz="6400" dirty="0">
                <a:solidFill>
                  <a:schemeClr val="bg1"/>
                </a:solidFill>
                <a:latin typeface="Trebuchet MS"/>
                <a:cs typeface="Trebuchet MS"/>
              </a:rPr>
              <a:t>Section Title Name</a:t>
            </a:r>
          </a:p>
        </p:txBody>
      </p:sp>
      <p:sp>
        <p:nvSpPr>
          <p:cNvPr id="29" name="Subtitle 2"/>
          <p:cNvSpPr>
            <a:spLocks noGrp="1"/>
          </p:cNvSpPr>
          <p:nvPr>
            <p:ph type="subTitle" idx="1" hasCustomPrompt="1"/>
          </p:nvPr>
        </p:nvSpPr>
        <p:spPr>
          <a:xfrm>
            <a:off x="1758247" y="4050497"/>
            <a:ext cx="8534400" cy="899745"/>
          </a:xfrm>
        </p:spPr>
        <p:txBody>
          <a:bodyPr>
            <a:normAutofit/>
          </a:bodyPr>
          <a:lstStyle>
            <a:lvl1pPr marL="0" indent="0" algn="ctr">
              <a:lnSpc>
                <a:spcPct val="110000"/>
              </a:lnSpc>
              <a:spcAft>
                <a:spcPts val="1467"/>
              </a:spcAft>
              <a:buClr>
                <a:srgbClr val="F27E35"/>
              </a:buClr>
              <a:buSzPct val="125000"/>
              <a:buNone/>
              <a:defRPr sz="2667">
                <a:solidFill>
                  <a:srgbClr val="E1EE96"/>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algn="ctr">
              <a:lnSpc>
                <a:spcPct val="110000"/>
              </a:lnSpc>
              <a:spcAft>
                <a:spcPts val="1100"/>
              </a:spcAft>
              <a:buClr>
                <a:srgbClr val="F27E35"/>
              </a:buClr>
              <a:buSzPct val="125000"/>
            </a:pPr>
            <a:r>
              <a:rPr lang="en-US" sz="2667" dirty="0">
                <a:solidFill>
                  <a:srgbClr val="E1EE96"/>
                </a:solidFill>
                <a:latin typeface="Arial"/>
                <a:cs typeface="Arial"/>
              </a:rPr>
              <a:t>Subtitle for this slide</a:t>
            </a:r>
          </a:p>
        </p:txBody>
      </p:sp>
      <p:sp>
        <p:nvSpPr>
          <p:cNvPr id="5" name="TextBox 4"/>
          <p:cNvSpPr txBox="1"/>
          <p:nvPr userDrawn="1"/>
        </p:nvSpPr>
        <p:spPr>
          <a:xfrm>
            <a:off x="10738541" y="6335892"/>
            <a:ext cx="1323623" cy="400110"/>
          </a:xfrm>
          <a:prstGeom prst="rect">
            <a:avLst/>
          </a:prstGeom>
          <a:noFill/>
        </p:spPr>
        <p:txBody>
          <a:bodyPr wrap="square" rtlCol="0">
            <a:spAutoFit/>
          </a:bodyPr>
          <a:lstStyle/>
          <a:p>
            <a:pPr algn="r"/>
            <a:fld id="{DA28D035-9236-F54C-B919-23DC30A5AEA3}" type="slidenum">
              <a:rPr lang="en-US" sz="2000" smtClean="0">
                <a:solidFill>
                  <a:srgbClr val="E1EE96"/>
                </a:solidFill>
              </a:rPr>
              <a:t>‹#›</a:t>
            </a:fld>
            <a:endParaRPr lang="en-US" sz="2000" dirty="0">
              <a:solidFill>
                <a:srgbClr val="E1EE96"/>
              </a:solidFill>
            </a:endParaRPr>
          </a:p>
        </p:txBody>
      </p:sp>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1658113"/>
            <a:ext cx="5498501"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292608" y="1658113"/>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686001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1658113"/>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280416" y="1621536"/>
            <a:ext cx="5522976" cy="4372864"/>
          </a:xfrm>
        </p:spPr>
        <p:txBody>
          <a:bodyPr/>
          <a:lstStyle>
            <a:lvl1pPr>
              <a:lnSpc>
                <a:spcPts val="3730"/>
              </a:lnSpc>
              <a:spcAft>
                <a:spcPts val="2398"/>
              </a:spcAft>
              <a:defRPr sz="3197"/>
            </a:lvl1pPr>
          </a:lstStyle>
          <a:p>
            <a:pPr lvl="0"/>
            <a:r>
              <a:rPr lang="en-US" dirty="0"/>
              <a:t>Click to edit Master text styles</a:t>
            </a:r>
          </a:p>
        </p:txBody>
      </p:sp>
    </p:spTree>
    <p:extLst>
      <p:ext uri="{BB962C8B-B14F-4D97-AF65-F5344CB8AC3E}">
        <p14:creationId xmlns:p14="http://schemas.microsoft.com/office/powerpoint/2010/main" val="10637936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3340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p:nvPr>
        </p:nvSpPr>
        <p:spPr>
          <a:xfrm>
            <a:off x="6388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5"/>
          </p:nvPr>
        </p:nvSpPr>
        <p:spPr>
          <a:xfrm>
            <a:off x="9436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6455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80416" y="234040"/>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92608" y="1658113"/>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164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576036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268225"/>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9436608" y="268225"/>
            <a:ext cx="2450592"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435410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light background)">
    <p:spTree>
      <p:nvGrpSpPr>
        <p:cNvPr id="1" name=""/>
        <p:cNvGrpSpPr/>
        <p:nvPr/>
      </p:nvGrpSpPr>
      <p:grpSpPr>
        <a:xfrm>
          <a:off x="0" y="0"/>
          <a:ext cx="0" cy="0"/>
          <a:chOff x="0" y="0"/>
          <a:chExt cx="0" cy="0"/>
        </a:xfrm>
      </p:grpSpPr>
      <p:sp>
        <p:nvSpPr>
          <p:cNvPr id="8" name="Rectangle 7"/>
          <p:cNvSpPr/>
          <p:nvPr userDrawn="1"/>
        </p:nvSpPr>
        <p:spPr>
          <a:xfrm>
            <a:off x="6096000" y="0"/>
            <a:ext cx="6096000" cy="6858000"/>
          </a:xfrm>
          <a:prstGeom prst="rect">
            <a:avLst/>
          </a:prstGeom>
          <a:solidFill>
            <a:schemeClr val="tx2"/>
          </a:solidFill>
        </p:spPr>
        <p:txBody>
          <a:bodyPr wrap="square" lIns="0" tIns="0" rIns="0" bIns="0" rtlCol="0" anchor="ctr">
            <a:noAutofit/>
          </a:bodyPr>
          <a:lstStyle/>
          <a:p>
            <a:pPr algn="ctr"/>
            <a:endParaRPr lang="en-US" sz="1598" dirty="0">
              <a:solidFill>
                <a:srgbClr val="FFFFFF"/>
              </a:solidFill>
              <a:latin typeface="Arial"/>
              <a:cs typeface="Arial"/>
            </a:endParaRPr>
          </a:p>
        </p:txBody>
      </p:sp>
      <p:sp>
        <p:nvSpPr>
          <p:cNvPr id="2" name="Title 1"/>
          <p:cNvSpPr>
            <a:spLocks noGrp="1"/>
          </p:cNvSpPr>
          <p:nvPr>
            <p:ph type="title"/>
          </p:nvPr>
        </p:nvSpPr>
        <p:spPr>
          <a:xfrm>
            <a:off x="280416" y="234040"/>
            <a:ext cx="5522885" cy="576036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lvl1pPr>
              <a:buClr>
                <a:schemeClr val="tx1"/>
              </a:buClr>
              <a:defRPr>
                <a:solidFill>
                  <a:schemeClr val="tx1"/>
                </a:solidFill>
              </a:defRPr>
            </a:lvl1p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6388608" y="268225"/>
            <a:ext cx="5498592" cy="5726176"/>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657478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80416" y="234040"/>
            <a:ext cx="5522976" cy="576036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80730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5760360"/>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320945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80416" y="234040"/>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4417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9" name="Content Placeholder 5"/>
          <p:cNvSpPr>
            <a:spLocks noGrp="1"/>
          </p:cNvSpPr>
          <p:nvPr>
            <p:ph sz="quarter" idx="17" hasCustomPrompt="1"/>
          </p:nvPr>
        </p:nvSpPr>
        <p:spPr>
          <a:xfrm>
            <a:off x="6096000" y="0"/>
            <a:ext cx="6096000" cy="3429000"/>
          </a:xfrm>
          <a:solidFill>
            <a:schemeClr val="accent4"/>
          </a:solidFill>
          <a:ln>
            <a:noFill/>
          </a:ln>
        </p:spPr>
        <p:txBody>
          <a:bodyPr lIns="457200" tIns="384048" rIns="228600" bIns="228600"/>
          <a:lstStyle>
            <a:lvl1pPr>
              <a:defRPr>
                <a:solidFill>
                  <a:schemeClr val="tx1"/>
                </a:solidFill>
              </a:defRPr>
            </a:lvl1pPr>
          </a:lstStyle>
          <a:p>
            <a:pPr lvl="0"/>
            <a:r>
              <a:rPr lang="en-US" dirty="0"/>
              <a:t>Click to edit Master text styles</a:t>
            </a:r>
          </a:p>
        </p:txBody>
      </p:sp>
      <p:sp>
        <p:nvSpPr>
          <p:cNvPr id="12" name="Content Placeholder 13"/>
          <p:cNvSpPr>
            <a:spLocks noGrp="1"/>
          </p:cNvSpPr>
          <p:nvPr>
            <p:ph sz="quarter" idx="19" hasCustomPrompt="1"/>
          </p:nvPr>
        </p:nvSpPr>
        <p:spPr>
          <a:xfrm>
            <a:off x="6096000" y="3426884"/>
            <a:ext cx="6096000" cy="3431116"/>
          </a:xfrm>
          <a:solidFill>
            <a:schemeClr val="accent4"/>
          </a:solidFill>
          <a:ln>
            <a:noFill/>
          </a:ln>
        </p:spPr>
        <p:txBody>
          <a:bodyPr lIns="457200" tIns="38404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280416" y="234040"/>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92608" y="1658113"/>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726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400">
                <a:latin typeface="Trebuchet MS"/>
                <a:cs typeface="Trebuchet MS"/>
              </a:defRPr>
            </a:lvl1pPr>
          </a:lstStyle>
          <a:p>
            <a:r>
              <a:rPr lang="en-US" dirty="0"/>
              <a:t>Click to edit child title style</a:t>
            </a:r>
          </a:p>
        </p:txBody>
      </p:sp>
      <p:sp>
        <p:nvSpPr>
          <p:cNvPr id="3" name="Content Placeholder 2"/>
          <p:cNvSpPr>
            <a:spLocks noGrp="1"/>
          </p:cNvSpPr>
          <p:nvPr>
            <p:ph idx="1"/>
          </p:nvPr>
        </p:nvSpPr>
        <p:spPr/>
        <p:txBody>
          <a:bodyPr/>
          <a:lstStyle>
            <a:lvl1pPr>
              <a:spcBef>
                <a:spcPts val="1240"/>
              </a:spcBef>
              <a:spcAft>
                <a:spcPts val="67"/>
              </a:spcAft>
              <a:defRPr>
                <a:latin typeface="Arial"/>
                <a:cs typeface="Arial"/>
              </a:defRPr>
            </a:lvl1pPr>
            <a:lvl2pPr marL="1075170" indent="-465585">
              <a:buClr>
                <a:srgbClr val="ED6929"/>
              </a:buClr>
              <a:buSzPct val="70000"/>
              <a:buFont typeface="Courier New"/>
              <a:buChar char="o"/>
              <a:defRPr sz="2667">
                <a:latin typeface="Arial"/>
                <a:cs typeface="Arial"/>
              </a:defRPr>
            </a:lvl2pPr>
            <a:lvl3pPr marL="1604358" indent="-385189">
              <a:buClr>
                <a:srgbClr val="ED6929"/>
              </a:buClr>
              <a:buSzPct val="100000"/>
              <a:buFont typeface="Arial"/>
              <a:buChar char="•"/>
              <a:defRPr sz="2133">
                <a:latin typeface="Arial"/>
                <a:cs typeface="Arial"/>
              </a:defRPr>
            </a:lvl3pPr>
            <a:lvl4pPr marL="2213943" indent="-385189">
              <a:buClr>
                <a:srgbClr val="ED6929"/>
              </a:buClr>
              <a:buSzPct val="75000"/>
              <a:buFont typeface="Courier New"/>
              <a:buChar char="o"/>
              <a:defRPr sz="2133">
                <a:latin typeface="Arial"/>
                <a:cs typeface="Arial"/>
              </a:defRPr>
            </a:lvl4pPr>
            <a:lvl5pPr marL="2823528" indent="-385189">
              <a:buClr>
                <a:srgbClr val="ED6929"/>
              </a:buClr>
              <a:buSzPct val="85000"/>
              <a:buFont typeface="Arial"/>
              <a:buChar char="•"/>
              <a:defRPr sz="2133">
                <a:latin typeface="Arial"/>
                <a:cs typeface="Aria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6" name="Content Placeholder 5"/>
          <p:cNvSpPr>
            <a:spLocks noGrp="1"/>
          </p:cNvSpPr>
          <p:nvPr>
            <p:ph sz="quarter" idx="17" hasCustomPrompt="1"/>
          </p:nvPr>
        </p:nvSpPr>
        <p:spPr>
          <a:xfrm>
            <a:off x="6096000" y="0"/>
            <a:ext cx="3048000" cy="3429000"/>
          </a:xfrm>
          <a:solidFill>
            <a:schemeClr val="accent1"/>
          </a:solidFill>
          <a:ln>
            <a:noFill/>
          </a:ln>
        </p:spPr>
        <p:txBody>
          <a:bodyPr lIns="457200" tIns="384048" rIns="228600" bIns="228600"/>
          <a:lstStyle>
            <a:lvl1pPr>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0" y="-1"/>
            <a:ext cx="6096000" cy="3429002"/>
          </a:xfrm>
          <a:solidFill>
            <a:schemeClr val="accent1"/>
          </a:solidFill>
        </p:spPr>
        <p:txBody>
          <a:bodyPr lIns="411480" tIns="347472" rIns="228600" bIns="228600"/>
          <a:lstStyle>
            <a:lvl1pPr>
              <a:lnSpc>
                <a:spcPts val="3730"/>
              </a:lnSpc>
              <a:defRPr>
                <a:solidFill>
                  <a:schemeClr val="bg1"/>
                </a:solidFill>
              </a:defRPr>
            </a:lvl1pPr>
          </a:lstStyle>
          <a:p>
            <a:r>
              <a:rPr lang="en-US" dirty="0"/>
              <a:t>Click to edit Master title style</a:t>
            </a:r>
          </a:p>
        </p:txBody>
      </p:sp>
      <p:sp>
        <p:nvSpPr>
          <p:cNvPr id="11" name="Content Placeholder 10"/>
          <p:cNvSpPr>
            <a:spLocks noGrp="1"/>
          </p:cNvSpPr>
          <p:nvPr>
            <p:ph sz="quarter" idx="18" hasCustomPrompt="1"/>
          </p:nvPr>
        </p:nvSpPr>
        <p:spPr>
          <a:xfrm>
            <a:off x="9144000" y="0"/>
            <a:ext cx="3048000" cy="3429000"/>
          </a:xfrm>
          <a:solidFill>
            <a:schemeClr val="accent1"/>
          </a:solidFill>
          <a:ln>
            <a:noFill/>
          </a:ln>
        </p:spPr>
        <p:txBody>
          <a:bodyPr lIns="457200" tIns="384048" rIns="228600" bIns="228600"/>
          <a:lstStyle>
            <a:lvl1pPr>
              <a:defRPr>
                <a:solidFill>
                  <a:schemeClr val="bg1"/>
                </a:solidFill>
              </a:defRPr>
            </a:lvl1pPr>
          </a:lstStyle>
          <a:p>
            <a:pPr lvl="0"/>
            <a:r>
              <a:rPr lang="en-US" dirty="0"/>
              <a:t>Click to edit Master text styles</a:t>
            </a:r>
          </a:p>
        </p:txBody>
      </p:sp>
      <p:sp>
        <p:nvSpPr>
          <p:cNvPr id="14" name="Content Placeholder 13"/>
          <p:cNvSpPr>
            <a:spLocks noGrp="1"/>
          </p:cNvSpPr>
          <p:nvPr>
            <p:ph sz="quarter" idx="19" hasCustomPrompt="1"/>
          </p:nvPr>
        </p:nvSpPr>
        <p:spPr>
          <a:xfrm>
            <a:off x="6096000" y="3426884"/>
            <a:ext cx="6096000" cy="3431116"/>
          </a:xfrm>
          <a:solidFill>
            <a:schemeClr val="accent1"/>
          </a:solidFill>
          <a:ln>
            <a:noFill/>
          </a:ln>
        </p:spPr>
        <p:txBody>
          <a:bodyPr lIns="457200" tIns="384048" rIns="228600" bIns="228600"/>
          <a:lstStyle>
            <a:lvl1pPr>
              <a:defRPr>
                <a:solidFill>
                  <a:schemeClr val="bg1"/>
                </a:solidFill>
              </a:defRPr>
            </a:lvl1pPr>
          </a:lstStyle>
          <a:p>
            <a:pPr lvl="0"/>
            <a:r>
              <a:rPr lang="en-US" dirty="0"/>
              <a:t>Click to edit Master text styles</a:t>
            </a:r>
          </a:p>
        </p:txBody>
      </p:sp>
      <p:sp>
        <p:nvSpPr>
          <p:cNvPr id="7" name="Content Placeholder 6"/>
          <p:cNvSpPr>
            <a:spLocks noGrp="1"/>
          </p:cNvSpPr>
          <p:nvPr>
            <p:ph sz="quarter" idx="20" hasCustomPrompt="1"/>
          </p:nvPr>
        </p:nvSpPr>
        <p:spPr>
          <a:xfrm>
            <a:off x="0" y="3426884"/>
            <a:ext cx="6096000" cy="3431116"/>
          </a:xfrm>
          <a:solidFill>
            <a:schemeClr val="accent1"/>
          </a:solidFill>
        </p:spPr>
        <p:txBody>
          <a:bodyPr lIns="457200" tIns="384048" rIns="228600" bIns="228600"/>
          <a:lstStyle>
            <a:lvl1pPr>
              <a:defRPr>
                <a:solidFill>
                  <a:schemeClr val="bg1"/>
                </a:solidFill>
              </a:defRPr>
            </a:lvl1pPr>
          </a:lstStyle>
          <a:p>
            <a:pPr lvl="0"/>
            <a:r>
              <a:rPr lang="en-US" dirty="0"/>
              <a:t>Click to edit Master text styles</a:t>
            </a:r>
          </a:p>
        </p:txBody>
      </p:sp>
      <p:sp>
        <p:nvSpPr>
          <p:cNvPr id="3" name="Footer Placeholder 2"/>
          <p:cNvSpPr>
            <a:spLocks noGrp="1"/>
          </p:cNvSpPr>
          <p:nvPr>
            <p:ph type="ftr" sz="quarter" idx="10"/>
          </p:nvPr>
        </p:nvSpPr>
        <p:spPr/>
        <p:txBody>
          <a:bodyPr/>
          <a:lstStyle>
            <a:lvl1pPr>
              <a:defRPr>
                <a:solidFill>
                  <a:schemeClr val="bg1"/>
                </a:solidFill>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725631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9" name="Content Placeholder 5"/>
          <p:cNvSpPr>
            <a:spLocks noGrp="1"/>
          </p:cNvSpPr>
          <p:nvPr>
            <p:ph sz="quarter" idx="17" hasCustomPrompt="1"/>
          </p:nvPr>
        </p:nvSpPr>
        <p:spPr>
          <a:xfrm>
            <a:off x="6096000" y="3426883"/>
            <a:ext cx="3048000" cy="3431117"/>
          </a:xfrm>
          <a:solidFill>
            <a:schemeClr val="accent4"/>
          </a:solidFill>
          <a:ln>
            <a:noFill/>
          </a:ln>
        </p:spPr>
        <p:txBody>
          <a:bodyPr lIns="457200" tIns="384048" rIns="228600" bIns="228600"/>
          <a:lstStyle>
            <a:lvl1pPr>
              <a:defRPr>
                <a:solidFill>
                  <a:schemeClr val="tx1"/>
                </a:solidFill>
              </a:defRPr>
            </a:lvl1pPr>
          </a:lstStyle>
          <a:p>
            <a:pPr lvl="0"/>
            <a:r>
              <a:rPr lang="en-US" dirty="0"/>
              <a:t>Click to edit Master text styles</a:t>
            </a:r>
          </a:p>
        </p:txBody>
      </p:sp>
      <p:sp>
        <p:nvSpPr>
          <p:cNvPr id="10" name="Content Placeholder 10"/>
          <p:cNvSpPr>
            <a:spLocks noGrp="1"/>
          </p:cNvSpPr>
          <p:nvPr>
            <p:ph sz="quarter" idx="18" hasCustomPrompt="1"/>
          </p:nvPr>
        </p:nvSpPr>
        <p:spPr>
          <a:xfrm>
            <a:off x="9144000" y="3426883"/>
            <a:ext cx="3048000" cy="3431117"/>
          </a:xfrm>
          <a:solidFill>
            <a:schemeClr val="accent4"/>
          </a:solidFill>
          <a:ln>
            <a:noFill/>
          </a:ln>
        </p:spPr>
        <p:txBody>
          <a:bodyPr lIns="457200" tIns="384048" rIns="228600" bIns="228600"/>
          <a:lstStyle>
            <a:lvl1pPr>
              <a:defRPr>
                <a:solidFill>
                  <a:schemeClr val="tx1"/>
                </a:solidFill>
              </a:defRPr>
            </a:lvl1pPr>
          </a:lstStyle>
          <a:p>
            <a:pPr lvl="0"/>
            <a:r>
              <a:rPr lang="en-US"/>
              <a:t>Click to edit Master text styles</a:t>
            </a:r>
          </a:p>
        </p:txBody>
      </p:sp>
      <p:sp>
        <p:nvSpPr>
          <p:cNvPr id="12" name="Content Placeholder 13"/>
          <p:cNvSpPr>
            <a:spLocks noGrp="1"/>
          </p:cNvSpPr>
          <p:nvPr>
            <p:ph sz="quarter" idx="19" hasCustomPrompt="1"/>
          </p:nvPr>
        </p:nvSpPr>
        <p:spPr>
          <a:xfrm>
            <a:off x="3048001" y="3426884"/>
            <a:ext cx="3048000" cy="3431116"/>
          </a:xfrm>
          <a:solidFill>
            <a:schemeClr val="accent4"/>
          </a:solidFill>
          <a:ln>
            <a:noFill/>
          </a:ln>
        </p:spPr>
        <p:txBody>
          <a:bodyPr lIns="457200" tIns="384048" rIns="228600" bIns="228600"/>
          <a:lstStyle>
            <a:lvl1pPr>
              <a:defRPr>
                <a:solidFill>
                  <a:schemeClr val="tx1"/>
                </a:solidFill>
              </a:defRPr>
            </a:lvl1pPr>
          </a:lstStyle>
          <a:p>
            <a:pPr lvl="0"/>
            <a:r>
              <a:rPr lang="en-US" dirty="0"/>
              <a:t>Click to edit Master text styles</a:t>
            </a:r>
          </a:p>
        </p:txBody>
      </p:sp>
      <p:sp>
        <p:nvSpPr>
          <p:cNvPr id="13" name="Content Placeholder 6"/>
          <p:cNvSpPr>
            <a:spLocks noGrp="1"/>
          </p:cNvSpPr>
          <p:nvPr>
            <p:ph sz="quarter" idx="20" hasCustomPrompt="1"/>
          </p:nvPr>
        </p:nvSpPr>
        <p:spPr>
          <a:xfrm>
            <a:off x="0" y="3426884"/>
            <a:ext cx="3048000" cy="3431116"/>
          </a:xfrm>
          <a:solidFill>
            <a:schemeClr val="accent4"/>
          </a:solidFill>
        </p:spPr>
        <p:txBody>
          <a:bodyPr lIns="457200" tIns="384048" rIns="228600" bIns="228600"/>
          <a:lstStyle>
            <a:lvl1pPr>
              <a:defRPr>
                <a:solidFill>
                  <a:schemeClr val="tx1"/>
                </a:solidFill>
              </a:defRPr>
            </a:lvl1pPr>
          </a:lstStyle>
          <a:p>
            <a:pPr lvl="0"/>
            <a:r>
              <a:rPr lang="en-US" dirty="0"/>
              <a:t>Click to edit Master text styles</a:t>
            </a:r>
          </a:p>
        </p:txBody>
      </p:sp>
      <p:sp>
        <p:nvSpPr>
          <p:cNvPr id="2" name="Title 1"/>
          <p:cNvSpPr>
            <a:spLocks noGrp="1"/>
          </p:cNvSpPr>
          <p:nvPr>
            <p:ph type="title"/>
          </p:nvPr>
        </p:nvSpPr>
        <p:spPr>
          <a:xfrm>
            <a:off x="0" y="0"/>
            <a:ext cx="12192000" cy="3425950"/>
          </a:xfrm>
          <a:solidFill>
            <a:schemeClr val="accent1"/>
          </a:solidFill>
        </p:spPr>
        <p:txBody>
          <a:bodyPr lIns="384048" tIns="292608" rIns="228600" bIns="228600"/>
          <a:lstStyle>
            <a:lvl1pPr>
              <a:lnSpc>
                <a:spcPts val="7193"/>
              </a:lnSpc>
              <a:defRPr sz="6394">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solidFill>
                  <a:schemeClr val="tx1"/>
                </a:solidFill>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grpSp>
        <p:nvGrpSpPr>
          <p:cNvPr id="11" name="Group 10">
            <a:extLst>
              <a:ext uri="{FF2B5EF4-FFF2-40B4-BE49-F238E27FC236}">
                <a16:creationId xmlns:a16="http://schemas.microsoft.com/office/drawing/2014/main" id="{9FBC05E3-BFBC-1042-908B-8935A5D68AAE}"/>
              </a:ext>
            </a:extLst>
          </p:cNvPr>
          <p:cNvGrpSpPr/>
          <p:nvPr userDrawn="1"/>
        </p:nvGrpSpPr>
        <p:grpSpPr>
          <a:xfrm>
            <a:off x="6118789" y="3707363"/>
            <a:ext cx="3013816" cy="2287037"/>
            <a:chOff x="4572000" y="242596"/>
            <a:chExt cx="2260362" cy="4253204"/>
          </a:xfrm>
        </p:grpSpPr>
        <p:cxnSp>
          <p:nvCxnSpPr>
            <p:cNvPr id="14" name="Straight Connector 13">
              <a:extLst>
                <a:ext uri="{FF2B5EF4-FFF2-40B4-BE49-F238E27FC236}">
                  <a16:creationId xmlns:a16="http://schemas.microsoft.com/office/drawing/2014/main" id="{7C410B0C-22E6-104D-A9BD-979C9F181A02}"/>
                </a:ext>
              </a:extLst>
            </p:cNvPr>
            <p:cNvCxnSpPr>
              <a:cxnSpLocks/>
            </p:cNvCxnSpPr>
            <p:nvPr/>
          </p:nvCxnSpPr>
          <p:spPr bwMode="auto">
            <a:xfrm>
              <a:off x="4572000"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A626806-2181-514D-959F-CA9B19E77D8E}"/>
                </a:ext>
              </a:extLst>
            </p:cNvPr>
            <p:cNvCxnSpPr>
              <a:cxnSpLocks/>
            </p:cNvCxnSpPr>
            <p:nvPr/>
          </p:nvCxnSpPr>
          <p:spPr bwMode="auto">
            <a:xfrm>
              <a:off x="6832362" y="242596"/>
              <a:ext cx="0" cy="4253204"/>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665B14B5-A411-9F4C-8DC1-E71FB09456B7}"/>
              </a:ext>
            </a:extLst>
          </p:cNvPr>
          <p:cNvCxnSpPr>
            <a:cxnSpLocks/>
          </p:cNvCxnSpPr>
          <p:nvPr userDrawn="1"/>
        </p:nvCxnSpPr>
        <p:spPr bwMode="auto">
          <a:xfrm>
            <a:off x="3070788" y="3707363"/>
            <a:ext cx="0" cy="2287037"/>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544129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blue box) over image(s)">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1718733"/>
            <a:ext cx="12192000" cy="5139267"/>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0" y="0"/>
            <a:ext cx="12192000" cy="1718733"/>
          </a:xfrm>
          <a:solidFill>
            <a:schemeClr val="accent1"/>
          </a:solidFill>
        </p:spPr>
        <p:txBody>
          <a:bodyPr lIns="411480" tIns="347472" rIns="228600" bIns="228600"/>
          <a:lstStyle>
            <a:lvl1pPr>
              <a:defRPr>
                <a:solidFill>
                  <a:schemeClr val="bg1"/>
                </a:solidFill>
              </a:defRPr>
            </a:lvl1p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295274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blue box) over image(s)">
    <p:spTree>
      <p:nvGrpSpPr>
        <p:cNvPr id="1" name=""/>
        <p:cNvGrpSpPr/>
        <p:nvPr/>
      </p:nvGrpSpPr>
      <p:grpSpPr>
        <a:xfrm>
          <a:off x="0" y="0"/>
          <a:ext cx="0" cy="0"/>
          <a:chOff x="0" y="0"/>
          <a:chExt cx="0" cy="0"/>
        </a:xfrm>
      </p:grpSpPr>
      <p:sp>
        <p:nvSpPr>
          <p:cNvPr id="9" name="Picture Placeholder 8"/>
          <p:cNvSpPr>
            <a:spLocks noGrp="1"/>
          </p:cNvSpPr>
          <p:nvPr>
            <p:ph type="pic" sz="quarter" idx="14"/>
          </p:nvPr>
        </p:nvSpPr>
        <p:spPr>
          <a:xfrm>
            <a:off x="0" y="0"/>
            <a:ext cx="12192000" cy="5130800"/>
          </a:xfrm>
        </p:spPr>
        <p:txBody>
          <a:bodyPr lIns="91440" tIns="91440" rIns="91440" bIns="91440"/>
          <a:lstStyle/>
          <a:p>
            <a:r>
              <a:rPr lang="en-US" dirty="0"/>
              <a:t>Drag picture to placeholder or click icon to add</a:t>
            </a:r>
          </a:p>
        </p:txBody>
      </p:sp>
      <p:sp>
        <p:nvSpPr>
          <p:cNvPr id="6" name="Text Placeholder 5"/>
          <p:cNvSpPr>
            <a:spLocks noGrp="1"/>
          </p:cNvSpPr>
          <p:nvPr>
            <p:ph type="body" sz="quarter" idx="12" hasCustomPrompt="1"/>
          </p:nvPr>
        </p:nvSpPr>
        <p:spPr>
          <a:xfrm>
            <a:off x="304888" y="5130800"/>
            <a:ext cx="5486312" cy="863600"/>
          </a:xfrm>
          <a:solidFill>
            <a:schemeClr val="accent1"/>
          </a:solidFill>
        </p:spPr>
        <p:txBody>
          <a:bodyPr lIns="0" tIns="201168" rIns="0" bIns="228600"/>
          <a:lstStyle>
            <a:lvl1pPr>
              <a:lnSpc>
                <a:spcPts val="2131"/>
              </a:lnSpc>
              <a:buClr>
                <a:schemeClr val="bg1"/>
              </a:buClr>
              <a:defRPr>
                <a:solidFill>
                  <a:schemeClr val="bg1"/>
                </a:solidFill>
              </a:defRPr>
            </a:lvl1pPr>
            <a:lvl2pPr>
              <a:lnSpc>
                <a:spcPts val="2131"/>
              </a:lnSpc>
              <a:buClr>
                <a:schemeClr val="bg1"/>
              </a:buClr>
              <a:defRPr sz="1199">
                <a:solidFill>
                  <a:schemeClr val="bg1"/>
                </a:solidFill>
              </a:defRPr>
            </a:lvl2pPr>
            <a:lvl3pPr>
              <a:lnSpc>
                <a:spcPts val="2131"/>
              </a:lnSpc>
              <a:buClr>
                <a:schemeClr val="bg1"/>
              </a:buClr>
              <a:defRPr sz="1199">
                <a:solidFill>
                  <a:schemeClr val="bg1"/>
                </a:solidFill>
              </a:defRPr>
            </a:lvl3pPr>
            <a:lvl4pPr>
              <a:lnSpc>
                <a:spcPts val="2131"/>
              </a:lnSpc>
              <a:buClr>
                <a:schemeClr val="bg1"/>
              </a:buClr>
              <a:defRPr sz="1199">
                <a:solidFill>
                  <a:schemeClr val="bg1"/>
                </a:solidFill>
              </a:defRPr>
            </a:lvl4pPr>
            <a:lvl5pPr>
              <a:lnSpc>
                <a:spcPts val="2131"/>
              </a:lnSpc>
              <a:buClr>
                <a:schemeClr val="bg1"/>
              </a:buClr>
              <a:defRPr sz="1199">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997220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0"/>
          <p:cNvSpPr>
            <a:spLocks noGrp="1"/>
          </p:cNvSpPr>
          <p:nvPr>
            <p:ph sz="quarter" idx="12" hasCustomPrompt="1"/>
          </p:nvPr>
        </p:nvSpPr>
        <p:spPr>
          <a:xfrm>
            <a:off x="0" y="0"/>
            <a:ext cx="3048000" cy="6864096"/>
          </a:xfrm>
          <a:solidFill>
            <a:schemeClr val="accent1"/>
          </a:solidFill>
        </p:spPr>
        <p:txBody>
          <a:bodyPr lIns="457200" tIns="38404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13" hasCustomPrompt="1"/>
          </p:nvPr>
        </p:nvSpPr>
        <p:spPr>
          <a:xfrm>
            <a:off x="3048000" y="0"/>
            <a:ext cx="3048000" cy="6864096"/>
          </a:xfrm>
          <a:solidFill>
            <a:schemeClr val="accent4"/>
          </a:solidFill>
        </p:spPr>
        <p:txBody>
          <a:bodyPr lIns="457200" tIns="38404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15"/>
          <p:cNvSpPr>
            <a:spLocks noGrp="1"/>
          </p:cNvSpPr>
          <p:nvPr>
            <p:ph sz="quarter" idx="14" hasCustomPrompt="1"/>
          </p:nvPr>
        </p:nvSpPr>
        <p:spPr>
          <a:xfrm>
            <a:off x="6096000" y="0"/>
            <a:ext cx="3048000" cy="6864096"/>
          </a:xfrm>
          <a:solidFill>
            <a:schemeClr val="accent4"/>
          </a:solidFill>
        </p:spPr>
        <p:txBody>
          <a:bodyPr lIns="457200" tIns="38404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15" hasCustomPrompt="1"/>
          </p:nvPr>
        </p:nvSpPr>
        <p:spPr>
          <a:xfrm>
            <a:off x="9144000" y="0"/>
            <a:ext cx="3048000" cy="6864096"/>
          </a:xfrm>
          <a:solidFill>
            <a:schemeClr val="accent4"/>
          </a:solidFill>
        </p:spPr>
        <p:txBody>
          <a:bodyPr lIns="457200" tIns="384048" rIns="228600" bIns="228600"/>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p:cNvSpPr>
            <a:spLocks noGrp="1"/>
          </p:cNvSpPr>
          <p:nvPr>
            <p:ph type="ftr" sz="quarter" idx="10"/>
          </p:nvPr>
        </p:nvSpPr>
        <p:spPr/>
        <p:txBody>
          <a:bodyPr/>
          <a:lstStyle>
            <a:lvl1pPr>
              <a:buClr>
                <a:schemeClr val="bg1"/>
              </a:buClr>
              <a:defRPr>
                <a:solidFill>
                  <a:schemeClr val="bg1"/>
                </a:solidFill>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DEC9313E-CCA7-6044-B182-A66B755ACC4F}"/>
              </a:ext>
            </a:extLst>
          </p:cNvPr>
          <p:cNvCxnSpPr>
            <a:cxnSpLocks/>
          </p:cNvCxnSpPr>
          <p:nvPr userDrawn="1"/>
        </p:nvCxnSpPr>
        <p:spPr bwMode="auto">
          <a:xfrm>
            <a:off x="6096000" y="323461"/>
            <a:ext cx="0" cy="567093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591E82AF-22D6-8E46-8DB8-87C3701133F9}"/>
              </a:ext>
            </a:extLst>
          </p:cNvPr>
          <p:cNvCxnSpPr>
            <a:cxnSpLocks/>
          </p:cNvCxnSpPr>
          <p:nvPr userDrawn="1"/>
        </p:nvCxnSpPr>
        <p:spPr bwMode="auto">
          <a:xfrm>
            <a:off x="9144000" y="323461"/>
            <a:ext cx="0" cy="567093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E489451-825F-1B42-AA7A-F656EE0F9649}"/>
              </a:ext>
            </a:extLst>
          </p:cNvPr>
          <p:cNvCxnSpPr>
            <a:cxnSpLocks/>
          </p:cNvCxnSpPr>
          <p:nvPr userDrawn="1"/>
        </p:nvCxnSpPr>
        <p:spPr bwMode="auto">
          <a:xfrm>
            <a:off x="3034891" y="323461"/>
            <a:ext cx="0" cy="5670938"/>
          </a:xfrm>
          <a:prstGeom prst="line">
            <a:avLst/>
          </a:prstGeom>
          <a:ln w="6350">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702620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80416" y="231648"/>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3"/>
          </p:nvPr>
        </p:nvSpPr>
        <p:spPr>
          <a:xfrm>
            <a:off x="3352800" y="1658113"/>
            <a:ext cx="8534400"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44907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80416" y="231648"/>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0487942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80416" y="231648"/>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5"/>
          </p:nvPr>
        </p:nvSpPr>
        <p:spPr>
          <a:xfrm>
            <a:off x="3340608" y="1658113"/>
            <a:ext cx="2450592" cy="4336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13293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80416" y="231648"/>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92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3340608" y="1658113"/>
            <a:ext cx="2450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4" hasCustomPrompt="1"/>
          </p:nvPr>
        </p:nvSpPr>
        <p:spPr>
          <a:xfrm>
            <a:off x="6374384" y="1633728"/>
            <a:ext cx="5512725" cy="4372864"/>
          </a:xfrm>
        </p:spPr>
        <p:txBody>
          <a:bodyPr/>
          <a:lstStyle>
            <a:lvl1pPr>
              <a:lnSpc>
                <a:spcPts val="3730"/>
              </a:lnSpc>
              <a:spcAft>
                <a:spcPts val="2398"/>
              </a:spcAft>
              <a:defRPr sz="3197" b="0" i="0">
                <a:latin typeface="IBM Plex Mono Light" panose="020B0409050000000000" pitchFamily="49" charset="77"/>
              </a:defRPr>
            </a:lvl1pPr>
            <a:lvl2pPr>
              <a:defRPr b="0" i="0">
                <a:latin typeface="IBM Plex Mono Light" panose="020B0409050000000000" pitchFamily="49" charset="77"/>
              </a:defRPr>
            </a:lvl2pPr>
            <a:lvl3pPr>
              <a:defRPr b="0" i="0">
                <a:latin typeface="IBM Plex Mono Light" panose="020B0409050000000000" pitchFamily="49" charset="77"/>
              </a:defRPr>
            </a:lvl3pPr>
            <a:lvl4pPr>
              <a:defRPr b="0" i="0">
                <a:latin typeface="IBM Plex Mono Light" panose="020B0409050000000000" pitchFamily="49" charset="77"/>
              </a:defRPr>
            </a:lvl4pPr>
            <a:lvl5pPr>
              <a:defRPr b="0" i="0">
                <a:latin typeface="IBM Plex Mono Light" panose="020B0409050000000000" pitchFamily="49"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8188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6" name="Text Placeholder 5"/>
          <p:cNvSpPr>
            <a:spLocks noGrp="1"/>
          </p:cNvSpPr>
          <p:nvPr>
            <p:ph type="body" sz="quarter" idx="12"/>
          </p:nvPr>
        </p:nvSpPr>
        <p:spPr>
          <a:xfrm>
            <a:off x="292608" y="268225"/>
            <a:ext cx="2450592" cy="572617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6"/>
          <p:cNvSpPr>
            <a:spLocks noGrp="1"/>
          </p:cNvSpPr>
          <p:nvPr>
            <p:ph type="tbl" sz="quarter" idx="13"/>
          </p:nvPr>
        </p:nvSpPr>
        <p:spPr>
          <a:xfrm>
            <a:off x="3340608" y="268225"/>
            <a:ext cx="8546501" cy="5726176"/>
          </a:xfrm>
        </p:spPr>
        <p:txBody>
          <a:bodyPr lIns="0" tIns="0" rIns="91440" bIns="91440"/>
          <a:lstStyle/>
          <a:p>
            <a:r>
              <a:rPr lang="en-US" dirty="0"/>
              <a:t>Click icon to add table</a:t>
            </a:r>
          </a:p>
        </p:txBody>
      </p:sp>
    </p:spTree>
    <p:extLst>
      <p:ext uri="{BB962C8B-B14F-4D97-AF65-F5344CB8AC3E}">
        <p14:creationId xmlns:p14="http://schemas.microsoft.com/office/powerpoint/2010/main" val="3893893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400">
                <a:latin typeface="Trebuchet MS"/>
                <a:cs typeface="Trebuchet MS"/>
              </a:defRPr>
            </a:lvl1pPr>
          </a:lstStyle>
          <a:p>
            <a:r>
              <a:rPr lang="en-US" dirty="0"/>
              <a:t>Click to edit child title style</a:t>
            </a:r>
          </a:p>
        </p:txBody>
      </p:sp>
      <p:sp>
        <p:nvSpPr>
          <p:cNvPr id="3" name="Content Placeholder 2"/>
          <p:cNvSpPr>
            <a:spLocks noGrp="1"/>
          </p:cNvSpPr>
          <p:nvPr>
            <p:ph sz="half" idx="1"/>
          </p:nvPr>
        </p:nvSpPr>
        <p:spPr>
          <a:xfrm>
            <a:off x="609600" y="1600201"/>
            <a:ext cx="5384800" cy="4525963"/>
          </a:xfrm>
        </p:spPr>
        <p:txBody>
          <a:bodyPr/>
          <a:lstStyle>
            <a:lvl1pPr>
              <a:spcAft>
                <a:spcPts val="67"/>
              </a:spcAft>
              <a:defRPr sz="2667">
                <a:latin typeface="Arial"/>
                <a:cs typeface="Arial"/>
              </a:defRPr>
            </a:lvl1pPr>
            <a:lvl2pPr marL="990575" indent="-380990">
              <a:buClr>
                <a:srgbClr val="ED6929"/>
              </a:buClr>
              <a:buFont typeface="Arial"/>
              <a:buChar char="•"/>
              <a:defRPr sz="2667">
                <a:latin typeface="Arial"/>
                <a:cs typeface="Arial"/>
              </a:defRPr>
            </a:lvl2pPr>
            <a:lvl3pPr marL="1523962" indent="-304792">
              <a:buClr>
                <a:srgbClr val="ED6929"/>
              </a:buClr>
              <a:buFont typeface="Arial"/>
              <a:buChar char="•"/>
              <a:defRPr sz="2133">
                <a:latin typeface="Arial"/>
                <a:cs typeface="Arial"/>
              </a:defRPr>
            </a:lvl3pPr>
            <a:lvl4pPr marL="2133547" indent="-304792">
              <a:buClr>
                <a:srgbClr val="ED6929"/>
              </a:buClr>
              <a:buFont typeface="Arial"/>
              <a:buChar char="•"/>
              <a:defRPr sz="2133">
                <a:latin typeface="Arial"/>
                <a:cs typeface="Arial"/>
              </a:defRPr>
            </a:lvl4pPr>
            <a:lvl5pPr marL="2743131" indent="-304792">
              <a:buClr>
                <a:srgbClr val="ED6929"/>
              </a:buClr>
              <a:buFont typeface="Arial"/>
              <a:buChar char="•"/>
              <a:defRPr sz="2133">
                <a:latin typeface="Arial"/>
                <a:cs typeface="Arial"/>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spcAft>
                <a:spcPts val="67"/>
              </a:spcAft>
              <a:defRPr sz="2667">
                <a:latin typeface="Arial"/>
                <a:cs typeface="Arial"/>
              </a:defRPr>
            </a:lvl1pPr>
            <a:lvl2pPr marL="1066773" indent="-457189">
              <a:buClr>
                <a:srgbClr val="ED6929"/>
              </a:buClr>
              <a:buFont typeface="Arial"/>
              <a:buChar char="•"/>
              <a:defRPr sz="2667">
                <a:latin typeface="Arial"/>
                <a:cs typeface="Arial"/>
              </a:defRPr>
            </a:lvl2pPr>
            <a:lvl3pPr marL="1676358" indent="-457189">
              <a:buClr>
                <a:srgbClr val="ED6929"/>
              </a:buClr>
              <a:buFont typeface="Arial"/>
              <a:buChar char="•"/>
              <a:defRPr sz="2133">
                <a:latin typeface="Arial"/>
                <a:cs typeface="Arial"/>
              </a:defRPr>
            </a:lvl3pPr>
            <a:lvl4pPr marL="2209745" indent="-380990">
              <a:buClr>
                <a:srgbClr val="ED6929"/>
              </a:buClr>
              <a:buFont typeface="Arial"/>
              <a:buChar char="•"/>
              <a:defRPr sz="2133">
                <a:latin typeface="Arial"/>
                <a:cs typeface="Arial"/>
              </a:defRPr>
            </a:lvl4pPr>
            <a:lvl5pPr marL="2819330" indent="-380990">
              <a:buClr>
                <a:srgbClr val="ED6929"/>
              </a:buClr>
              <a:buFont typeface="Arial"/>
              <a:buChar char="•"/>
              <a:defRPr sz="2133">
                <a:latin typeface="Arial"/>
                <a:cs typeface="Arial"/>
              </a:defRPr>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596663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78439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80416" y="234463"/>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sp>
        <p:nvSpPr>
          <p:cNvPr id="8" name="Text Placeholder 7"/>
          <p:cNvSpPr>
            <a:spLocks noGrp="1"/>
          </p:cNvSpPr>
          <p:nvPr>
            <p:ph type="body" sz="quarter" idx="13"/>
          </p:nvPr>
        </p:nvSpPr>
        <p:spPr>
          <a:xfrm>
            <a:off x="292608" y="1637339"/>
            <a:ext cx="5498592" cy="4357060"/>
          </a:xfrm>
        </p:spPr>
        <p:txBody>
          <a:bodyPr/>
          <a:lstStyle>
            <a:lvl1pPr>
              <a:spcBef>
                <a:spcPts val="0"/>
              </a:spcBef>
              <a:defRPr sz="1332"/>
            </a:lvl1pPr>
            <a:lvl2pPr marL="0" indent="0">
              <a:spcBef>
                <a:spcPts val="0"/>
              </a:spcBef>
              <a:buNone/>
              <a:defRPr/>
            </a:lvl2pPr>
            <a:lvl3pPr marL="268547" indent="0">
              <a:buNone/>
              <a:defRPr/>
            </a:lvl3pPr>
            <a:lvl4pPr marL="579387" indent="0">
              <a:buNone/>
              <a:defRPr/>
            </a:lvl4pPr>
            <a:lvl5pPr marL="841591" indent="0">
              <a:buNone/>
              <a:defRPr/>
            </a:lvl5pPr>
          </a:lstStyle>
          <a:p>
            <a:pPr lvl="0"/>
            <a:r>
              <a:rPr lang="en-US" dirty="0"/>
              <a:t>Click to edit Master text styles</a:t>
            </a:r>
          </a:p>
        </p:txBody>
      </p:sp>
    </p:spTree>
    <p:extLst>
      <p:ext uri="{BB962C8B-B14F-4D97-AF65-F5344CB8AC3E}">
        <p14:creationId xmlns:p14="http://schemas.microsoft.com/office/powerpoint/2010/main" val="6144876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lvl1pPr>
          </a:lstStyle>
          <a:p>
            <a:r>
              <a:rPr lang="en-US" dirty="0"/>
              <a:t>IBM Developer / © 2019 IBM Corporation</a:t>
            </a:r>
          </a:p>
        </p:txBody>
      </p:sp>
      <p:sp>
        <p:nvSpPr>
          <p:cNvPr id="4" name="Slide Number Placeholder 3"/>
          <p:cNvSpPr>
            <a:spLocks noGrp="1"/>
          </p:cNvSpPr>
          <p:nvPr>
            <p:ph type="sldNum" sz="quarter" idx="11"/>
          </p:nvPr>
        </p:nvSpPr>
        <p:spPr/>
        <p:txBody>
          <a:bodyPr/>
          <a:lstStyle/>
          <a:p>
            <a:fld id="{59395FB3-9C97-154F-86B2-7E381B951268}" type="slidenum">
              <a:rPr lang="en-US" smtClean="0"/>
              <a:pPr/>
              <a:t>‹#›</a:t>
            </a:fld>
            <a:endParaRPr lang="en-US" dirty="0"/>
          </a:p>
        </p:txBody>
      </p:sp>
      <p:pic>
        <p:nvPicPr>
          <p:cNvPr id="5" name="Picture 4"/>
          <p:cNvPicPr>
            <a:picLocks noChangeAspect="1"/>
          </p:cNvPicPr>
          <p:nvPr userDrawn="1"/>
        </p:nvPicPr>
        <p:blipFill>
          <a:blip r:embed="rId2"/>
          <a:stretch>
            <a:fillRect/>
          </a:stretch>
        </p:blipFill>
        <p:spPr>
          <a:xfrm>
            <a:off x="5243854" y="3091467"/>
            <a:ext cx="1704293" cy="675067"/>
          </a:xfrm>
          <a:prstGeom prst="rect">
            <a:avLst/>
          </a:prstGeom>
        </p:spPr>
      </p:pic>
    </p:spTree>
    <p:extLst>
      <p:ext uri="{BB962C8B-B14F-4D97-AF65-F5344CB8AC3E}">
        <p14:creationId xmlns:p14="http://schemas.microsoft.com/office/powerpoint/2010/main" val="26306093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304800" y="6437376"/>
            <a:ext cx="8534400" cy="182880"/>
          </a:xfrm>
        </p:spPr>
        <p:txBody>
          <a:bodyPr/>
          <a:lstStyle>
            <a:lvl1pPr>
              <a:defRPr>
                <a:solidFill>
                  <a:schemeClr val="tx1"/>
                </a:solidFill>
              </a:defRPr>
            </a:lvl1pPr>
          </a:lstStyle>
          <a:p>
            <a:r>
              <a:rPr lang="de-DE"/>
              <a:t>Think 2018 / DOC ID / Month XX, 2018 / © 2018 IBM Corporation</a:t>
            </a:r>
            <a:endParaRPr lang="en-US" dirty="0"/>
          </a:p>
        </p:txBody>
      </p:sp>
      <p:sp>
        <p:nvSpPr>
          <p:cNvPr id="4" name="Title 3"/>
          <p:cNvSpPr>
            <a:spLocks noGrp="1"/>
          </p:cNvSpPr>
          <p:nvPr>
            <p:ph type="title"/>
          </p:nvPr>
        </p:nvSpPr>
        <p:spPr>
          <a:xfrm>
            <a:off x="304800" y="271708"/>
            <a:ext cx="5486401" cy="5972459"/>
          </a:xfrm>
        </p:spPr>
        <p:txBody>
          <a:bodyPr/>
          <a:lstStyle>
            <a:lvl1pPr>
              <a:lnSpc>
                <a:spcPct val="90000"/>
              </a:lnSpc>
              <a:defRPr sz="3200" b="0">
                <a:solidFill>
                  <a:schemeClr val="tx1"/>
                </a:solidFill>
              </a:defRPr>
            </a:lvl1pPr>
          </a:lstStyle>
          <a:p>
            <a:r>
              <a:rPr lang="en-US"/>
              <a:t>Click to edit Master title style</a:t>
            </a:r>
            <a:endParaRPr lang="en-US" dirty="0"/>
          </a:p>
        </p:txBody>
      </p:sp>
      <p:pic>
        <p:nvPicPr>
          <p:cNvPr id="8" name="Picture 7" descr="ibm_gry.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191749" y="6273780"/>
            <a:ext cx="695452" cy="281961"/>
          </a:xfrm>
          <a:prstGeom prst="rect">
            <a:avLst/>
          </a:prstGeom>
        </p:spPr>
      </p:pic>
    </p:spTree>
    <p:extLst>
      <p:ext uri="{BB962C8B-B14F-4D97-AF65-F5344CB8AC3E}">
        <p14:creationId xmlns:p14="http://schemas.microsoft.com/office/powerpoint/2010/main" val="11371764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tx1"/>
                </a:solidFill>
              </a:defRPr>
            </a:lvl1pPr>
          </a:lstStyle>
          <a:p>
            <a:r>
              <a:rPr lang="de-DE"/>
              <a:t>Think 2018 / DOC ID / Month XX, 2018 / © 2018 IBM Corporation</a:t>
            </a:r>
            <a:endParaRPr lang="en-US" dirty="0"/>
          </a:p>
        </p:txBody>
      </p:sp>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3118474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22345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Think 2018 / DOC ID / Month XX, 2018 / ©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9354129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7"/>
            <a:ext cx="5486400" cy="1338409"/>
          </a:xfrm>
        </p:spPr>
        <p:txBody>
          <a:bodyPr/>
          <a:lstStyle>
            <a:lvl1pPr>
              <a:defRPr sz="2133">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Think 2018 / DOC ID / Month XX, 2018 / © 2018 IBM Corporation</a:t>
            </a:r>
            <a:endParaRPr lang="en-US" dirty="0"/>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tx1"/>
                </a:solidFill>
              </a:defRPr>
            </a:lvl1pPr>
          </a:lstStyle>
          <a:p>
            <a:r>
              <a:rPr lang="en-US" dirty="0"/>
              <a:t>Drag picture to placeholder or click icon to add</a:t>
            </a:r>
          </a:p>
        </p:txBody>
      </p:sp>
    </p:spTree>
    <p:extLst>
      <p:ext uri="{BB962C8B-B14F-4D97-AF65-F5344CB8AC3E}">
        <p14:creationId xmlns:p14="http://schemas.microsoft.com/office/powerpoint/2010/main" val="31542041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Tree>
    <p:extLst>
      <p:ext uri="{BB962C8B-B14F-4D97-AF65-F5344CB8AC3E}">
        <p14:creationId xmlns:p14="http://schemas.microsoft.com/office/powerpoint/2010/main" val="4093737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400" b="0" i="0">
                <a:latin typeface="Trebuchet MS" panose="020B0703020202090204" pitchFamily="34" charset="0"/>
              </a:defRPr>
            </a:lvl1pPr>
          </a:lstStyle>
          <a:p>
            <a:r>
              <a:rPr lang="en-US" dirty="0"/>
              <a:t>Click to edit child title style</a:t>
            </a:r>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buNone/>
              <a:defRPr sz="2667" b="1">
                <a:latin typeface="Arial"/>
                <a:cs typeface="Aria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spcAft>
                <a:spcPts val="67"/>
              </a:spcAft>
              <a:defRPr sz="2667">
                <a:latin typeface="Arial"/>
                <a:cs typeface="Arial"/>
              </a:defRPr>
            </a:lvl1pPr>
            <a:lvl2pPr marL="990575" indent="-380990">
              <a:buClr>
                <a:srgbClr val="ED6929"/>
              </a:buClr>
              <a:buFont typeface="Arial"/>
              <a:buChar char="•"/>
              <a:defRPr sz="2667">
                <a:latin typeface="Arial"/>
                <a:cs typeface="Arial"/>
              </a:defRPr>
            </a:lvl2pPr>
            <a:lvl3pPr marL="1523962" indent="-304792">
              <a:buClr>
                <a:srgbClr val="ED6929"/>
              </a:buClr>
              <a:buFont typeface="Arial"/>
              <a:buChar char="•"/>
              <a:defRPr sz="2133">
                <a:latin typeface="Arial"/>
                <a:cs typeface="Arial"/>
              </a:defRPr>
            </a:lvl3pPr>
            <a:lvl4pPr marL="2133547" indent="-304792">
              <a:buClr>
                <a:srgbClr val="ED6929"/>
              </a:buClr>
              <a:buFont typeface="Arial"/>
              <a:buChar char="•"/>
              <a:defRPr sz="2133">
                <a:latin typeface="Arial"/>
                <a:cs typeface="Arial"/>
              </a:defRPr>
            </a:lvl4pPr>
            <a:lvl5pPr marL="2743131" indent="-304792">
              <a:buClr>
                <a:srgbClr val="ED6929"/>
              </a:buClr>
              <a:buFont typeface="Arial"/>
              <a:buChar char="•"/>
              <a:defRPr sz="2133">
                <a:latin typeface="Arial"/>
                <a:cs typeface="Arial"/>
              </a:defRPr>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535113"/>
            <a:ext cx="5389033" cy="639763"/>
          </a:xfrm>
        </p:spPr>
        <p:txBody>
          <a:bodyPr anchor="b">
            <a:normAutofit/>
          </a:bodyPr>
          <a:lstStyle>
            <a:lvl1pPr marL="0" indent="0">
              <a:buNone/>
              <a:defRPr sz="2667" b="1">
                <a:latin typeface="Arial"/>
                <a:cs typeface="Aria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spcAft>
                <a:spcPts val="67"/>
              </a:spcAft>
              <a:defRPr sz="2667">
                <a:latin typeface="Arial"/>
                <a:cs typeface="Arial"/>
              </a:defRPr>
            </a:lvl1pPr>
            <a:lvl2pPr marL="990575" indent="-380990">
              <a:buClr>
                <a:srgbClr val="ED6929"/>
              </a:buClr>
              <a:buFont typeface="Arial"/>
              <a:buChar char="•"/>
              <a:defRPr sz="2667">
                <a:latin typeface="Arial"/>
                <a:cs typeface="Arial"/>
              </a:defRPr>
            </a:lvl2pPr>
            <a:lvl3pPr marL="1523962" indent="-304792">
              <a:buClr>
                <a:srgbClr val="ED6929"/>
              </a:buClr>
              <a:buFont typeface="Arial"/>
              <a:buChar char="•"/>
              <a:defRPr sz="2133">
                <a:latin typeface="Arial"/>
                <a:cs typeface="Arial"/>
              </a:defRPr>
            </a:lvl3pPr>
            <a:lvl4pPr marL="2133547" indent="-304792">
              <a:buClr>
                <a:srgbClr val="ED6929"/>
              </a:buClr>
              <a:buFont typeface="Arial"/>
              <a:buChar char="•"/>
              <a:defRPr sz="2133">
                <a:latin typeface="Arial"/>
                <a:cs typeface="Arial"/>
              </a:defRPr>
            </a:lvl4pPr>
            <a:lvl5pPr marL="2743131" indent="-304792">
              <a:buClr>
                <a:srgbClr val="ED6929"/>
              </a:buClr>
              <a:buFont typeface="Arial"/>
              <a:buChar char="•"/>
              <a:defRPr sz="2133">
                <a:latin typeface="Arial"/>
                <a:cs typeface="Arial"/>
              </a:defRPr>
            </a:lvl5pPr>
            <a:lvl6pPr>
              <a:defRPr sz="2133"/>
            </a:lvl6pPr>
            <a:lvl7pPr>
              <a:defRPr sz="2133"/>
            </a:lvl7pPr>
            <a:lvl8pPr>
              <a:defRPr sz="2133"/>
            </a:lvl8pPr>
            <a:lvl9pPr>
              <a:defRPr sz="213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tx1"/>
                </a:solidFill>
              </a:defRPr>
            </a:lvl1pPr>
          </a:lstStyle>
          <a:p>
            <a:r>
              <a:rPr lang="de-DE"/>
              <a:t>Think 2018 / DOC ID / Month XX, 2018 / © 2018 IBM Corporation</a:t>
            </a:r>
            <a:endParaRPr lang="en-US" dirty="0"/>
          </a:p>
        </p:txBody>
      </p:sp>
    </p:spTree>
    <p:extLst>
      <p:ext uri="{BB962C8B-B14F-4D97-AF65-F5344CB8AC3E}">
        <p14:creationId xmlns:p14="http://schemas.microsoft.com/office/powerpoint/2010/main" val="30281632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7418"/>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17257797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74736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
        <p:nvSpPr>
          <p:cNvPr id="6" name="Text Placeholder 5"/>
          <p:cNvSpPr>
            <a:spLocks noGrp="1"/>
          </p:cNvSpPr>
          <p:nvPr>
            <p:ph type="body" sz="quarter" idx="12"/>
          </p:nvPr>
        </p:nvSpPr>
        <p:spPr>
          <a:xfrm>
            <a:off x="6400800" y="1457960"/>
            <a:ext cx="5486400" cy="4786208"/>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61"/>
            <a:ext cx="5486400" cy="4786207"/>
          </a:xfrm>
        </p:spPr>
        <p:txBody>
          <a:bodyPr/>
          <a:lstStyle>
            <a:lvl1pPr>
              <a:defRPr sz="2133"/>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570422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572381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51735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45972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268224"/>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
        <p:nvSpPr>
          <p:cNvPr id="7" name="Text Placeholder 6"/>
          <p:cNvSpPr>
            <a:spLocks noGrp="1"/>
          </p:cNvSpPr>
          <p:nvPr>
            <p:ph type="body" sz="quarter" idx="14"/>
          </p:nvPr>
        </p:nvSpPr>
        <p:spPr>
          <a:xfrm>
            <a:off x="304800" y="1463039"/>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39"/>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36549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
        <p:nvSpPr>
          <p:cNvPr id="6" name="Text Placeholder 5"/>
          <p:cNvSpPr>
            <a:spLocks noGrp="1"/>
          </p:cNvSpPr>
          <p:nvPr>
            <p:ph type="body" sz="quarter" idx="12"/>
          </p:nvPr>
        </p:nvSpPr>
        <p:spPr>
          <a:xfrm>
            <a:off x="6400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10" name="Text Placeholder 9"/>
          <p:cNvSpPr>
            <a:spLocks noGrp="1"/>
          </p:cNvSpPr>
          <p:nvPr>
            <p:ph type="body" sz="quarter" idx="16"/>
          </p:nvPr>
        </p:nvSpPr>
        <p:spPr>
          <a:xfrm>
            <a:off x="9448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5511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dirty="0">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
        <p:nvSpPr>
          <p:cNvPr id="6" name="Text Placeholder 5"/>
          <p:cNvSpPr>
            <a:spLocks noGrp="1"/>
          </p:cNvSpPr>
          <p:nvPr>
            <p:ph type="body" sz="quarter" idx="12"/>
          </p:nvPr>
        </p:nvSpPr>
        <p:spPr>
          <a:xfrm>
            <a:off x="6400800" y="1481716"/>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Tree>
    <p:extLst>
      <p:ext uri="{BB962C8B-B14F-4D97-AF65-F5344CB8AC3E}">
        <p14:creationId xmlns:p14="http://schemas.microsoft.com/office/powerpoint/2010/main" val="1842903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400" b="0" i="0">
                <a:latin typeface="Trebuchet MS" panose="020B0703020202090204" pitchFamily="34" charset="0"/>
              </a:defRPr>
            </a:lvl1pPr>
          </a:lstStyle>
          <a:p>
            <a:r>
              <a:rPr lang="en-US" dirty="0"/>
              <a:t>Click to edit title style</a:t>
            </a:r>
          </a:p>
        </p:txBody>
      </p:sp>
    </p:spTree>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dirty="0"/>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Tree>
    <p:extLst>
      <p:ext uri="{BB962C8B-B14F-4D97-AF65-F5344CB8AC3E}">
        <p14:creationId xmlns:p14="http://schemas.microsoft.com/office/powerpoint/2010/main" val="11832336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Tree>
    <p:extLst>
      <p:ext uri="{BB962C8B-B14F-4D97-AF65-F5344CB8AC3E}">
        <p14:creationId xmlns:p14="http://schemas.microsoft.com/office/powerpoint/2010/main" val="10900905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Tree>
    <p:extLst>
      <p:ext uri="{BB962C8B-B14F-4D97-AF65-F5344CB8AC3E}">
        <p14:creationId xmlns:p14="http://schemas.microsoft.com/office/powerpoint/2010/main" val="173057542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9144000" y="6443224"/>
            <a:ext cx="2743200" cy="182880"/>
          </a:xfrm>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dirty="0"/>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dirty="0"/>
              <a:t>Click to edit Master text styles</a:t>
            </a:r>
          </a:p>
        </p:txBody>
      </p:sp>
    </p:spTree>
    <p:extLst>
      <p:ext uri="{BB962C8B-B14F-4D97-AF65-F5344CB8AC3E}">
        <p14:creationId xmlns:p14="http://schemas.microsoft.com/office/powerpoint/2010/main" val="2081299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6096000" cy="3429000"/>
          </a:xfrm>
          <a:solidFill>
            <a:schemeClr val="tx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2018 / DOC ID / Month XX, 2018 / © 2018 IBM Corporation</a:t>
            </a:r>
            <a:endParaRPr lang="en-US" dirty="0"/>
          </a:p>
        </p:txBody>
      </p:sp>
      <p:sp>
        <p:nvSpPr>
          <p:cNvPr id="8" name="Content Placeholder 7"/>
          <p:cNvSpPr>
            <a:spLocks noGrp="1"/>
          </p:cNvSpPr>
          <p:nvPr>
            <p:ph sz="quarter" idx="15"/>
          </p:nvPr>
        </p:nvSpPr>
        <p:spPr>
          <a:xfrm>
            <a:off x="9144000" y="0"/>
            <a:ext cx="3048000" cy="3429000"/>
          </a:xfrm>
          <a:solidFill>
            <a:schemeClr val="tx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tx2">
              <a:lumMod val="50000"/>
            </a:schemeClr>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6095999" cy="342900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9414794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9143997" y="3429000"/>
            <a:ext cx="3048000" cy="3429000"/>
          </a:xfrm>
          <a:solidFill>
            <a:schemeClr val="accent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3048000" y="342900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6096002" y="3429000"/>
            <a:ext cx="3047996" cy="3429000"/>
          </a:xfrm>
          <a:solidFill>
            <a:schemeClr val="accent2"/>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3429000"/>
            <a:ext cx="3048000" cy="3429000"/>
          </a:xfrm>
          <a:solidFill>
            <a:schemeClr val="bg1"/>
          </a:solidFill>
        </p:spPr>
        <p:txBody>
          <a:bodyPr lIns="228600" tIns="192024" rIns="228600" bIns="228600"/>
          <a:lstStyle>
            <a:lvl1pPr>
              <a:defRPr sz="1867">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2018 / DOC ID / Month XX, 2018 / © 2018 IBM Corporation</a:t>
            </a:r>
            <a:endParaRPr lang="en-US" dirty="0"/>
          </a:p>
        </p:txBody>
      </p:sp>
      <p:sp>
        <p:nvSpPr>
          <p:cNvPr id="6" name="Title 5"/>
          <p:cNvSpPr>
            <a:spLocks noGrp="1"/>
          </p:cNvSpPr>
          <p:nvPr>
            <p:ph type="title"/>
          </p:nvPr>
        </p:nvSpPr>
        <p:spPr>
          <a:xfrm>
            <a:off x="-1" y="-1"/>
            <a:ext cx="12191999" cy="3429001"/>
          </a:xfrm>
          <a:solidFill>
            <a:schemeClr val="tx1"/>
          </a:solidFill>
        </p:spPr>
        <p:txBody>
          <a:bodyPr lIns="228600" tIns="155448" rIns="228600" bIns="228600"/>
          <a:lstStyle>
            <a:lvl1pPr>
              <a:defRPr sz="64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297916402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68635935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2018 / DOC ID / Month XX, 2018 / © 2018 IBM Corporation</a:t>
            </a:r>
            <a:endParaRPr lang="en-US" dirty="0"/>
          </a:p>
        </p:txBody>
      </p:sp>
    </p:spTree>
    <p:extLst>
      <p:ext uri="{BB962C8B-B14F-4D97-AF65-F5344CB8AC3E}">
        <p14:creationId xmlns:p14="http://schemas.microsoft.com/office/powerpoint/2010/main" val="394453232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3048000" cy="6858000"/>
          </a:xfrm>
          <a:solidFill>
            <a:schemeClr val="tx1"/>
          </a:solidFill>
        </p:spPr>
        <p:txBody>
          <a:bodyPr lIns="228600" tIns="182880" rIns="228600" bIns="228600"/>
          <a:lstStyle>
            <a:lvl1pPr>
              <a:defRPr sz="2133">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3048000" y="0"/>
            <a:ext cx="3048000" cy="6858000"/>
          </a:xfrm>
          <a:solidFill>
            <a:schemeClr val="accent2"/>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6096000" y="0"/>
            <a:ext cx="3048000" cy="6858000"/>
          </a:xfrm>
          <a:solidFill>
            <a:schemeClr val="accent3"/>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9144000" y="0"/>
            <a:ext cx="3048000" cy="6858000"/>
          </a:xfrm>
          <a:solidFill>
            <a:schemeClr val="tx2">
              <a:lumMod val="75000"/>
            </a:schemeClr>
          </a:solidFill>
        </p:spPr>
        <p:txBody>
          <a:bodyPr lIns="228600" tIns="192024" rIns="228600" bIns="228600"/>
          <a:lstStyle>
            <a:lvl1pPr>
              <a:defRPr sz="1867">
                <a:solidFill>
                  <a:schemeClr val="bg2"/>
                </a:solidFill>
              </a:defRPr>
            </a:lvl1pPr>
            <a:lvl2pPr>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t>Think 2018 / DOC ID / Month XX, 2018 / © 2018 IBM Corporation</a:t>
            </a:r>
            <a:endParaRPr lang="en-US" dirty="0"/>
          </a:p>
        </p:txBody>
      </p:sp>
    </p:spTree>
    <p:extLst>
      <p:ext uri="{BB962C8B-B14F-4D97-AF65-F5344CB8AC3E}">
        <p14:creationId xmlns:p14="http://schemas.microsoft.com/office/powerpoint/2010/main" val="264391223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4788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3352800" y="889000"/>
            <a:ext cx="8534400" cy="50990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3067157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0003274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6096000" y="0"/>
            <a:ext cx="6096000" cy="6858000"/>
          </a:xfrm>
        </p:spPr>
        <p:txBody>
          <a:bodyPr/>
          <a:lstStyle/>
          <a:p>
            <a:r>
              <a:rPr lang="en-US" dirty="0"/>
              <a:t>Drag picture to placeholder or click icon to add</a:t>
            </a:r>
          </a:p>
        </p:txBody>
      </p:sp>
    </p:spTree>
    <p:extLst>
      <p:ext uri="{BB962C8B-B14F-4D97-AF65-F5344CB8AC3E}">
        <p14:creationId xmlns:p14="http://schemas.microsoft.com/office/powerpoint/2010/main" val="194889547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
        <p:nvSpPr>
          <p:cNvPr id="7" name="Text Placeholder 6"/>
          <p:cNvSpPr>
            <a:spLocks noGrp="1"/>
          </p:cNvSpPr>
          <p:nvPr>
            <p:ph type="body" sz="quarter" idx="12"/>
          </p:nvPr>
        </p:nvSpPr>
        <p:spPr>
          <a:xfrm>
            <a:off x="304800" y="1463040"/>
            <a:ext cx="2438400" cy="4669536"/>
          </a:xfrm>
        </p:spPr>
        <p:txBody>
          <a:bodyPr/>
          <a:lstStyle>
            <a:lvl1pPr>
              <a:defRPr sz="2133"/>
            </a:lvl1pPr>
            <a:lvl2pPr>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3352800" y="1499616"/>
            <a:ext cx="2438400" cy="4608576"/>
          </a:xfrm>
        </p:spPr>
        <p:txBody>
          <a:bodyPr/>
          <a:lstStyle>
            <a:lvl1pPr>
              <a:defRPr sz="1867"/>
            </a:lvl1pPr>
            <a:lvl2pPr marL="0" indent="0">
              <a:buNone/>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6267189" y="1454615"/>
            <a:ext cx="5620011" cy="4608576"/>
          </a:xfrm>
        </p:spPr>
        <p:txBody>
          <a:bodyPr/>
          <a:lstStyle>
            <a:lvl1pPr marL="156629" indent="-156629">
              <a:tabLst/>
              <a:defRPr sz="3200"/>
            </a:lvl1pPr>
            <a:lvl2pPr marL="0" indent="0">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099560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dirty="0"/>
              <a:t>Click icon to add table</a:t>
            </a:r>
          </a:p>
        </p:txBody>
      </p:sp>
    </p:spTree>
    <p:extLst>
      <p:ext uri="{BB962C8B-B14F-4D97-AF65-F5344CB8AC3E}">
        <p14:creationId xmlns:p14="http://schemas.microsoft.com/office/powerpoint/2010/main" val="294523128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Tree>
    <p:extLst>
      <p:ext uri="{BB962C8B-B14F-4D97-AF65-F5344CB8AC3E}">
        <p14:creationId xmlns:p14="http://schemas.microsoft.com/office/powerpoint/2010/main" val="375282568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442407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dirty="0"/>
              <a:t>Click to edit Master text styles</a:t>
            </a:r>
          </a:p>
        </p:txBody>
      </p:sp>
    </p:spTree>
    <p:extLst>
      <p:ext uri="{BB962C8B-B14F-4D97-AF65-F5344CB8AC3E}">
        <p14:creationId xmlns:p14="http://schemas.microsoft.com/office/powerpoint/2010/main" val="38879218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dirty="0"/>
          </a:p>
        </p:txBody>
      </p:sp>
      <p:sp>
        <p:nvSpPr>
          <p:cNvPr id="4" name="Footer Placeholder 3"/>
          <p:cNvSpPr>
            <a:spLocks noGrp="1"/>
          </p:cNvSpPr>
          <p:nvPr>
            <p:ph type="ftr" sz="quarter" idx="11"/>
          </p:nvPr>
        </p:nvSpPr>
        <p:spPr/>
        <p:txBody>
          <a:bodyPr/>
          <a:lstStyle/>
          <a:p>
            <a:r>
              <a:rPr lang="de-DE"/>
              <a:t>Think 2018 / DOC ID / Month XX, 2018 / © 2018 IBM Corporation</a:t>
            </a:r>
            <a:endParaRPr lang="en-US" dirty="0"/>
          </a:p>
        </p:txBody>
      </p:sp>
      <p:pic>
        <p:nvPicPr>
          <p:cNvPr id="5" name="Picture 4" descr="ibm_gry.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34604" y="2914867"/>
            <a:ext cx="1730144" cy="701463"/>
          </a:xfrm>
          <a:prstGeom prst="rect">
            <a:avLst/>
          </a:prstGeom>
        </p:spPr>
      </p:pic>
    </p:spTree>
    <p:extLst>
      <p:ext uri="{BB962C8B-B14F-4D97-AF65-F5344CB8AC3E}">
        <p14:creationId xmlns:p14="http://schemas.microsoft.com/office/powerpoint/2010/main" val="255344677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title, text, half-image">
    <p:spTree>
      <p:nvGrpSpPr>
        <p:cNvPr id="1" name=""/>
        <p:cNvGrpSpPr/>
        <p:nvPr/>
      </p:nvGrpSpPr>
      <p:grpSpPr>
        <a:xfrm>
          <a:off x="0" y="0"/>
          <a:ext cx="0" cy="0"/>
          <a:chOff x="0" y="0"/>
          <a:chExt cx="0" cy="0"/>
        </a:xfrm>
      </p:grpSpPr>
      <p:sp>
        <p:nvSpPr>
          <p:cNvPr id="7" name="Picture Placeholder 6"/>
          <p:cNvSpPr>
            <a:spLocks noGrp="1"/>
          </p:cNvSpPr>
          <p:nvPr>
            <p:ph type="pic" sz="quarter" idx="14"/>
          </p:nvPr>
        </p:nvSpPr>
        <p:spPr>
          <a:xfrm>
            <a:off x="6096000" y="0"/>
            <a:ext cx="6096000" cy="6858000"/>
          </a:xfrm>
        </p:spPr>
        <p:txBody>
          <a:bodyPr lIns="91440" tIns="91440" rIns="91440" bIns="91440"/>
          <a:lstStyle/>
          <a:p>
            <a:r>
              <a:rPr lang="en-US" dirty="0"/>
              <a:t>Drag picture to placeholder or click icon to add</a:t>
            </a:r>
          </a:p>
        </p:txBody>
      </p:sp>
      <p:sp>
        <p:nvSpPr>
          <p:cNvPr id="2" name="Title 1"/>
          <p:cNvSpPr>
            <a:spLocks noGrp="1"/>
          </p:cNvSpPr>
          <p:nvPr>
            <p:ph type="title"/>
          </p:nvPr>
        </p:nvSpPr>
        <p:spPr>
          <a:xfrm>
            <a:off x="280416" y="268224"/>
            <a:ext cx="5522976" cy="1072896"/>
          </a:xfr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pPr defTabSz="914377"/>
            <a:r>
              <a:rPr lang="en-US">
                <a:solidFill>
                  <a:srgbClr val="000000"/>
                </a:solidFill>
              </a:rPr>
              <a:t>Group Name / DOC ID / Month XX, 2018 / © 2018 IBM Corporation</a:t>
            </a:r>
            <a:endParaRPr lang="en-US" dirty="0">
              <a:solidFill>
                <a:srgbClr val="000000"/>
              </a:solidFill>
            </a:endParaRPr>
          </a:p>
        </p:txBody>
      </p:sp>
      <p:sp>
        <p:nvSpPr>
          <p:cNvPr id="4" name="Slide Number Placeholder 3"/>
          <p:cNvSpPr>
            <a:spLocks noGrp="1"/>
          </p:cNvSpPr>
          <p:nvPr>
            <p:ph type="sldNum" sz="quarter" idx="11"/>
          </p:nvPr>
        </p:nvSpPr>
        <p:spPr/>
        <p:txBody>
          <a:bodyPr/>
          <a:lstStyle/>
          <a:p>
            <a:pPr defTabSz="914377"/>
            <a:fld id="{59395FB3-9C97-154F-86B2-7E381B951268}" type="slidenum">
              <a:rPr lang="en-US" smtClean="0">
                <a:solidFill>
                  <a:srgbClr val="000000"/>
                </a:solidFill>
              </a:rPr>
              <a:pPr defTabSz="914377"/>
              <a:t>‹#›</a:t>
            </a:fld>
            <a:endParaRPr lang="en-US" dirty="0">
              <a:solidFill>
                <a:srgbClr val="000000"/>
              </a:solidFill>
            </a:endParaRPr>
          </a:p>
        </p:txBody>
      </p:sp>
      <p:sp>
        <p:nvSpPr>
          <p:cNvPr id="8" name="Text Placeholder 7"/>
          <p:cNvSpPr>
            <a:spLocks noGrp="1"/>
          </p:cNvSpPr>
          <p:nvPr>
            <p:ph type="body" sz="quarter" idx="13"/>
          </p:nvPr>
        </p:nvSpPr>
        <p:spPr>
          <a:xfrm>
            <a:off x="292608" y="1658112"/>
            <a:ext cx="5498592"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7370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arge Type-Bright">
    <p:bg>
      <p:bgPr>
        <a:solidFill>
          <a:srgbClr val="FFFFFF"/>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BBCD55-C95E-4469-AF17-40584BEBF885}"/>
              </a:ext>
            </a:extLst>
          </p:cNvPr>
          <p:cNvSpPr>
            <a:spLocks noChangeArrowheads="1"/>
          </p:cNvSpPr>
          <p:nvPr userDrawn="1"/>
        </p:nvSpPr>
        <p:spPr bwMode="auto">
          <a:xfrm>
            <a:off x="3724275" y="6489700"/>
            <a:ext cx="40957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fld id="{EF1A0917-C89A-4367-AA6B-84B111B3A841}" type="slidenum">
              <a:rPr lang="en-US" altLang="en-US" sz="800" smtClean="0">
                <a:solidFill>
                  <a:srgbClr val="5A5A5A"/>
                </a:solidFill>
                <a:cs typeface="Arial" panose="020B0604020202020204" pitchFamily="34" charset="0"/>
              </a:rPr>
              <a:pPr>
                <a:defRPr/>
              </a:pPr>
              <a:t>‹#›</a:t>
            </a:fld>
            <a:endParaRPr lang="en-US" altLang="en-US" sz="800">
              <a:solidFill>
                <a:srgbClr val="5A5A5A"/>
              </a:solidFill>
              <a:cs typeface="Arial" panose="020B0604020202020204" pitchFamily="34" charset="0"/>
            </a:endParaRPr>
          </a:p>
        </p:txBody>
      </p:sp>
      <p:sp>
        <p:nvSpPr>
          <p:cNvPr id="4" name="Rectangle 3">
            <a:extLst>
              <a:ext uri="{FF2B5EF4-FFF2-40B4-BE49-F238E27FC236}">
                <a16:creationId xmlns:a16="http://schemas.microsoft.com/office/drawing/2014/main" id="{3F1D6244-5931-4428-ADC4-0094A596AE8D}"/>
              </a:ext>
            </a:extLst>
          </p:cNvPr>
          <p:cNvSpPr>
            <a:spLocks noChangeArrowheads="1"/>
          </p:cNvSpPr>
          <p:nvPr userDrawn="1"/>
        </p:nvSpPr>
        <p:spPr bwMode="auto">
          <a:xfrm>
            <a:off x="3454400" y="6489700"/>
            <a:ext cx="261938"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r>
              <a:rPr lang="en-US" altLang="en-US" sz="800">
                <a:solidFill>
                  <a:srgbClr val="5A5A5A"/>
                </a:solidFill>
                <a:cs typeface="Arial" panose="020B0604020202020204" pitchFamily="34" charset="0"/>
              </a:rPr>
              <a:t>Page</a:t>
            </a:r>
          </a:p>
        </p:txBody>
      </p:sp>
      <p:sp>
        <p:nvSpPr>
          <p:cNvPr id="5" name="Rectangle 4">
            <a:extLst>
              <a:ext uri="{FF2B5EF4-FFF2-40B4-BE49-F238E27FC236}">
                <a16:creationId xmlns:a16="http://schemas.microsoft.com/office/drawing/2014/main" id="{22A3E788-D803-4638-99EC-186245B37474}"/>
              </a:ext>
            </a:extLst>
          </p:cNvPr>
          <p:cNvSpPr>
            <a:spLocks noChangeArrowheads="1"/>
          </p:cNvSpPr>
          <p:nvPr userDrawn="1"/>
        </p:nvSpPr>
        <p:spPr bwMode="auto">
          <a:xfrm>
            <a:off x="817563" y="6489700"/>
            <a:ext cx="1589087"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defRPr/>
            </a:pPr>
            <a:r>
              <a:rPr lang="en-US" altLang="en-US" sz="800">
                <a:solidFill>
                  <a:srgbClr val="5A5A5A"/>
                </a:solidFill>
                <a:cs typeface="Arial" panose="020B0604020202020204" pitchFamily="34" charset="0"/>
              </a:rPr>
              <a:t>© 2017 IBM Corporation</a:t>
            </a:r>
          </a:p>
        </p:txBody>
      </p:sp>
      <p:sp>
        <p:nvSpPr>
          <p:cNvPr id="2" name="Title 1"/>
          <p:cNvSpPr>
            <a:spLocks noGrp="1"/>
          </p:cNvSpPr>
          <p:nvPr>
            <p:ph type="title"/>
          </p:nvPr>
        </p:nvSpPr>
        <p:spPr>
          <a:xfrm>
            <a:off x="790955" y="787806"/>
            <a:ext cx="7267575" cy="1453389"/>
          </a:xfrm>
        </p:spPr>
        <p:txBody>
          <a:bodyPr>
            <a:spAutoFit/>
          </a:bodyPr>
          <a:lstStyle>
            <a:lvl1pPr algn="l" defTabSz="1219170" rtl="0" eaLnBrk="1" latinLnBrk="0" hangingPunct="1">
              <a:lnSpc>
                <a:spcPts val="5600"/>
              </a:lnSpc>
              <a:spcBef>
                <a:spcPct val="0"/>
              </a:spcBef>
              <a:buNone/>
              <a:defRPr lang="en-US" sz="5333" kern="1200" baseline="0" dirty="0">
                <a:solidFill>
                  <a:schemeClr val="accent5"/>
                </a:solidFill>
                <a:latin typeface="+mj-lt"/>
                <a:ea typeface="+mj-ea"/>
                <a:cs typeface="+mj-cs"/>
              </a:defRPr>
            </a:lvl1pPr>
          </a:lstStyle>
          <a:p>
            <a:r>
              <a:rPr lang="en-US" dirty="0"/>
              <a:t>Click to edit Master title style</a:t>
            </a:r>
          </a:p>
        </p:txBody>
      </p:sp>
    </p:spTree>
    <p:extLst>
      <p:ext uri="{BB962C8B-B14F-4D97-AF65-F5344CB8AC3E}">
        <p14:creationId xmlns:p14="http://schemas.microsoft.com/office/powerpoint/2010/main" val="1522051983"/>
      </p:ext>
    </p:extLst>
  </p:cSld>
  <p:clrMapOvr>
    <a:masterClrMapping/>
  </p:clrMapOvr>
  <p:transition spd="med">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titel, blank">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6"/>
          <p:cNvSpPr>
            <a:spLocks noGrp="1"/>
          </p:cNvSpPr>
          <p:nvPr>
            <p:ph type="sldNum" sz="quarter" idx="10"/>
          </p:nvPr>
        </p:nvSpPr>
        <p:spPr/>
        <p:txBody>
          <a:bodyPr/>
          <a:lstStyle>
            <a:lvl1pPr>
              <a:defRPr/>
            </a:lvl1pPr>
          </a:lstStyle>
          <a:p>
            <a:pPr defTabSz="914377"/>
            <a:fld id="{250E61B8-F2CB-514A-828C-EF75337CCD7A}" type="slidenum">
              <a:rPr lang="en-US" altLang="en-US" smtClean="0">
                <a:solidFill>
                  <a:srgbClr val="FFFFFF"/>
                </a:solidFill>
              </a:rPr>
              <a:pPr defTabSz="914377"/>
              <a:t>‹#›</a:t>
            </a:fld>
            <a:endParaRPr lang="en-US" altLang="en-US" dirty="0">
              <a:solidFill>
                <a:srgbClr val="FFFFFF"/>
              </a:solidFill>
            </a:endParaRPr>
          </a:p>
        </p:txBody>
      </p:sp>
      <p:sp>
        <p:nvSpPr>
          <p:cNvPr id="4" name="Footer Placeholder 8"/>
          <p:cNvSpPr>
            <a:spLocks noGrp="1"/>
          </p:cNvSpPr>
          <p:nvPr>
            <p:ph type="ftr" sz="quarter" idx="11"/>
          </p:nvPr>
        </p:nvSpPr>
        <p:spPr/>
        <p:txBody>
          <a:bodyPr/>
          <a:lstStyle>
            <a:lvl1pPr>
              <a:defRPr/>
            </a:lvl1pPr>
          </a:lstStyle>
          <a:p>
            <a:pPr defTabSz="914377"/>
            <a:r>
              <a:rPr lang="de-DE" altLang="en-US">
                <a:solidFill>
                  <a:srgbClr val="FFFFFF"/>
                </a:solidFill>
              </a:rPr>
              <a:t>Group Name / DOC ID / Month XX, 2017</a:t>
            </a:r>
            <a:endParaRPr lang="en-US" altLang="en-US" dirty="0">
              <a:solidFill>
                <a:srgbClr val="FFFFFF"/>
              </a:solidFill>
            </a:endParaRPr>
          </a:p>
        </p:txBody>
      </p:sp>
    </p:spTree>
    <p:extLst>
      <p:ext uri="{BB962C8B-B14F-4D97-AF65-F5344CB8AC3E}">
        <p14:creationId xmlns:p14="http://schemas.microsoft.com/office/powerpoint/2010/main" val="217399583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304801" y="271709"/>
            <a:ext cx="5486401" cy="5972459"/>
          </a:xfrm>
        </p:spPr>
        <p:txBody>
          <a:bodyPr/>
          <a:lstStyle>
            <a:lvl1pPr>
              <a:lnSpc>
                <a:spcPct val="90000"/>
              </a:lnSpc>
              <a:defRPr sz="3200" b="0">
                <a:solidFill>
                  <a:schemeClr val="bg2"/>
                </a:solidFill>
              </a:defRPr>
            </a:lvl1pPr>
          </a:lstStyle>
          <a:p>
            <a:r>
              <a:rPr lang="en-US" dirty="0"/>
              <a:t>Click to edit Master title style</a:t>
            </a:r>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1191750" y="321735"/>
            <a:ext cx="695452" cy="281940"/>
          </a:xfrm>
          <a:prstGeom prst="rect">
            <a:avLst/>
          </a:prstGeom>
        </p:spPr>
      </p:pic>
      <p:pic>
        <p:nvPicPr>
          <p:cNvPr id="14" name="Picture 13"/>
          <p:cNvPicPr>
            <a:picLocks noChangeAspect="1"/>
          </p:cNvPicPr>
          <p:nvPr userDrawn="1"/>
        </p:nvPicPr>
        <p:blipFill rotWithShape="1">
          <a:blip r:embed="rId3">
            <a:extLst>
              <a:ext uri="{28A0092B-C50C-407E-A947-70E740481C1C}">
                <a14:useLocalDpi xmlns:a14="http://schemas.microsoft.com/office/drawing/2010/main"/>
              </a:ext>
            </a:extLst>
          </a:blip>
          <a:srcRect l="15132" t="30197" r="15583" b="32340"/>
          <a:stretch/>
        </p:blipFill>
        <p:spPr>
          <a:xfrm>
            <a:off x="9880998" y="6139911"/>
            <a:ext cx="2098804" cy="531956"/>
          </a:xfrm>
          <a:prstGeom prst="rect">
            <a:avLst/>
          </a:prstGeom>
        </p:spPr>
      </p:pic>
      <p:pic>
        <p:nvPicPr>
          <p:cNvPr id="15" name="Picture 14"/>
          <p:cNvPicPr>
            <a:picLocks noChangeAspect="1"/>
          </p:cNvPicPr>
          <p:nvPr userDrawn="1"/>
        </p:nvPicPr>
        <p:blipFill rotWithShape="1">
          <a:blip r:embed="rId4">
            <a:extLst>
              <a:ext uri="{28A0092B-C50C-407E-A947-70E740481C1C}">
                <a14:useLocalDpi xmlns:a14="http://schemas.microsoft.com/office/drawing/2010/main"/>
              </a:ext>
            </a:extLst>
          </a:blip>
          <a:srcRect l="18001" t="20400" r="17675" b="20719"/>
          <a:stretch/>
        </p:blipFill>
        <p:spPr>
          <a:xfrm>
            <a:off x="5956301" y="540364"/>
            <a:ext cx="5729895" cy="4916867"/>
          </a:xfrm>
          <a:prstGeom prst="rect">
            <a:avLst/>
          </a:prstGeom>
        </p:spPr>
      </p:pic>
    </p:spTree>
    <p:extLst>
      <p:ext uri="{BB962C8B-B14F-4D97-AF65-F5344CB8AC3E}">
        <p14:creationId xmlns:p14="http://schemas.microsoft.com/office/powerpoint/2010/main" val="95272191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lvl1pPr>
              <a:defRPr>
                <a:solidFill>
                  <a:schemeClr val="bg2"/>
                </a:solidFill>
              </a:defRPr>
            </a:lvl1pPr>
          </a:lstStyle>
          <a:p>
            <a:r>
              <a:rPr lang="de-DE">
                <a:solidFill>
                  <a:srgbClr val="FFFFFF"/>
                </a:solidFill>
              </a:rPr>
              <a:t>IBM Cloud /  February 2019 / © 2019 IBM Corporation</a:t>
            </a:r>
            <a:endParaRPr lang="en-US">
              <a:solidFill>
                <a:srgbClr val="FFFFFF"/>
              </a:solidFill>
            </a:endParaRPr>
          </a:p>
        </p:txBody>
      </p:sp>
      <p:sp>
        <p:nvSpPr>
          <p:cNvPr id="4" name="Slide Number Placeholder 3"/>
          <p:cNvSpPr>
            <a:spLocks noGrp="1"/>
          </p:cNvSpPr>
          <p:nvPr>
            <p:ph type="sldNum" sz="quarter" idx="11"/>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dirty="0"/>
              <a:t>Click to edit Master title style</a:t>
            </a:r>
          </a:p>
        </p:txBody>
      </p:sp>
    </p:spTree>
    <p:extLst>
      <p:ext uri="{BB962C8B-B14F-4D97-AF65-F5344CB8AC3E}">
        <p14:creationId xmlns:p14="http://schemas.microsoft.com/office/powerpoint/2010/main" val="230700077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8" name="Rectangle 7"/>
          <p:cNvSpPr/>
          <p:nvPr userDrawn="1"/>
        </p:nvSpPr>
        <p:spPr>
          <a:xfrm>
            <a:off x="6096000" y="0"/>
            <a:ext cx="6096000" cy="6858000"/>
          </a:xfrm>
          <a:prstGeom prst="rect">
            <a:avLst/>
          </a:prstGeom>
          <a:solidFill>
            <a:schemeClr val="bg2"/>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a:xfrm>
            <a:off x="304800" y="6435307"/>
            <a:ext cx="5486400" cy="182880"/>
          </a:xfrm>
        </p:spPr>
        <p:txBody>
          <a:bodyPr/>
          <a:lstStyle/>
          <a:p>
            <a:r>
              <a:rPr lang="de-DE">
                <a:solidFill>
                  <a:srgbClr val="FFFFFF"/>
                </a:solidFill>
              </a:rPr>
              <a:t>IBM Cloud /  February 2019 / © 2019 IBM Corporation</a:t>
            </a:r>
            <a:endParaRPr lang="en-US">
              <a:solidFill>
                <a:srgbClr val="FFFFFF"/>
              </a:solidFill>
            </a:endParaRPr>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303" algn="dec"/>
              </a:tabLst>
              <a:defRPr/>
            </a:lvl1pPr>
            <a:lvl2pPr marL="230706" indent="-230706">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303" algn="dec"/>
              </a:tabLst>
              <a:defRPr>
                <a:solidFill>
                  <a:schemeClr val="tx1"/>
                </a:solidFill>
              </a:defRPr>
            </a:lvl1pPr>
            <a:lvl2pPr>
              <a:spcBef>
                <a:spcPts val="0"/>
              </a:spcBef>
              <a:defRPr>
                <a:solidFill>
                  <a:schemeClr val="tx1"/>
                </a:solidFill>
              </a:defRPr>
            </a:lvl2pPr>
            <a:lvl3pPr>
              <a:spcBef>
                <a:spcPts val="0"/>
              </a:spcBef>
              <a:defRPr>
                <a:solidFill>
                  <a:schemeClr val="tx1"/>
                </a:solidFill>
              </a:defRPr>
            </a:lvl3pPr>
            <a:lvl4pPr>
              <a:spcBef>
                <a:spcPts val="0"/>
              </a:spcBef>
              <a:defRPr>
                <a:solidFill>
                  <a:schemeClr val="tx1"/>
                </a:solidFill>
              </a:defRPr>
            </a:lvl4pPr>
            <a:lvl5pPr>
              <a:spcBef>
                <a:spcPts val="0"/>
              </a:spcBef>
              <a:defRPr>
                <a:solidFill>
                  <a:schemeClr val="tx1"/>
                </a:solidFill>
              </a:defRPr>
            </a:lvl5pPr>
          </a:lstStyle>
          <a:p>
            <a:pPr marL="0" marR="0" lvl="0"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951885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Divider (with page contents)">
    <p:spTree>
      <p:nvGrpSpPr>
        <p:cNvPr id="1" name=""/>
        <p:cNvGrpSpPr/>
        <p:nvPr/>
      </p:nvGrpSpPr>
      <p:grpSpPr>
        <a:xfrm>
          <a:off x="0" y="0"/>
          <a:ext cx="0" cy="0"/>
          <a:chOff x="0" y="0"/>
          <a:chExt cx="0" cy="0"/>
        </a:xfrm>
      </p:grpSpPr>
      <p:sp>
        <p:nvSpPr>
          <p:cNvPr id="8" name="Rectangle 7"/>
          <p:cNvSpPr/>
          <p:nvPr userDrawn="1"/>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a:xfrm>
            <a:off x="304800" y="6435307"/>
            <a:ext cx="5486400" cy="182880"/>
          </a:xfrm>
        </p:spPr>
        <p:txBody>
          <a:bodyPr/>
          <a:lstStyle/>
          <a:p>
            <a:r>
              <a:rPr lang="de-DE">
                <a:solidFill>
                  <a:srgbClr val="FFFFFF"/>
                </a:solidFill>
              </a:rPr>
              <a:t>IBM Cloud /  February 2019 / © 2019 IBM Corporation</a:t>
            </a:r>
            <a:endParaRPr lang="en-US">
              <a:solidFill>
                <a:srgbClr val="FFFFFF"/>
              </a:solidFill>
            </a:endParaRPr>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303" algn="dec"/>
              </a:tabLst>
              <a:defRPr/>
            </a:lvl1pPr>
            <a:lvl2pPr marL="230706" indent="-230706">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303" algn="dec"/>
              </a:tabLst>
              <a:defRPr>
                <a:solidFill>
                  <a:schemeClr val="bg2"/>
                </a:solidFill>
              </a:defRPr>
            </a:lvl1pPr>
            <a:lvl2pPr>
              <a:spcBef>
                <a:spcPts val="0"/>
              </a:spcBef>
              <a:defRPr>
                <a:solidFill>
                  <a:schemeClr val="bg2"/>
                </a:solidFill>
              </a:defRPr>
            </a:lvl2pPr>
            <a:lvl3pPr>
              <a:spcBef>
                <a:spcPts val="0"/>
              </a:spcBef>
              <a:defRPr>
                <a:solidFill>
                  <a:schemeClr val="bg2"/>
                </a:solidFill>
              </a:defRPr>
            </a:lvl3pPr>
            <a:lvl4pPr>
              <a:spcBef>
                <a:spcPts val="0"/>
              </a:spcBef>
              <a:defRPr>
                <a:solidFill>
                  <a:schemeClr val="bg2"/>
                </a:solidFill>
              </a:defRPr>
            </a:lvl4pPr>
            <a:lvl5pPr>
              <a:spcBef>
                <a:spcPts val="0"/>
              </a:spcBef>
              <a:defRPr>
                <a:solidFill>
                  <a:schemeClr val="bg2"/>
                </a:solidFill>
              </a:defRPr>
            </a:lvl5pPr>
          </a:lstStyle>
          <a:p>
            <a:pPr marL="0" marR="0" lvl="0"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139333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2133">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February 2019 / © 2019 IBM Corporation</a:t>
            </a:r>
            <a:endParaRPr lang="en-US">
              <a:solidFill>
                <a:srgbClr val="FFFFFF"/>
              </a:solidFill>
            </a:endParaRPr>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260831189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304800" y="280418"/>
            <a:ext cx="5486400" cy="1338409"/>
          </a:xfrm>
        </p:spPr>
        <p:txBody>
          <a:bodyPr/>
          <a:lstStyle>
            <a:lvl1pPr>
              <a:defRPr sz="2133">
                <a:solidFill>
                  <a:schemeClr val="bg2"/>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February 2019 / © 2019 IBM Corporation</a:t>
            </a:r>
            <a:endParaRPr lang="en-US">
              <a:solidFill>
                <a:srgbClr val="FFFFFF"/>
              </a:solidFill>
            </a:endParaRPr>
          </a:p>
        </p:txBody>
      </p:sp>
      <p:sp>
        <p:nvSpPr>
          <p:cNvPr id="8" name="Text Placeholder 7"/>
          <p:cNvSpPr>
            <a:spLocks noGrp="1"/>
          </p:cNvSpPr>
          <p:nvPr>
            <p:ph type="body" sz="quarter" idx="12"/>
          </p:nvPr>
        </p:nvSpPr>
        <p:spPr>
          <a:xfrm>
            <a:off x="304800" y="2015407"/>
            <a:ext cx="5486400" cy="4145280"/>
          </a:xfrm>
        </p:spPr>
        <p:txBody>
          <a:bodyPr/>
          <a:lstStyle>
            <a:lvl1pPr>
              <a:lnSpc>
                <a:spcPct val="90000"/>
              </a:lnSpc>
              <a:spcBef>
                <a:spcPts val="0"/>
              </a:spcBef>
              <a:defRPr sz="128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6096000" y="0"/>
            <a:ext cx="6096000" cy="6858000"/>
          </a:xfrm>
        </p:spPr>
        <p:txBody>
          <a:bodyPr/>
          <a:lstStyle>
            <a:lvl1pPr>
              <a:defRPr>
                <a:solidFill>
                  <a:schemeClr val="bg2"/>
                </a:solidFill>
              </a:defRPr>
            </a:lvl1pPr>
          </a:lstStyle>
          <a:p>
            <a:r>
              <a:rPr lang="en-US"/>
              <a:t>Drag picture to placeholder or click icon to add</a:t>
            </a:r>
          </a:p>
        </p:txBody>
      </p:sp>
    </p:spTree>
    <p:extLst>
      <p:ext uri="{BB962C8B-B14F-4D97-AF65-F5344CB8AC3E}">
        <p14:creationId xmlns:p14="http://schemas.microsoft.com/office/powerpoint/2010/main" val="117439820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70"/>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Tree>
    <p:extLst>
      <p:ext uri="{BB962C8B-B14F-4D97-AF65-F5344CB8AC3E}">
        <p14:creationId xmlns:p14="http://schemas.microsoft.com/office/powerpoint/2010/main" val="287176903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6"/>
            <a:ext cx="6916616" cy="6027740"/>
          </a:xfrm>
        </p:spPr>
        <p:txBody>
          <a:bodyPr/>
          <a:lstStyle>
            <a:lvl1pPr marL="156625" indent="-15662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lvl1pPr>
              <a:defRPr>
                <a:solidFill>
                  <a:schemeClr val="bg2"/>
                </a:solidFill>
              </a:defRPr>
            </a:lvl1pPr>
          </a:lstStyle>
          <a:p>
            <a:r>
              <a:rPr lang="de-DE">
                <a:solidFill>
                  <a:srgbClr val="FFFFFF"/>
                </a:solidFill>
              </a:rPr>
              <a:t>IBM Cloud /  February 2019 / © 2019 IBM Corporation</a:t>
            </a:r>
            <a:endParaRPr lang="en-US">
              <a:solidFill>
                <a:srgbClr val="FFFFFF"/>
              </a:solidFill>
            </a:endParaRPr>
          </a:p>
        </p:txBody>
      </p:sp>
    </p:spTree>
    <p:extLst>
      <p:ext uri="{BB962C8B-B14F-4D97-AF65-F5344CB8AC3E}">
        <p14:creationId xmlns:p14="http://schemas.microsoft.com/office/powerpoint/2010/main" val="80363550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5486400" cy="5770733"/>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
        <p:nvSpPr>
          <p:cNvPr id="6" name="Text Placeholder 5"/>
          <p:cNvSpPr>
            <a:spLocks noGrp="1"/>
          </p:cNvSpPr>
          <p:nvPr>
            <p:ph type="body" sz="quarter" idx="12"/>
          </p:nvPr>
        </p:nvSpPr>
        <p:spPr>
          <a:xfrm>
            <a:off x="6400800" y="658368"/>
            <a:ext cx="5486400" cy="5599640"/>
          </a:xfrm>
        </p:spPr>
        <p:txBody>
          <a:bodyPr/>
          <a:lstStyle>
            <a:lvl1pPr>
              <a:spcBef>
                <a:spcPts val="1467"/>
              </a:spcBef>
              <a:spcAft>
                <a:spcPts val="0"/>
              </a:spcAft>
              <a:defRPr/>
            </a:lvl1pPr>
            <a:lvl2pPr>
              <a:spcBef>
                <a:spcPts val="1467"/>
              </a:spcBef>
              <a:defRPr/>
            </a:lvl2pPr>
            <a:lvl3pPr>
              <a:spcBef>
                <a:spcPts val="1467"/>
              </a:spcBef>
              <a:defRPr/>
            </a:lvl3pPr>
            <a:lvl4pPr>
              <a:spcBef>
                <a:spcPts val="1467"/>
              </a:spcBef>
              <a:defRPr/>
            </a:lvl4pPr>
            <a:lvl5pPr>
              <a:spcBef>
                <a:spcPts val="1467"/>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0484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Content - Title 1 Line">
    <p:spTree>
      <p:nvGrpSpPr>
        <p:cNvPr id="1" name=""/>
        <p:cNvGrpSpPr/>
        <p:nvPr/>
      </p:nvGrpSpPr>
      <p:grpSpPr>
        <a:xfrm>
          <a:off x="0" y="0"/>
          <a:ext cx="0" cy="0"/>
          <a:chOff x="0" y="0"/>
          <a:chExt cx="0" cy="0"/>
        </a:xfrm>
      </p:grpSpPr>
      <p:sp>
        <p:nvSpPr>
          <p:cNvPr id="8" name="Slide Number Placeholder 3"/>
          <p:cNvSpPr>
            <a:spLocks noGrp="1"/>
          </p:cNvSpPr>
          <p:nvPr>
            <p:ph type="sldNum" sz="quarter" idx="4"/>
          </p:nvPr>
        </p:nvSpPr>
        <p:spPr>
          <a:xfrm>
            <a:off x="389110" y="6471663"/>
            <a:ext cx="580665" cy="249812"/>
          </a:xfrm>
          <a:prstGeom prst="rect">
            <a:avLst/>
          </a:prstGeom>
        </p:spPr>
        <p:txBody>
          <a:bodyPr vert="horz" lIns="91440" tIns="45720" rIns="91440" bIns="45720" rtlCol="0" anchor="ctr"/>
          <a:lstStyle>
            <a:lvl1pPr algn="l">
              <a:defRPr sz="1200" baseline="0">
                <a:solidFill>
                  <a:srgbClr val="655A5B"/>
                </a:solidFill>
              </a:defRPr>
            </a:lvl1pPr>
          </a:lstStyle>
          <a:p>
            <a:fld id="{64A8A213-8E92-D94A-82D7-8578C89CAF17}" type="slidenum">
              <a:rPr lang="en-US" smtClean="0"/>
              <a:pPr/>
              <a:t>‹#›</a:t>
            </a:fld>
            <a:endParaRPr lang="en-US" dirty="0"/>
          </a:p>
        </p:txBody>
      </p:sp>
      <p:sp>
        <p:nvSpPr>
          <p:cNvPr id="9" name="Date Placeholder 4"/>
          <p:cNvSpPr>
            <a:spLocks noGrp="1"/>
          </p:cNvSpPr>
          <p:nvPr>
            <p:ph type="dt" sz="half" idx="2"/>
          </p:nvPr>
        </p:nvSpPr>
        <p:spPr>
          <a:xfrm>
            <a:off x="969655" y="6471663"/>
            <a:ext cx="2743200" cy="249812"/>
          </a:xfrm>
          <a:prstGeom prst="rect">
            <a:avLst/>
          </a:prstGeom>
        </p:spPr>
        <p:txBody>
          <a:bodyPr vert="horz" lIns="91440" tIns="45720" rIns="91440" bIns="45720" rtlCol="0" anchor="ctr"/>
          <a:lstStyle>
            <a:lvl1pPr algn="l">
              <a:defRPr sz="1200" baseline="0">
                <a:solidFill>
                  <a:srgbClr val="655A5B"/>
                </a:solidFill>
              </a:defRPr>
            </a:lvl1pPr>
          </a:lstStyle>
          <a:p>
            <a:endParaRPr lang="en-US" dirty="0"/>
          </a:p>
        </p:txBody>
      </p:sp>
      <p:sp>
        <p:nvSpPr>
          <p:cNvPr id="10" name="Text Placeholder 15"/>
          <p:cNvSpPr>
            <a:spLocks noGrp="1"/>
          </p:cNvSpPr>
          <p:nvPr>
            <p:ph type="body" sz="quarter" idx="11" hasCustomPrompt="1"/>
          </p:nvPr>
        </p:nvSpPr>
        <p:spPr>
          <a:xfrm>
            <a:off x="270023" y="387903"/>
            <a:ext cx="5027020" cy="618691"/>
          </a:xfrm>
        </p:spPr>
        <p:txBody>
          <a:bodyPr>
            <a:noAutofit/>
          </a:bodyPr>
          <a:lstStyle>
            <a:lvl1pPr marL="0" indent="0" fontAlgn="t">
              <a:buFontTx/>
              <a:buNone/>
              <a:defRPr sz="3000" baseline="0">
                <a:solidFill>
                  <a:srgbClr val="5498E4"/>
                </a:solidFill>
                <a:latin typeface="Arial" charset="0"/>
              </a:defRPr>
            </a:lvl1pPr>
          </a:lstStyle>
          <a:p>
            <a:r>
              <a:rPr lang="en-US" dirty="0"/>
              <a:t>One line headline goes here</a:t>
            </a:r>
          </a:p>
        </p:txBody>
      </p:sp>
      <p:sp>
        <p:nvSpPr>
          <p:cNvPr id="6" name="Text Placeholder 5"/>
          <p:cNvSpPr>
            <a:spLocks noGrp="1"/>
          </p:cNvSpPr>
          <p:nvPr>
            <p:ph type="body" sz="quarter" idx="13" hasCustomPrompt="1"/>
          </p:nvPr>
        </p:nvSpPr>
        <p:spPr>
          <a:xfrm>
            <a:off x="266702" y="1121941"/>
            <a:ext cx="10909300" cy="4306359"/>
          </a:xfrm>
        </p:spPr>
        <p:txBody>
          <a:bodyPr numCol="2" spcCol="822960"/>
          <a:lstStyle>
            <a:lvl1pPr marL="0" marR="0" indent="0" algn="l" defTabSz="914377" rtl="0" eaLnBrk="1" fontAlgn="auto" latinLnBrk="0" hangingPunct="1">
              <a:lnSpc>
                <a:spcPct val="95000"/>
              </a:lnSpc>
              <a:spcBef>
                <a:spcPts val="0"/>
              </a:spcBef>
              <a:spcAft>
                <a:spcPts val="1200"/>
              </a:spcAft>
              <a:buClrTx/>
              <a:buSzTx/>
              <a:buFont typeface="Arial"/>
              <a:buNone/>
              <a:tabLst/>
              <a:defRPr lang="en-US" sz="1800" kern="1200" baseline="0">
                <a:effectLst/>
                <a:latin typeface="+mn-lt"/>
              </a:defRPr>
            </a:lvl1pPr>
            <a:lvl2pPr marL="457189" indent="0">
              <a:buNone/>
              <a:defRPr/>
            </a:lvl2pPr>
            <a:lvl3pPr marL="914377" indent="0">
              <a:buNone/>
              <a:defRPr/>
            </a:lvl3pPr>
            <a:lvl4pPr marL="1371566" indent="0">
              <a:buNone/>
              <a:defRPr/>
            </a:lvl4pPr>
            <a:lvl5pPr marL="1828754" indent="0">
              <a:buNone/>
              <a:defRPr/>
            </a:lvl5pPr>
          </a:lstStyle>
          <a:p>
            <a:r>
              <a:rPr lang="en-US" sz="1800" dirty="0">
                <a:effectLst/>
                <a:latin typeface="+mn-lt"/>
                <a:ea typeface="ＭＳ 明朝"/>
                <a:cs typeface="Times New Roman"/>
              </a:rPr>
              <a:t>Copy goes here for two column </a:t>
            </a:r>
            <a:r>
              <a:rPr lang="en-US" sz="1800" dirty="0" err="1">
                <a:effectLst/>
                <a:latin typeface="+mn-lt"/>
                <a:ea typeface="ＭＳ 明朝"/>
                <a:cs typeface="Times New Roman"/>
              </a:rPr>
              <a:t>lorem</a:t>
            </a:r>
            <a:r>
              <a:rPr lang="en-US" sz="1800" dirty="0">
                <a:effectLst/>
                <a:latin typeface="+mn-lt"/>
                <a:ea typeface="ＭＳ 明朝"/>
                <a:cs typeface="Times New Roman"/>
              </a:rPr>
              <a:t> </a:t>
            </a:r>
            <a:r>
              <a:rPr lang="en-US" sz="1800" dirty="0" err="1">
                <a:effectLst/>
                <a:latin typeface="+mn-lt"/>
                <a:ea typeface="ＭＳ 明朝"/>
                <a:cs typeface="Times New Roman"/>
              </a:rPr>
              <a:t>ipsum</a:t>
            </a:r>
            <a:r>
              <a:rPr lang="en-US" sz="1800" dirty="0">
                <a:effectLst/>
                <a:latin typeface="+mn-lt"/>
                <a:ea typeface="ＭＳ 明朝"/>
                <a:cs typeface="Times New Roman"/>
              </a:rPr>
              <a:t> </a:t>
            </a:r>
            <a:r>
              <a:rPr lang="en-US" sz="1800" dirty="0" err="1">
                <a:effectLst/>
                <a:latin typeface="+mn-lt"/>
                <a:ea typeface="ＭＳ 明朝"/>
                <a:cs typeface="Times New Roman"/>
              </a:rPr>
              <a:t>dolar</a:t>
            </a:r>
            <a:r>
              <a:rPr lang="en-US" sz="1800" dirty="0">
                <a:effectLst/>
                <a:latin typeface="+mn-lt"/>
                <a:ea typeface="ＭＳ 明朝"/>
                <a:cs typeface="Times New Roman"/>
              </a:rPr>
              <a:t> sit </a:t>
            </a:r>
            <a:r>
              <a:rPr lang="en-US" sz="1800" dirty="0" err="1">
                <a:effectLst/>
                <a:latin typeface="+mn-lt"/>
                <a:ea typeface="ＭＳ 明朝"/>
                <a:cs typeface="Times New Roman"/>
              </a:rPr>
              <a:t>amet</a:t>
            </a:r>
            <a:r>
              <a:rPr lang="en-US" sz="1800" dirty="0">
                <a:effectLst/>
                <a:latin typeface="+mn-lt"/>
                <a:ea typeface="ＭＳ 明朝"/>
                <a:cs typeface="Times New Roman"/>
              </a:rPr>
              <a:t>, </a:t>
            </a:r>
            <a:r>
              <a:rPr lang="en-US" sz="1800" dirty="0" err="1">
                <a:effectLst/>
                <a:latin typeface="+mn-lt"/>
                <a:ea typeface="ＭＳ 明朝"/>
                <a:cs typeface="Times New Roman"/>
              </a:rPr>
              <a:t>consectetur</a:t>
            </a:r>
            <a:r>
              <a:rPr lang="en-US" sz="1800" dirty="0">
                <a:effectLst/>
                <a:latin typeface="+mn-lt"/>
                <a:ea typeface="ＭＳ 明朝"/>
                <a:cs typeface="Times New Roman"/>
              </a:rPr>
              <a:t> </a:t>
            </a:r>
            <a:r>
              <a:rPr lang="en-US" sz="1800" dirty="0" err="1">
                <a:effectLst/>
                <a:latin typeface="+mn-lt"/>
                <a:ea typeface="ＭＳ 明朝"/>
                <a:cs typeface="Times New Roman"/>
              </a:rPr>
              <a:t>adipiscing</a:t>
            </a:r>
            <a:r>
              <a:rPr lang="en-US" sz="1800" dirty="0">
                <a:effectLst/>
                <a:latin typeface="+mn-lt"/>
                <a:ea typeface="ＭＳ 明朝"/>
                <a:cs typeface="Times New Roman"/>
              </a:rPr>
              <a:t> </a:t>
            </a:r>
            <a:r>
              <a:rPr lang="en-US" sz="1800" dirty="0" err="1">
                <a:effectLst/>
                <a:latin typeface="+mn-lt"/>
                <a:ea typeface="ＭＳ 明朝"/>
                <a:cs typeface="Times New Roman"/>
              </a:rPr>
              <a:t>elit</a:t>
            </a:r>
            <a:r>
              <a:rPr lang="en-US" sz="1800" dirty="0">
                <a:effectLst/>
                <a:latin typeface="+mn-lt"/>
                <a:ea typeface="ＭＳ 明朝"/>
                <a:cs typeface="Times New Roman"/>
              </a:rPr>
              <a:t>. </a:t>
            </a:r>
            <a:r>
              <a:rPr lang="en-US" sz="1800" dirty="0" err="1">
                <a:effectLst/>
                <a:latin typeface="+mn-lt"/>
                <a:ea typeface="ＭＳ 明朝"/>
                <a:cs typeface="Times New Roman"/>
              </a:rPr>
              <a:t>Donec</a:t>
            </a:r>
            <a:r>
              <a:rPr lang="en-US" sz="1800" dirty="0">
                <a:effectLst/>
                <a:latin typeface="+mn-lt"/>
                <a:ea typeface="ＭＳ 明朝"/>
                <a:cs typeface="Times New Roman"/>
              </a:rPr>
              <a:t> </a:t>
            </a:r>
            <a:r>
              <a:rPr lang="en-US" sz="1800" dirty="0" err="1">
                <a:effectLst/>
                <a:latin typeface="+mn-lt"/>
                <a:ea typeface="ＭＳ 明朝"/>
                <a:cs typeface="Times New Roman"/>
              </a:rPr>
              <a:t>vehicula</a:t>
            </a:r>
            <a:r>
              <a:rPr lang="en-US" sz="1800" dirty="0">
                <a:effectLst/>
                <a:latin typeface="+mn-lt"/>
                <a:ea typeface="ＭＳ 明朝"/>
                <a:cs typeface="Times New Roman"/>
              </a:rPr>
              <a:t> </a:t>
            </a:r>
            <a:r>
              <a:rPr lang="en-US" sz="1800" dirty="0" err="1">
                <a:effectLst/>
                <a:latin typeface="+mn-lt"/>
                <a:ea typeface="ＭＳ 明朝"/>
                <a:cs typeface="Times New Roman"/>
              </a:rPr>
              <a:t>lorem</a:t>
            </a:r>
            <a:r>
              <a:rPr lang="en-US" sz="1800" dirty="0">
                <a:effectLst/>
                <a:latin typeface="+mn-lt"/>
                <a:ea typeface="ＭＳ 明朝"/>
                <a:cs typeface="Times New Roman"/>
              </a:rPr>
              <a:t> </a:t>
            </a:r>
            <a:r>
              <a:rPr lang="en-US" sz="1800" dirty="0" err="1">
                <a:effectLst/>
                <a:latin typeface="+mn-lt"/>
                <a:ea typeface="ＭＳ 明朝"/>
                <a:cs typeface="Times New Roman"/>
              </a:rPr>
              <a:t>enim</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convallis</a:t>
            </a:r>
            <a:r>
              <a:rPr lang="en-US" sz="1800" dirty="0">
                <a:effectLst/>
                <a:latin typeface="+mn-lt"/>
                <a:ea typeface="ＭＳ 明朝"/>
                <a:cs typeface="Times New Roman"/>
              </a:rPr>
              <a:t> lacus </a:t>
            </a:r>
            <a:r>
              <a:rPr lang="en-US" sz="1800" dirty="0" err="1">
                <a:effectLst/>
                <a:latin typeface="+mn-lt"/>
                <a:ea typeface="ＭＳ 明朝"/>
                <a:cs typeface="Times New Roman"/>
              </a:rPr>
              <a:t>sodales</a:t>
            </a:r>
            <a:r>
              <a:rPr lang="en-US" sz="1800" dirty="0">
                <a:effectLst/>
                <a:latin typeface="+mn-lt"/>
                <a:ea typeface="ＭＳ 明朝"/>
                <a:cs typeface="Times New Roman"/>
              </a:rPr>
              <a:t> in.</a:t>
            </a:r>
            <a:endParaRPr lang="en-US" sz="1200" dirty="0">
              <a:effectLst/>
              <a:latin typeface="Cambria"/>
              <a:ea typeface="ＭＳ 明朝"/>
              <a:cs typeface="Times New Roman"/>
            </a:endParaRPr>
          </a:p>
          <a:p>
            <a:r>
              <a:rPr lang="en-US" sz="1800" dirty="0">
                <a:effectLst/>
                <a:latin typeface="+mn-lt"/>
                <a:ea typeface="ＭＳ 明朝"/>
                <a:cs typeface="Times New Roman"/>
              </a:rPr>
              <a:t>In </a:t>
            </a:r>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neque</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velit</a:t>
            </a:r>
            <a:r>
              <a:rPr lang="en-US" sz="1800" dirty="0">
                <a:effectLst/>
                <a:latin typeface="+mn-lt"/>
                <a:ea typeface="ＭＳ 明朝"/>
                <a:cs typeface="Times New Roman"/>
              </a:rPr>
              <a:t>. </a:t>
            </a:r>
            <a:r>
              <a:rPr lang="en-US" sz="1800" dirty="0" err="1">
                <a:effectLst/>
                <a:latin typeface="+mn-lt"/>
                <a:ea typeface="ＭＳ 明朝"/>
                <a:cs typeface="Times New Roman"/>
              </a:rPr>
              <a:t>Praesent</a:t>
            </a:r>
            <a:r>
              <a:rPr lang="en-US" sz="1800" dirty="0">
                <a:effectLst/>
                <a:latin typeface="+mn-lt"/>
                <a:ea typeface="ＭＳ 明朝"/>
                <a:cs typeface="Times New Roman"/>
              </a:rPr>
              <a:t> non </a:t>
            </a:r>
            <a:r>
              <a:rPr lang="en-US" sz="1800" dirty="0" err="1">
                <a:effectLst/>
                <a:latin typeface="+mn-lt"/>
                <a:ea typeface="ＭＳ 明朝"/>
                <a:cs typeface="Times New Roman"/>
              </a:rPr>
              <a:t>feugiat</a:t>
            </a:r>
            <a:r>
              <a:rPr lang="en-US" sz="1800" dirty="0">
                <a:effectLst/>
                <a:latin typeface="+mn-lt"/>
                <a:ea typeface="ＭＳ 明朝"/>
                <a:cs typeface="Times New Roman"/>
              </a:rPr>
              <a:t> </a:t>
            </a:r>
            <a:r>
              <a:rPr lang="en-US" sz="1800" dirty="0" err="1">
                <a:effectLst/>
                <a:latin typeface="+mn-lt"/>
                <a:ea typeface="ＭＳ 明朝"/>
                <a:cs typeface="Times New Roman"/>
              </a:rPr>
              <a:t>sapien</a:t>
            </a:r>
            <a:r>
              <a:rPr lang="en-US" sz="1800" dirty="0">
                <a:effectLst/>
                <a:latin typeface="+mn-lt"/>
                <a:ea typeface="ＭＳ 明朝"/>
                <a:cs typeface="Times New Roman"/>
              </a:rPr>
              <a:t>, </a:t>
            </a:r>
            <a:r>
              <a:rPr lang="en-US" sz="1800" dirty="0" err="1">
                <a:effectLst/>
                <a:latin typeface="+mn-lt"/>
                <a:ea typeface="ＭＳ 明朝"/>
                <a:cs typeface="Times New Roman"/>
              </a:rPr>
              <a:t>sed</a:t>
            </a:r>
            <a:r>
              <a:rPr lang="en-US" sz="1800" dirty="0">
                <a:effectLst/>
                <a:latin typeface="+mn-lt"/>
                <a:ea typeface="ＭＳ 明朝"/>
                <a:cs typeface="Times New Roman"/>
              </a:rPr>
              <a:t> </a:t>
            </a:r>
            <a:r>
              <a:rPr lang="en-US" sz="1800" dirty="0" err="1">
                <a:effectLst/>
                <a:latin typeface="+mn-lt"/>
                <a:ea typeface="ＭＳ 明朝"/>
                <a:cs typeface="Times New Roman"/>
              </a:rPr>
              <a:t>rhoncus</a:t>
            </a:r>
            <a:r>
              <a:rPr lang="en-US" sz="1800" dirty="0">
                <a:effectLst/>
                <a:latin typeface="+mn-lt"/>
                <a:ea typeface="ＭＳ 明朝"/>
                <a:cs typeface="Times New Roman"/>
              </a:rPr>
              <a:t>.</a:t>
            </a:r>
            <a:endParaRPr lang="en-US" sz="1200" dirty="0">
              <a:effectLst/>
              <a:latin typeface="Cambria"/>
              <a:ea typeface="ＭＳ 明朝"/>
              <a:cs typeface="Times New Roman"/>
            </a:endParaRPr>
          </a:p>
          <a:p>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wisi</a:t>
            </a:r>
            <a:r>
              <a:rPr lang="en-US" sz="1800" dirty="0">
                <a:effectLst/>
                <a:latin typeface="+mn-lt"/>
                <a:ea typeface="ＭＳ 明朝"/>
                <a:cs typeface="Times New Roman"/>
              </a:rPr>
              <a:t> </a:t>
            </a:r>
            <a:r>
              <a:rPr lang="en-US" sz="1800" dirty="0" err="1">
                <a:effectLst/>
                <a:latin typeface="+mn-lt"/>
                <a:ea typeface="ＭＳ 明朝"/>
                <a:cs typeface="Times New Roman"/>
              </a:rPr>
              <a:t>enim</a:t>
            </a:r>
            <a:r>
              <a:rPr lang="en-US" sz="1800" dirty="0">
                <a:effectLst/>
                <a:latin typeface="+mn-lt"/>
                <a:ea typeface="ＭＳ 明朝"/>
                <a:cs typeface="Times New Roman"/>
              </a:rPr>
              <a:t> ad minim </a:t>
            </a:r>
            <a:r>
              <a:rPr lang="en-US" sz="1800" dirty="0" err="1">
                <a:effectLst/>
                <a:latin typeface="+mn-lt"/>
                <a:ea typeface="ＭＳ 明朝"/>
                <a:cs typeface="Times New Roman"/>
              </a:rPr>
              <a:t>veniam</a:t>
            </a:r>
            <a:r>
              <a:rPr lang="en-US" sz="1800" dirty="0">
                <a:effectLst/>
                <a:latin typeface="+mn-lt"/>
                <a:ea typeface="ＭＳ 明朝"/>
                <a:cs typeface="Times New Roman"/>
              </a:rPr>
              <a:t>, </a:t>
            </a:r>
            <a:r>
              <a:rPr lang="en-US" sz="1800" dirty="0" err="1">
                <a:effectLst/>
                <a:latin typeface="+mn-lt"/>
                <a:ea typeface="ＭＳ 明朝"/>
                <a:cs typeface="Times New Roman"/>
              </a:rPr>
              <a:t>quis</a:t>
            </a:r>
            <a:r>
              <a:rPr lang="en-US" sz="1800" dirty="0">
                <a:effectLst/>
                <a:latin typeface="+mn-lt"/>
                <a:ea typeface="ＭＳ 明朝"/>
                <a:cs typeface="Times New Roman"/>
              </a:rPr>
              <a:t> </a:t>
            </a:r>
            <a:r>
              <a:rPr lang="en-US" sz="1800" dirty="0" err="1">
                <a:effectLst/>
                <a:latin typeface="+mn-lt"/>
                <a:ea typeface="ＭＳ 明朝"/>
                <a:cs typeface="Times New Roman"/>
              </a:rPr>
              <a:t>nostrud</a:t>
            </a:r>
            <a:r>
              <a:rPr lang="en-US" sz="1800" dirty="0">
                <a:effectLst/>
                <a:latin typeface="+mn-lt"/>
                <a:ea typeface="ＭＳ 明朝"/>
                <a:cs typeface="Times New Roman"/>
              </a:rPr>
              <a:t> </a:t>
            </a:r>
            <a:r>
              <a:rPr lang="en-US" sz="1800" dirty="0" err="1">
                <a:effectLst/>
                <a:latin typeface="+mn-lt"/>
                <a:ea typeface="ＭＳ 明朝"/>
                <a:cs typeface="Times New Roman"/>
              </a:rPr>
              <a:t>exerci</a:t>
            </a:r>
            <a:r>
              <a:rPr lang="en-US" sz="1800" dirty="0">
                <a:effectLst/>
                <a:latin typeface="+mn-lt"/>
                <a:ea typeface="ＭＳ 明朝"/>
                <a:cs typeface="Times New Roman"/>
              </a:rPr>
              <a:t> </a:t>
            </a:r>
            <a:r>
              <a:rPr lang="en-US" sz="1800" dirty="0" err="1">
                <a:effectLst/>
                <a:latin typeface="+mn-lt"/>
                <a:ea typeface="ＭＳ 明朝"/>
                <a:cs typeface="Times New Roman"/>
              </a:rPr>
              <a:t>tation</a:t>
            </a:r>
            <a:r>
              <a:rPr lang="en-US" sz="1800" dirty="0">
                <a:effectLst/>
                <a:latin typeface="+mn-lt"/>
                <a:ea typeface="ＭＳ 明朝"/>
                <a:cs typeface="Times New Roman"/>
              </a:rPr>
              <a:t> </a:t>
            </a:r>
            <a:r>
              <a:rPr lang="en-US" sz="1800" dirty="0" err="1">
                <a:effectLst/>
                <a:latin typeface="+mn-lt"/>
                <a:ea typeface="ＭＳ 明朝"/>
                <a:cs typeface="Times New Roman"/>
              </a:rPr>
              <a:t>ullamcorper</a:t>
            </a:r>
            <a:r>
              <a:rPr lang="en-US" sz="1800" dirty="0">
                <a:effectLst/>
                <a:latin typeface="+mn-lt"/>
                <a:ea typeface="ＭＳ 明朝"/>
                <a:cs typeface="Times New Roman"/>
              </a:rPr>
              <a:t> </a:t>
            </a:r>
            <a:r>
              <a:rPr lang="en-US" sz="1800" dirty="0" err="1">
                <a:effectLst/>
                <a:latin typeface="+mn-lt"/>
                <a:ea typeface="ＭＳ 明朝"/>
                <a:cs typeface="Times New Roman"/>
              </a:rPr>
              <a:t>suscipit</a:t>
            </a:r>
            <a:r>
              <a:rPr lang="en-US" sz="1800" dirty="0">
                <a:effectLst/>
                <a:latin typeface="+mn-lt"/>
                <a:ea typeface="ＭＳ 明朝"/>
                <a:cs typeface="Times New Roman"/>
              </a:rPr>
              <a:t> </a:t>
            </a:r>
            <a:r>
              <a:rPr lang="en-US" sz="1800" dirty="0" err="1">
                <a:effectLst/>
                <a:latin typeface="+mn-lt"/>
                <a:ea typeface="ＭＳ 明朝"/>
                <a:cs typeface="Times New Roman"/>
              </a:rPr>
              <a:t>lobortis</a:t>
            </a:r>
            <a:r>
              <a:rPr lang="en-US" sz="1800" dirty="0">
                <a:effectLst/>
                <a:latin typeface="+mn-lt"/>
                <a:ea typeface="ＭＳ 明朝"/>
                <a:cs typeface="Times New Roman"/>
              </a:rPr>
              <a:t> </a:t>
            </a:r>
            <a:r>
              <a:rPr lang="en-US" sz="1800" dirty="0" err="1">
                <a:effectLst/>
                <a:latin typeface="+mn-lt"/>
                <a:ea typeface="ＭＳ 明朝"/>
                <a:cs typeface="Times New Roman"/>
              </a:rPr>
              <a:t>nisl</a:t>
            </a:r>
            <a:r>
              <a:rPr lang="en-US" sz="1800" dirty="0">
                <a:effectLst/>
                <a:latin typeface="+mn-lt"/>
                <a:ea typeface="ＭＳ 明朝"/>
                <a:cs typeface="Times New Roman"/>
              </a:rPr>
              <a:t> </a:t>
            </a:r>
            <a:r>
              <a:rPr lang="en-US" sz="1800" dirty="0" err="1">
                <a:effectLst/>
                <a:latin typeface="+mn-lt"/>
                <a:ea typeface="ＭＳ 明朝"/>
                <a:cs typeface="Times New Roman"/>
              </a:rPr>
              <a:t>ut</a:t>
            </a:r>
            <a:r>
              <a:rPr lang="en-US" sz="1800" dirty="0">
                <a:effectLst/>
                <a:latin typeface="+mn-lt"/>
                <a:ea typeface="ＭＳ 明朝"/>
                <a:cs typeface="Times New Roman"/>
              </a:rPr>
              <a:t> </a:t>
            </a:r>
            <a:r>
              <a:rPr lang="en-US" sz="1800" dirty="0" err="1">
                <a:effectLst/>
                <a:latin typeface="+mn-lt"/>
                <a:ea typeface="ＭＳ 明朝"/>
                <a:cs typeface="Times New Roman"/>
              </a:rPr>
              <a:t>aliquip</a:t>
            </a:r>
            <a:r>
              <a:rPr lang="en-US" sz="1800" dirty="0">
                <a:effectLst/>
                <a:latin typeface="+mn-lt"/>
                <a:ea typeface="ＭＳ 明朝"/>
                <a:cs typeface="Times New Roman"/>
              </a:rPr>
              <a:t> ex </a:t>
            </a:r>
            <a:r>
              <a:rPr lang="en-US" sz="1800" dirty="0" err="1">
                <a:effectLst/>
                <a:latin typeface="+mn-lt"/>
                <a:ea typeface="ＭＳ 明朝"/>
                <a:cs typeface="Times New Roman"/>
              </a:rPr>
              <a:t>ea</a:t>
            </a:r>
            <a:r>
              <a:rPr lang="en-US" sz="1800" dirty="0">
                <a:effectLst/>
                <a:latin typeface="+mn-lt"/>
                <a:ea typeface="ＭＳ 明朝"/>
                <a:cs typeface="Times New Roman"/>
              </a:rPr>
              <a:t> </a:t>
            </a:r>
            <a:r>
              <a:rPr lang="en-US" sz="1800" dirty="0" err="1">
                <a:effectLst/>
                <a:latin typeface="+mn-lt"/>
                <a:ea typeface="ＭＳ 明朝"/>
                <a:cs typeface="Times New Roman"/>
              </a:rPr>
              <a:t>commodo</a:t>
            </a:r>
            <a:r>
              <a:rPr lang="en-US" sz="1800" dirty="0">
                <a:effectLst/>
                <a:latin typeface="+mn-lt"/>
                <a:ea typeface="ＭＳ 明朝"/>
                <a:cs typeface="Times New Roman"/>
              </a:rPr>
              <a:t> </a:t>
            </a:r>
            <a:r>
              <a:rPr lang="en-US" sz="1800" dirty="0" err="1">
                <a:effectLst/>
                <a:latin typeface="+mn-lt"/>
                <a:ea typeface="ＭＳ 明朝"/>
                <a:cs typeface="Times New Roman"/>
              </a:rPr>
              <a:t>consequat</a:t>
            </a:r>
            <a:r>
              <a:rPr lang="en-US" sz="1800" dirty="0">
                <a:effectLst/>
                <a:latin typeface="+mn-lt"/>
                <a:ea typeface="ＭＳ 明朝"/>
                <a:cs typeface="Times New Roman"/>
              </a:rPr>
              <a:t>. </a:t>
            </a:r>
            <a:r>
              <a:rPr lang="en-US" sz="1800" dirty="0" err="1">
                <a:effectLst/>
                <a:latin typeface="+mn-lt"/>
                <a:ea typeface="ＭＳ 明朝"/>
                <a:cs typeface="Times New Roman"/>
              </a:rPr>
              <a:t>Duis</a:t>
            </a:r>
            <a:r>
              <a:rPr lang="en-US" sz="1800" dirty="0">
                <a:effectLst/>
                <a:latin typeface="+mn-lt"/>
                <a:ea typeface="ＭＳ 明朝"/>
                <a:cs typeface="Times New Roman"/>
              </a:rPr>
              <a:t> </a:t>
            </a:r>
            <a:r>
              <a:rPr lang="en-US" sz="1800" dirty="0" err="1">
                <a:effectLst/>
                <a:latin typeface="+mn-lt"/>
                <a:ea typeface="ＭＳ 明朝"/>
                <a:cs typeface="Times New Roman"/>
              </a:rPr>
              <a:t>autem</a:t>
            </a:r>
            <a:r>
              <a:rPr lang="en-US" sz="1800" dirty="0">
                <a:effectLst/>
                <a:latin typeface="+mn-lt"/>
                <a:ea typeface="ＭＳ 明朝"/>
                <a:cs typeface="Times New Roman"/>
              </a:rPr>
              <a:t> </a:t>
            </a:r>
            <a:r>
              <a:rPr lang="en-US" sz="1800" dirty="0" err="1">
                <a:effectLst/>
                <a:latin typeface="+mn-lt"/>
                <a:ea typeface="ＭＳ 明朝"/>
                <a:cs typeface="Times New Roman"/>
              </a:rPr>
              <a:t>vel</a:t>
            </a:r>
            <a:r>
              <a:rPr lang="en-US" sz="1800" dirty="0">
                <a:effectLst/>
                <a:latin typeface="+mn-lt"/>
                <a:ea typeface="ＭＳ 明朝"/>
                <a:cs typeface="Times New Roman"/>
              </a:rPr>
              <a:t> </a:t>
            </a:r>
            <a:r>
              <a:rPr lang="en-US" sz="1800" dirty="0" err="1">
                <a:effectLst/>
                <a:latin typeface="+mn-lt"/>
                <a:ea typeface="ＭＳ 明朝"/>
                <a:cs typeface="Times New Roman"/>
              </a:rPr>
              <a:t>eum</a:t>
            </a:r>
            <a:r>
              <a:rPr lang="en-US" sz="1800" dirty="0">
                <a:effectLst/>
                <a:latin typeface="+mn-lt"/>
                <a:ea typeface="ＭＳ 明朝"/>
                <a:cs typeface="Times New Roman"/>
              </a:rPr>
              <a:t> </a:t>
            </a:r>
            <a:r>
              <a:rPr lang="en-US" sz="1800" dirty="0" err="1">
                <a:effectLst/>
                <a:latin typeface="+mn-lt"/>
                <a:ea typeface="ＭＳ 明朝"/>
                <a:cs typeface="Times New Roman"/>
              </a:rPr>
              <a:t>iriure</a:t>
            </a:r>
            <a:r>
              <a:rPr lang="en-US" sz="1800" dirty="0">
                <a:effectLst/>
                <a:latin typeface="+mn-lt"/>
                <a:ea typeface="ＭＳ 明朝"/>
                <a:cs typeface="Times New Roman"/>
              </a:rPr>
              <a:t> dolor in </a:t>
            </a:r>
            <a:r>
              <a:rPr lang="en-US" sz="1800" dirty="0" err="1">
                <a:effectLst/>
                <a:latin typeface="+mn-lt"/>
                <a:ea typeface="ＭＳ 明朝"/>
                <a:cs typeface="Times New Roman"/>
              </a:rPr>
              <a:t>hendrerit</a:t>
            </a:r>
            <a:r>
              <a:rPr lang="en-US" sz="1800" dirty="0">
                <a:effectLst/>
                <a:latin typeface="+mn-lt"/>
                <a:ea typeface="ＭＳ 明朝"/>
                <a:cs typeface="Times New Roman"/>
              </a:rPr>
              <a:t> in </a:t>
            </a:r>
            <a:r>
              <a:rPr lang="en-US" sz="1800" dirty="0" err="1">
                <a:effectLst/>
                <a:latin typeface="+mn-lt"/>
                <a:ea typeface="ＭＳ 明朝"/>
                <a:cs typeface="Times New Roman"/>
              </a:rPr>
              <a:t>vulputate</a:t>
            </a:r>
            <a:r>
              <a:rPr lang="en-US" sz="1800" dirty="0">
                <a:effectLst/>
                <a:latin typeface="+mn-lt"/>
                <a:ea typeface="ＭＳ 明朝"/>
                <a:cs typeface="Times New Roman"/>
              </a:rPr>
              <a:t> </a:t>
            </a:r>
            <a:r>
              <a:rPr lang="en-US" sz="1800" dirty="0" err="1">
                <a:effectLst/>
                <a:latin typeface="+mn-lt"/>
                <a:ea typeface="ＭＳ 明朝"/>
                <a:cs typeface="Times New Roman"/>
              </a:rPr>
              <a:t>velit</a:t>
            </a:r>
            <a:r>
              <a:rPr lang="en-US" sz="1800" dirty="0">
                <a:effectLst/>
                <a:latin typeface="+mn-lt"/>
                <a:ea typeface="ＭＳ 明朝"/>
                <a:cs typeface="Times New Roman"/>
              </a:rPr>
              <a:t> </a:t>
            </a:r>
            <a:r>
              <a:rPr lang="en-US" sz="1800" dirty="0" err="1">
                <a:effectLst/>
                <a:latin typeface="+mn-lt"/>
                <a:ea typeface="ＭＳ 明朝"/>
                <a:cs typeface="Times New Roman"/>
              </a:rPr>
              <a:t>esse</a:t>
            </a:r>
            <a:r>
              <a:rPr lang="en-US" sz="1800" dirty="0">
                <a:effectLst/>
                <a:latin typeface="+mn-lt"/>
                <a:ea typeface="ＭＳ 明朝"/>
                <a:cs typeface="Times New Roman"/>
              </a:rPr>
              <a:t> </a:t>
            </a:r>
            <a:r>
              <a:rPr lang="en-US" sz="1800" dirty="0" err="1">
                <a:effectLst/>
                <a:latin typeface="+mn-lt"/>
                <a:ea typeface="ＭＳ 明朝"/>
                <a:cs typeface="Times New Roman"/>
              </a:rPr>
              <a:t>molestie</a:t>
            </a:r>
            <a:r>
              <a:rPr lang="en-US" sz="1800" dirty="0">
                <a:effectLst/>
                <a:latin typeface="+mn-lt"/>
                <a:ea typeface="ＭＳ 明朝"/>
                <a:cs typeface="Times New Roman"/>
              </a:rPr>
              <a:t> </a:t>
            </a:r>
            <a:r>
              <a:rPr lang="en-US" sz="1800" dirty="0" err="1">
                <a:effectLst/>
                <a:latin typeface="+mn-lt"/>
                <a:ea typeface="ＭＳ 明朝"/>
                <a:cs typeface="Times New Roman"/>
              </a:rPr>
              <a:t>consequat</a:t>
            </a:r>
            <a:r>
              <a:rPr lang="en-US" sz="1800" dirty="0">
                <a:effectLst/>
                <a:latin typeface="+mn-lt"/>
                <a:ea typeface="ＭＳ 明朝"/>
                <a:cs typeface="Times New Roman"/>
              </a:rPr>
              <a:t>, </a:t>
            </a:r>
            <a:r>
              <a:rPr lang="en-US" sz="1800" dirty="0" err="1">
                <a:effectLst/>
                <a:latin typeface="+mn-lt"/>
                <a:ea typeface="ＭＳ 明朝"/>
                <a:cs typeface="Times New Roman"/>
              </a:rPr>
              <a:t>vel</a:t>
            </a:r>
            <a:r>
              <a:rPr lang="en-US" sz="1800" dirty="0">
                <a:effectLst/>
                <a:latin typeface="+mn-lt"/>
                <a:ea typeface="ＭＳ 明朝"/>
                <a:cs typeface="Times New Roman"/>
              </a:rPr>
              <a:t> </a:t>
            </a:r>
            <a:r>
              <a:rPr lang="en-US" sz="1800" dirty="0" err="1">
                <a:effectLst/>
                <a:latin typeface="+mn-lt"/>
                <a:ea typeface="ＭＳ 明朝"/>
                <a:cs typeface="Times New Roman"/>
              </a:rPr>
              <a:t>illum</a:t>
            </a:r>
            <a:r>
              <a:rPr lang="en-US" sz="1800" dirty="0">
                <a:effectLst/>
                <a:latin typeface="+mn-lt"/>
                <a:ea typeface="ＭＳ 明朝"/>
                <a:cs typeface="Times New Roman"/>
              </a:rPr>
              <a:t> </a:t>
            </a:r>
            <a:r>
              <a:rPr lang="en-US" sz="1800" dirty="0" err="1">
                <a:effectLst/>
                <a:latin typeface="+mn-lt"/>
                <a:ea typeface="ＭＳ 明朝"/>
                <a:cs typeface="Times New Roman"/>
              </a:rPr>
              <a:t>dolore</a:t>
            </a:r>
            <a:r>
              <a:rPr lang="en-US" sz="1800" dirty="0">
                <a:effectLst/>
                <a:latin typeface="+mn-lt"/>
                <a:ea typeface="ＭＳ 明朝"/>
                <a:cs typeface="Times New Roman"/>
              </a:rPr>
              <a:t> </a:t>
            </a:r>
            <a:r>
              <a:rPr lang="en-US" sz="1800" dirty="0" err="1">
                <a:effectLst/>
                <a:latin typeface="+mn-lt"/>
                <a:ea typeface="ＭＳ 明朝"/>
                <a:cs typeface="Times New Roman"/>
              </a:rPr>
              <a:t>eu</a:t>
            </a:r>
            <a:r>
              <a:rPr lang="en-US" sz="1800" dirty="0">
                <a:effectLst/>
                <a:latin typeface="+mn-lt"/>
                <a:ea typeface="ＭＳ 明朝"/>
                <a:cs typeface="Times New Roman"/>
              </a:rPr>
              <a:t> </a:t>
            </a:r>
            <a:r>
              <a:rPr lang="en-US" sz="1800" dirty="0" err="1">
                <a:effectLst/>
                <a:latin typeface="+mn-lt"/>
                <a:ea typeface="ＭＳ 明朝"/>
                <a:cs typeface="Times New Roman"/>
              </a:rPr>
              <a:t>feugiat</a:t>
            </a:r>
            <a:r>
              <a:rPr lang="en-US" sz="1800" dirty="0">
                <a:effectLst/>
                <a:latin typeface="+mn-lt"/>
                <a:ea typeface="ＭＳ 明朝"/>
                <a:cs typeface="Times New Roman"/>
              </a:rPr>
              <a:t> </a:t>
            </a:r>
            <a:r>
              <a:rPr lang="en-US" sz="1800" dirty="0" err="1">
                <a:effectLst/>
                <a:latin typeface="+mn-lt"/>
                <a:ea typeface="ＭＳ 明朝"/>
                <a:cs typeface="Times New Roman"/>
              </a:rPr>
              <a:t>nulla</a:t>
            </a:r>
            <a:r>
              <a:rPr lang="en-US" sz="1800" dirty="0">
                <a:effectLst/>
                <a:latin typeface="+mn-lt"/>
                <a:ea typeface="ＭＳ 明朝"/>
                <a:cs typeface="Times New Roman"/>
              </a:rPr>
              <a:t> </a:t>
            </a:r>
            <a:r>
              <a:rPr lang="en-US" sz="1800" dirty="0" err="1">
                <a:effectLst/>
                <a:latin typeface="+mn-lt"/>
                <a:ea typeface="ＭＳ 明朝"/>
                <a:cs typeface="Times New Roman"/>
              </a:rPr>
              <a:t>facilisis</a:t>
            </a:r>
            <a:r>
              <a:rPr lang="en-US" sz="1800" dirty="0">
                <a:effectLst/>
                <a:latin typeface="+mn-lt"/>
                <a:ea typeface="ＭＳ 明朝"/>
                <a:cs typeface="Times New Roman"/>
              </a:rPr>
              <a:t> at </a:t>
            </a:r>
            <a:r>
              <a:rPr lang="en-US" sz="1800" dirty="0" err="1">
                <a:effectLst/>
                <a:latin typeface="+mn-lt"/>
                <a:ea typeface="ＭＳ 明朝"/>
                <a:cs typeface="Times New Roman"/>
              </a:rPr>
              <a:t>vero</a:t>
            </a:r>
            <a:r>
              <a:rPr lang="en-US" sz="1800" dirty="0">
                <a:effectLst/>
                <a:latin typeface="+mn-lt"/>
                <a:ea typeface="ＭＳ 明朝"/>
                <a:cs typeface="Times New Roman"/>
              </a:rPr>
              <a:t> </a:t>
            </a:r>
            <a:r>
              <a:rPr lang="en-US" sz="1800" dirty="0" err="1">
                <a:effectLst/>
                <a:latin typeface="+mn-lt"/>
                <a:ea typeface="ＭＳ 明朝"/>
                <a:cs typeface="Times New Roman"/>
              </a:rPr>
              <a:t>eros</a:t>
            </a:r>
            <a:r>
              <a:rPr lang="en-US" sz="1800" dirty="0">
                <a:effectLst/>
                <a:latin typeface="+mn-lt"/>
                <a:ea typeface="ＭＳ 明朝"/>
                <a:cs typeface="Times New Roman"/>
              </a:rPr>
              <a:t> et </a:t>
            </a:r>
            <a:r>
              <a:rPr lang="en-US" sz="1800" dirty="0" err="1">
                <a:effectLst/>
                <a:latin typeface="+mn-lt"/>
                <a:ea typeface="ＭＳ 明朝"/>
                <a:cs typeface="Times New Roman"/>
              </a:rPr>
              <a:t>accumsan</a:t>
            </a:r>
            <a:r>
              <a:rPr lang="en-US" sz="1800" dirty="0">
                <a:effectLst/>
                <a:latin typeface="+mn-lt"/>
                <a:ea typeface="ＭＳ 明朝"/>
                <a:cs typeface="Times New Roman"/>
              </a:rPr>
              <a:t> et </a:t>
            </a:r>
            <a:r>
              <a:rPr lang="en-US" sz="1800" dirty="0" err="1">
                <a:effectLst/>
                <a:latin typeface="+mn-lt"/>
                <a:ea typeface="ＭＳ 明朝"/>
                <a:cs typeface="Times New Roman"/>
              </a:rPr>
              <a:t>iusto</a:t>
            </a:r>
            <a:r>
              <a:rPr lang="en-US" sz="1800" dirty="0">
                <a:effectLst/>
                <a:latin typeface="+mn-lt"/>
                <a:ea typeface="ＭＳ 明朝"/>
                <a:cs typeface="Times New Roman"/>
              </a:rPr>
              <a:t> </a:t>
            </a:r>
            <a:r>
              <a:rPr lang="en-US" sz="1800" dirty="0" err="1">
                <a:effectLst/>
                <a:latin typeface="+mn-lt"/>
                <a:ea typeface="ＭＳ 明朝"/>
                <a:cs typeface="Times New Roman"/>
              </a:rPr>
              <a:t>odio</a:t>
            </a:r>
            <a:r>
              <a:rPr lang="en-US" sz="1800" dirty="0">
                <a:effectLst/>
                <a:latin typeface="+mn-lt"/>
                <a:ea typeface="ＭＳ 明朝"/>
                <a:cs typeface="Times New Roman"/>
              </a:rPr>
              <a:t> </a:t>
            </a:r>
            <a:r>
              <a:rPr lang="en-US" sz="1800" dirty="0" err="1">
                <a:effectLst/>
                <a:latin typeface="+mn-lt"/>
                <a:ea typeface="ＭＳ 明朝"/>
                <a:cs typeface="Times New Roman"/>
              </a:rPr>
              <a:t>dignissim</a:t>
            </a:r>
            <a:r>
              <a:rPr lang="en-US" sz="1800" dirty="0">
                <a:effectLst/>
                <a:latin typeface="+mn-lt"/>
                <a:ea typeface="ＭＳ 明朝"/>
                <a:cs typeface="Times New Roman"/>
              </a:rPr>
              <a:t> qui </a:t>
            </a:r>
            <a:r>
              <a:rPr lang="en-US" sz="1800" dirty="0" err="1">
                <a:effectLst/>
                <a:latin typeface="+mn-lt"/>
                <a:ea typeface="ＭＳ 明朝"/>
                <a:cs typeface="Times New Roman"/>
              </a:rPr>
              <a:t>blandit</a:t>
            </a:r>
            <a:r>
              <a:rPr lang="en-US" sz="1800" dirty="0">
                <a:effectLst/>
                <a:latin typeface="+mn-lt"/>
                <a:ea typeface="ＭＳ 明朝"/>
                <a:cs typeface="Times New Roman"/>
              </a:rPr>
              <a:t> </a:t>
            </a:r>
            <a:r>
              <a:rPr lang="en-US" sz="1800" dirty="0" err="1">
                <a:effectLst/>
                <a:latin typeface="+mn-lt"/>
                <a:ea typeface="ＭＳ 明朝"/>
                <a:cs typeface="Times New Roman"/>
              </a:rPr>
              <a:t>praesent</a:t>
            </a:r>
            <a:r>
              <a:rPr lang="en-US" sz="1800" dirty="0">
                <a:effectLst/>
                <a:latin typeface="+mn-lt"/>
                <a:ea typeface="ＭＳ 明朝"/>
                <a:cs typeface="Times New Roman"/>
              </a:rPr>
              <a:t> </a:t>
            </a:r>
            <a:r>
              <a:rPr lang="en-US" sz="1800" dirty="0" err="1">
                <a:effectLst/>
                <a:latin typeface="+mn-lt"/>
                <a:ea typeface="ＭＳ 明朝"/>
                <a:cs typeface="Times New Roman"/>
              </a:rPr>
              <a:t>luptatum</a:t>
            </a:r>
            <a:r>
              <a:rPr lang="en-US" sz="1800" dirty="0">
                <a:effectLst/>
                <a:latin typeface="+mn-lt"/>
                <a:ea typeface="ＭＳ 明朝"/>
                <a:cs typeface="Times New Roman"/>
              </a:rPr>
              <a:t> </a:t>
            </a:r>
            <a:r>
              <a:rPr lang="en-US" sz="1800" dirty="0" err="1">
                <a:effectLst/>
                <a:latin typeface="+mn-lt"/>
                <a:ea typeface="ＭＳ 明朝"/>
                <a:cs typeface="Times New Roman"/>
              </a:rPr>
              <a:t>zzril</a:t>
            </a:r>
            <a:r>
              <a:rPr lang="en-US" sz="1800" dirty="0">
                <a:effectLst/>
                <a:latin typeface="+mn-lt"/>
                <a:ea typeface="ＭＳ 明朝"/>
                <a:cs typeface="Times New Roman"/>
              </a:rPr>
              <a:t> </a:t>
            </a:r>
            <a:r>
              <a:rPr lang="en-US" sz="1800" dirty="0" err="1">
                <a:effectLst/>
                <a:latin typeface="+mn-lt"/>
                <a:ea typeface="ＭＳ 明朝"/>
                <a:cs typeface="Times New Roman"/>
              </a:rPr>
              <a:t>delenit</a:t>
            </a:r>
            <a:r>
              <a:rPr lang="en-US" sz="1800" dirty="0">
                <a:effectLst/>
                <a:latin typeface="+mn-lt"/>
                <a:ea typeface="ＭＳ 明朝"/>
                <a:cs typeface="Times New Roman"/>
              </a:rPr>
              <a:t> </a:t>
            </a:r>
            <a:r>
              <a:rPr lang="en-US" sz="1800" dirty="0" err="1">
                <a:effectLst/>
                <a:latin typeface="+mn-lt"/>
                <a:ea typeface="ＭＳ 明朝"/>
                <a:cs typeface="Times New Roman"/>
              </a:rPr>
              <a:t>augue</a:t>
            </a:r>
            <a:r>
              <a:rPr lang="en-US" sz="1800" dirty="0">
                <a:effectLst/>
                <a:latin typeface="+mn-lt"/>
                <a:ea typeface="ＭＳ 明朝"/>
                <a:cs typeface="Times New Roman"/>
              </a:rPr>
              <a:t> </a:t>
            </a:r>
            <a:r>
              <a:rPr lang="en-US" sz="1800" dirty="0" err="1">
                <a:effectLst/>
                <a:latin typeface="+mn-lt"/>
                <a:ea typeface="ＭＳ 明朝"/>
                <a:cs typeface="Times New Roman"/>
              </a:rPr>
              <a:t>duis</a:t>
            </a:r>
            <a:r>
              <a:rPr lang="en-US" sz="1800" dirty="0">
                <a:effectLst/>
                <a:latin typeface="+mn-lt"/>
                <a:ea typeface="ＭＳ 明朝"/>
                <a:cs typeface="Times New Roman"/>
              </a:rPr>
              <a:t> </a:t>
            </a:r>
            <a:r>
              <a:rPr lang="en-US" sz="1800" dirty="0" err="1">
                <a:effectLst/>
                <a:latin typeface="+mn-lt"/>
                <a:ea typeface="ＭＳ 明朝"/>
                <a:cs typeface="Times New Roman"/>
              </a:rPr>
              <a:t>dolore</a:t>
            </a:r>
            <a:r>
              <a:rPr lang="en-US" sz="1800" dirty="0">
                <a:effectLst/>
                <a:latin typeface="+mn-lt"/>
                <a:ea typeface="ＭＳ 明朝"/>
                <a:cs typeface="Times New Roman"/>
              </a:rPr>
              <a:t> </a:t>
            </a:r>
            <a:r>
              <a:rPr lang="en-US" sz="1800" dirty="0" err="1">
                <a:effectLst/>
                <a:latin typeface="+mn-lt"/>
                <a:ea typeface="ＭＳ 明朝"/>
                <a:cs typeface="Times New Roman"/>
              </a:rPr>
              <a:t>te</a:t>
            </a:r>
            <a:r>
              <a:rPr lang="en-US" sz="1800" dirty="0">
                <a:effectLst/>
                <a:latin typeface="+mn-lt"/>
                <a:ea typeface="ＭＳ 明朝"/>
                <a:cs typeface="Times New Roman"/>
              </a:rPr>
              <a:t> </a:t>
            </a:r>
            <a:r>
              <a:rPr lang="en-US" sz="1800" dirty="0" err="1">
                <a:effectLst/>
                <a:latin typeface="+mn-lt"/>
                <a:ea typeface="ＭＳ 明朝"/>
                <a:cs typeface="Times New Roman"/>
              </a:rPr>
              <a:t>feugait</a:t>
            </a:r>
            <a:r>
              <a:rPr lang="en-US" sz="1800" dirty="0">
                <a:effectLst/>
                <a:latin typeface="+mn-lt"/>
                <a:ea typeface="ＭＳ 明朝"/>
                <a:cs typeface="Times New Roman"/>
              </a:rPr>
              <a:t> </a:t>
            </a:r>
            <a:r>
              <a:rPr lang="en-US" sz="1800" dirty="0" err="1">
                <a:effectLst/>
                <a:latin typeface="+mn-lt"/>
                <a:ea typeface="ＭＳ 明朝"/>
                <a:cs typeface="Times New Roman"/>
              </a:rPr>
              <a:t>nulla</a:t>
            </a:r>
            <a:r>
              <a:rPr lang="en-US" sz="1800" dirty="0">
                <a:effectLst/>
                <a:latin typeface="+mn-lt"/>
                <a:ea typeface="ＭＳ 明朝"/>
                <a:cs typeface="Times New Roman"/>
              </a:rPr>
              <a:t> </a:t>
            </a:r>
            <a:r>
              <a:rPr lang="en-US" sz="1800" dirty="0" err="1">
                <a:effectLst/>
                <a:latin typeface="+mn-lt"/>
                <a:ea typeface="ＭＳ 明朝"/>
                <a:cs typeface="Times New Roman"/>
              </a:rPr>
              <a:t>facilisi</a:t>
            </a:r>
            <a:r>
              <a:rPr lang="en-US" sz="1800" dirty="0">
                <a:effectLst/>
                <a:latin typeface="+mn-lt"/>
                <a:ea typeface="ＭＳ 明朝"/>
                <a:cs typeface="Times New Roman"/>
              </a:rPr>
              <a:t>. </a:t>
            </a:r>
          </a:p>
          <a:p>
            <a:r>
              <a:rPr lang="en-US" sz="1800" dirty="0">
                <a:effectLst/>
                <a:latin typeface="+mn-lt"/>
                <a:ea typeface="ＭＳ 明朝"/>
                <a:cs typeface="Times New Roman"/>
              </a:rPr>
              <a:t>Nam liber </a:t>
            </a:r>
            <a:r>
              <a:rPr lang="en-US" sz="1800" dirty="0" err="1">
                <a:effectLst/>
                <a:latin typeface="+mn-lt"/>
                <a:ea typeface="ＭＳ 明朝"/>
                <a:cs typeface="Times New Roman"/>
              </a:rPr>
              <a:t>tempor</a:t>
            </a:r>
            <a:r>
              <a:rPr lang="en-US" sz="1800" dirty="0">
                <a:effectLst/>
                <a:latin typeface="+mn-lt"/>
                <a:ea typeface="ＭＳ 明朝"/>
                <a:cs typeface="Times New Roman"/>
              </a:rPr>
              <a:t> cum </a:t>
            </a:r>
            <a:r>
              <a:rPr lang="en-US" sz="1800" dirty="0" err="1">
                <a:effectLst/>
                <a:latin typeface="+mn-lt"/>
                <a:ea typeface="ＭＳ 明朝"/>
                <a:cs typeface="Times New Roman"/>
              </a:rPr>
              <a:t>soluta</a:t>
            </a:r>
            <a:r>
              <a:rPr lang="en-US" sz="1800" dirty="0">
                <a:effectLst/>
                <a:latin typeface="+mn-lt"/>
                <a:ea typeface="ＭＳ 明朝"/>
                <a:cs typeface="Times New Roman"/>
              </a:rPr>
              <a:t> </a:t>
            </a:r>
            <a:r>
              <a:rPr lang="en-US" sz="1800" dirty="0" err="1">
                <a:effectLst/>
                <a:latin typeface="+mn-lt"/>
                <a:ea typeface="ＭＳ 明朝"/>
                <a:cs typeface="Times New Roman"/>
              </a:rPr>
              <a:t>nobis</a:t>
            </a:r>
            <a:r>
              <a:rPr lang="en-US" sz="1800" dirty="0">
                <a:effectLst/>
                <a:latin typeface="+mn-lt"/>
                <a:ea typeface="ＭＳ 明朝"/>
                <a:cs typeface="Times New Roman"/>
              </a:rPr>
              <a:t> </a:t>
            </a:r>
            <a:r>
              <a:rPr lang="en-US" sz="1800" dirty="0" err="1">
                <a:effectLst/>
                <a:latin typeface="+mn-lt"/>
                <a:ea typeface="ＭＳ 明朝"/>
                <a:cs typeface="Times New Roman"/>
              </a:rPr>
              <a:t>eleifend</a:t>
            </a:r>
            <a:r>
              <a:rPr lang="en-US" sz="1800" dirty="0">
                <a:effectLst/>
                <a:latin typeface="+mn-lt"/>
                <a:ea typeface="ＭＳ 明朝"/>
                <a:cs typeface="Times New Roman"/>
              </a:rPr>
              <a:t> option </a:t>
            </a:r>
            <a:r>
              <a:rPr lang="en-US" sz="1800" dirty="0" err="1">
                <a:effectLst/>
                <a:latin typeface="+mn-lt"/>
                <a:ea typeface="ＭＳ 明朝"/>
                <a:cs typeface="Times New Roman"/>
              </a:rPr>
              <a:t>congue</a:t>
            </a:r>
            <a:r>
              <a:rPr lang="en-US" sz="1800" dirty="0">
                <a:effectLst/>
                <a:latin typeface="+mn-lt"/>
                <a:ea typeface="ＭＳ 明朝"/>
                <a:cs typeface="Times New Roman"/>
              </a:rPr>
              <a:t> </a:t>
            </a:r>
            <a:r>
              <a:rPr lang="en-US" sz="1800" dirty="0" err="1">
                <a:effectLst/>
                <a:latin typeface="+mn-lt"/>
                <a:ea typeface="ＭＳ 明朝"/>
                <a:cs typeface="Times New Roman"/>
              </a:rPr>
              <a:t>nihil</a:t>
            </a:r>
            <a:r>
              <a:rPr lang="en-US" sz="1800" dirty="0">
                <a:effectLst/>
                <a:latin typeface="+mn-lt"/>
                <a:ea typeface="ＭＳ 明朝"/>
                <a:cs typeface="Times New Roman"/>
              </a:rPr>
              <a:t> </a:t>
            </a:r>
            <a:r>
              <a:rPr lang="en-US" sz="1800" dirty="0" err="1">
                <a:effectLst/>
                <a:latin typeface="+mn-lt"/>
                <a:ea typeface="ＭＳ 明朝"/>
                <a:cs typeface="Times New Roman"/>
              </a:rPr>
              <a:t>imperdiet</a:t>
            </a:r>
            <a:r>
              <a:rPr lang="en-US" sz="1800" dirty="0">
                <a:effectLst/>
                <a:latin typeface="+mn-lt"/>
                <a:ea typeface="ＭＳ 明朝"/>
                <a:cs typeface="Times New Roman"/>
              </a:rPr>
              <a:t> doming id quod </a:t>
            </a:r>
            <a:r>
              <a:rPr lang="en-US" sz="1800" dirty="0" err="1">
                <a:effectLst/>
                <a:latin typeface="+mn-lt"/>
                <a:ea typeface="ＭＳ 明朝"/>
                <a:cs typeface="Times New Roman"/>
              </a:rPr>
              <a:t>mazim</a:t>
            </a:r>
            <a:r>
              <a:rPr lang="en-US" sz="1800" dirty="0">
                <a:effectLst/>
                <a:latin typeface="+mn-lt"/>
                <a:ea typeface="ＭＳ 明朝"/>
                <a:cs typeface="Times New Roman"/>
              </a:rPr>
              <a:t> </a:t>
            </a:r>
            <a:r>
              <a:rPr lang="en-US" sz="1800" dirty="0" err="1">
                <a:effectLst/>
                <a:latin typeface="+mn-lt"/>
                <a:ea typeface="ＭＳ 明朝"/>
                <a:cs typeface="Times New Roman"/>
              </a:rPr>
              <a:t>placerat</a:t>
            </a:r>
            <a:r>
              <a:rPr lang="en-US" sz="1800" dirty="0">
                <a:effectLst/>
                <a:latin typeface="+mn-lt"/>
                <a:ea typeface="ＭＳ 明朝"/>
                <a:cs typeface="Times New Roman"/>
              </a:rPr>
              <a:t> facer </a:t>
            </a:r>
            <a:r>
              <a:rPr lang="en-US" sz="1800" dirty="0" err="1">
                <a:effectLst/>
                <a:latin typeface="+mn-lt"/>
                <a:ea typeface="ＭＳ 明朝"/>
                <a:cs typeface="Times New Roman"/>
              </a:rPr>
              <a:t>possim</a:t>
            </a:r>
            <a:r>
              <a:rPr lang="en-US" sz="1800" dirty="0">
                <a:effectLst/>
                <a:latin typeface="+mn-lt"/>
                <a:ea typeface="ＭＳ 明朝"/>
                <a:cs typeface="Times New Roman"/>
              </a:rPr>
              <a:t> </a:t>
            </a:r>
            <a:r>
              <a:rPr lang="en-US" sz="1800" dirty="0" err="1">
                <a:effectLst/>
                <a:latin typeface="+mn-lt"/>
                <a:ea typeface="ＭＳ 明朝"/>
                <a:cs typeface="Times New Roman"/>
              </a:rPr>
              <a:t>assum</a:t>
            </a:r>
            <a:r>
              <a:rPr lang="en-US" sz="1800" dirty="0">
                <a:effectLst/>
                <a:latin typeface="+mn-lt"/>
                <a:ea typeface="ＭＳ 明朝"/>
                <a:cs typeface="Times New Roman"/>
              </a:rPr>
              <a:t>. </a:t>
            </a:r>
          </a:p>
          <a:p>
            <a:r>
              <a:rPr lang="en-US" sz="1800" dirty="0" err="1">
                <a:effectLst/>
                <a:latin typeface="+mn-lt"/>
                <a:ea typeface="ＭＳ 明朝"/>
                <a:cs typeface="Times New Roman"/>
              </a:rPr>
              <a:t>Typi</a:t>
            </a:r>
            <a:r>
              <a:rPr lang="en-US" sz="1800" dirty="0">
                <a:effectLst/>
                <a:latin typeface="+mn-lt"/>
                <a:ea typeface="ＭＳ 明朝"/>
                <a:cs typeface="Times New Roman"/>
              </a:rPr>
              <a:t> non </a:t>
            </a:r>
            <a:r>
              <a:rPr lang="en-US" sz="1800" dirty="0" err="1">
                <a:effectLst/>
                <a:latin typeface="+mn-lt"/>
                <a:ea typeface="ＭＳ 明朝"/>
                <a:cs typeface="Times New Roman"/>
              </a:rPr>
              <a:t>habent</a:t>
            </a:r>
            <a:r>
              <a:rPr lang="en-US" sz="1800" dirty="0">
                <a:effectLst/>
                <a:latin typeface="+mn-lt"/>
                <a:ea typeface="ＭＳ 明朝"/>
                <a:cs typeface="Times New Roman"/>
              </a:rPr>
              <a:t> </a:t>
            </a:r>
            <a:r>
              <a:rPr lang="en-US" sz="1800" dirty="0" err="1">
                <a:effectLst/>
                <a:latin typeface="+mn-lt"/>
                <a:ea typeface="ＭＳ 明朝"/>
                <a:cs typeface="Times New Roman"/>
              </a:rPr>
              <a:t>claritatem</a:t>
            </a:r>
            <a:r>
              <a:rPr lang="en-US" sz="1800" dirty="0">
                <a:effectLst/>
                <a:latin typeface="+mn-lt"/>
                <a:ea typeface="ＭＳ 明朝"/>
                <a:cs typeface="Times New Roman"/>
              </a:rPr>
              <a:t> </a:t>
            </a:r>
            <a:r>
              <a:rPr lang="en-US" sz="1800" dirty="0" err="1">
                <a:effectLst/>
                <a:latin typeface="+mn-lt"/>
                <a:ea typeface="ＭＳ 明朝"/>
                <a:cs typeface="Times New Roman"/>
              </a:rPr>
              <a:t>insitam</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usus</a:t>
            </a:r>
            <a:r>
              <a:rPr lang="en-US" sz="1800" dirty="0">
                <a:effectLst/>
                <a:latin typeface="+mn-lt"/>
                <a:ea typeface="ＭＳ 明朝"/>
                <a:cs typeface="Times New Roman"/>
              </a:rPr>
              <a:t> </a:t>
            </a:r>
            <a:r>
              <a:rPr lang="en-US" sz="1800" dirty="0" err="1">
                <a:effectLst/>
                <a:latin typeface="+mn-lt"/>
                <a:ea typeface="ＭＳ 明朝"/>
                <a:cs typeface="Times New Roman"/>
              </a:rPr>
              <a:t>legentis</a:t>
            </a:r>
            <a:r>
              <a:rPr lang="en-US" sz="1800" dirty="0">
                <a:effectLst/>
                <a:latin typeface="+mn-lt"/>
                <a:ea typeface="ＭＳ 明朝"/>
                <a:cs typeface="Times New Roman"/>
              </a:rPr>
              <a:t> in </a:t>
            </a:r>
            <a:r>
              <a:rPr lang="en-US" sz="1800" dirty="0" err="1">
                <a:effectLst/>
                <a:latin typeface="+mn-lt"/>
                <a:ea typeface="ＭＳ 明朝"/>
                <a:cs typeface="Times New Roman"/>
              </a:rPr>
              <a:t>iis</a:t>
            </a:r>
            <a:r>
              <a:rPr lang="en-US" sz="1800" dirty="0">
                <a:effectLst/>
                <a:latin typeface="+mn-lt"/>
                <a:ea typeface="ＭＳ 明朝"/>
                <a:cs typeface="Times New Roman"/>
              </a:rPr>
              <a:t> qui </a:t>
            </a:r>
            <a:r>
              <a:rPr lang="en-US" sz="1800" dirty="0" err="1">
                <a:effectLst/>
                <a:latin typeface="+mn-lt"/>
                <a:ea typeface="ＭＳ 明朝"/>
                <a:cs typeface="Times New Roman"/>
              </a:rPr>
              <a:t>facit</a:t>
            </a:r>
            <a:r>
              <a:rPr lang="en-US" sz="1800" dirty="0">
                <a:effectLst/>
                <a:latin typeface="+mn-lt"/>
                <a:ea typeface="ＭＳ 明朝"/>
                <a:cs typeface="Times New Roman"/>
              </a:rPr>
              <a:t> </a:t>
            </a:r>
            <a:r>
              <a:rPr lang="en-US" sz="1800" dirty="0" err="1">
                <a:effectLst/>
                <a:latin typeface="+mn-lt"/>
                <a:ea typeface="ＭＳ 明朝"/>
                <a:cs typeface="Times New Roman"/>
              </a:rPr>
              <a:t>eorum</a:t>
            </a:r>
            <a:r>
              <a:rPr lang="en-US" sz="1800" dirty="0">
                <a:effectLst/>
                <a:latin typeface="+mn-lt"/>
                <a:ea typeface="ＭＳ 明朝"/>
                <a:cs typeface="Times New Roman"/>
              </a:rPr>
              <a:t> </a:t>
            </a:r>
            <a:r>
              <a:rPr lang="en-US" sz="1800" dirty="0" err="1">
                <a:effectLst/>
                <a:latin typeface="+mn-lt"/>
                <a:ea typeface="ＭＳ 明朝"/>
                <a:cs typeface="Times New Roman"/>
              </a:rPr>
              <a:t>claritatem</a:t>
            </a:r>
            <a:r>
              <a:rPr lang="en-US" sz="1800" dirty="0">
                <a:effectLst/>
                <a:latin typeface="+mn-lt"/>
                <a:ea typeface="ＭＳ 明朝"/>
                <a:cs typeface="Times New Roman"/>
              </a:rPr>
              <a:t>. </a:t>
            </a:r>
            <a:r>
              <a:rPr lang="en-US" sz="1800" dirty="0" err="1">
                <a:effectLst/>
                <a:latin typeface="+mn-lt"/>
                <a:ea typeface="ＭＳ 明朝"/>
                <a:cs typeface="Times New Roman"/>
              </a:rPr>
              <a:t>Investigationes</a:t>
            </a:r>
            <a:r>
              <a:rPr lang="en-US" sz="1800" dirty="0">
                <a:effectLst/>
                <a:latin typeface="+mn-lt"/>
                <a:ea typeface="ＭＳ 明朝"/>
                <a:cs typeface="Times New Roman"/>
              </a:rPr>
              <a:t> </a:t>
            </a:r>
            <a:r>
              <a:rPr lang="en-US" sz="1800" dirty="0" err="1">
                <a:effectLst/>
                <a:latin typeface="+mn-lt"/>
                <a:ea typeface="ＭＳ 明朝"/>
                <a:cs typeface="Times New Roman"/>
              </a:rPr>
              <a:t>demonstraverunt</a:t>
            </a:r>
            <a:r>
              <a:rPr lang="en-US" sz="1800" dirty="0">
                <a:effectLst/>
                <a:latin typeface="+mn-lt"/>
                <a:ea typeface="ＭＳ 明朝"/>
                <a:cs typeface="Times New Roman"/>
              </a:rPr>
              <a:t> </a:t>
            </a:r>
            <a:r>
              <a:rPr lang="en-US" sz="1800" dirty="0" err="1">
                <a:effectLst/>
                <a:latin typeface="+mn-lt"/>
                <a:ea typeface="ＭＳ 明朝"/>
                <a:cs typeface="Times New Roman"/>
              </a:rPr>
              <a:t>lectores</a:t>
            </a:r>
            <a:r>
              <a:rPr lang="en-US" sz="1800" dirty="0">
                <a:effectLst/>
                <a:latin typeface="+mn-lt"/>
                <a:ea typeface="ＭＳ 明朝"/>
                <a:cs typeface="Times New Roman"/>
              </a:rPr>
              <a:t> </a:t>
            </a:r>
            <a:r>
              <a:rPr lang="en-US" sz="1800" dirty="0" err="1">
                <a:effectLst/>
                <a:latin typeface="+mn-lt"/>
                <a:ea typeface="ＭＳ 明朝"/>
                <a:cs typeface="Times New Roman"/>
              </a:rPr>
              <a:t>legere</a:t>
            </a:r>
            <a:r>
              <a:rPr lang="en-US" sz="1800" dirty="0">
                <a:effectLst/>
                <a:latin typeface="+mn-lt"/>
                <a:ea typeface="ＭＳ 明朝"/>
                <a:cs typeface="Times New Roman"/>
              </a:rPr>
              <a:t> me </a:t>
            </a:r>
            <a:r>
              <a:rPr lang="en-US" sz="1800" dirty="0" err="1">
                <a:effectLst/>
                <a:latin typeface="+mn-lt"/>
                <a:ea typeface="ＭＳ 明朝"/>
                <a:cs typeface="Times New Roman"/>
              </a:rPr>
              <a:t>lius</a:t>
            </a:r>
            <a:r>
              <a:rPr lang="en-US" sz="1800" dirty="0">
                <a:effectLst/>
                <a:latin typeface="+mn-lt"/>
                <a:ea typeface="ＭＳ 明朝"/>
                <a:cs typeface="Times New Roman"/>
              </a:rPr>
              <a:t> quod ii </a:t>
            </a:r>
            <a:r>
              <a:rPr lang="en-US" sz="1800" dirty="0" err="1">
                <a:effectLst/>
                <a:latin typeface="+mn-lt"/>
                <a:ea typeface="ＭＳ 明朝"/>
                <a:cs typeface="Times New Roman"/>
              </a:rPr>
              <a:t>legunt</a:t>
            </a:r>
            <a:r>
              <a:rPr lang="en-US" sz="1800" dirty="0">
                <a:effectLst/>
                <a:latin typeface="+mn-lt"/>
                <a:ea typeface="ＭＳ 明朝"/>
                <a:cs typeface="Times New Roman"/>
              </a:rPr>
              <a:t> </a:t>
            </a:r>
            <a:r>
              <a:rPr lang="en-US" sz="1800" dirty="0" err="1">
                <a:effectLst/>
                <a:latin typeface="+mn-lt"/>
                <a:ea typeface="ＭＳ 明朝"/>
                <a:cs typeface="Times New Roman"/>
              </a:rPr>
              <a:t>saepius</a:t>
            </a:r>
            <a:r>
              <a:rPr lang="en-US" sz="1800" dirty="0">
                <a:effectLst/>
                <a:latin typeface="+mn-lt"/>
                <a:ea typeface="ＭＳ 明朝"/>
                <a:cs typeface="Times New Roman"/>
              </a:rPr>
              <a:t>. </a:t>
            </a:r>
            <a:r>
              <a:rPr lang="en-US" sz="1800" dirty="0" err="1">
                <a:effectLst/>
                <a:latin typeface="+mn-lt"/>
                <a:ea typeface="ＭＳ 明朝"/>
                <a:cs typeface="Times New Roman"/>
              </a:rPr>
              <a:t>Claritas</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etiam</a:t>
            </a:r>
            <a:r>
              <a:rPr lang="en-US" sz="1800" dirty="0">
                <a:effectLst/>
                <a:latin typeface="+mn-lt"/>
                <a:ea typeface="ＭＳ 明朝"/>
                <a:cs typeface="Times New Roman"/>
              </a:rPr>
              <a:t> </a:t>
            </a:r>
            <a:r>
              <a:rPr lang="en-US" sz="1800" dirty="0" err="1">
                <a:effectLst/>
                <a:latin typeface="+mn-lt"/>
                <a:ea typeface="ＭＳ 明朝"/>
                <a:cs typeface="Times New Roman"/>
              </a:rPr>
              <a:t>processus</a:t>
            </a:r>
            <a:r>
              <a:rPr lang="en-US" sz="1800" dirty="0">
                <a:effectLst/>
                <a:latin typeface="+mn-lt"/>
                <a:ea typeface="ＭＳ 明朝"/>
                <a:cs typeface="Times New Roman"/>
              </a:rPr>
              <a:t> </a:t>
            </a:r>
            <a:r>
              <a:rPr lang="en-US" sz="1800" dirty="0" err="1">
                <a:effectLst/>
                <a:latin typeface="+mn-lt"/>
                <a:ea typeface="ＭＳ 明朝"/>
                <a:cs typeface="Times New Roman"/>
              </a:rPr>
              <a:t>dynamicus</a:t>
            </a:r>
            <a:r>
              <a:rPr lang="en-US" sz="1800" dirty="0">
                <a:effectLst/>
                <a:latin typeface="+mn-lt"/>
                <a:ea typeface="ＭＳ 明朝"/>
                <a:cs typeface="Times New Roman"/>
              </a:rPr>
              <a:t>, qui sequitur </a:t>
            </a:r>
            <a:r>
              <a:rPr lang="en-US" sz="1800" dirty="0" err="1">
                <a:effectLst/>
                <a:latin typeface="+mn-lt"/>
                <a:ea typeface="ＭＳ 明朝"/>
                <a:cs typeface="Times New Roman"/>
              </a:rPr>
              <a:t>mutationem</a:t>
            </a:r>
            <a:r>
              <a:rPr lang="en-US" sz="1800" dirty="0">
                <a:effectLst/>
                <a:latin typeface="+mn-lt"/>
                <a:ea typeface="ＭＳ 明朝"/>
                <a:cs typeface="Times New Roman"/>
              </a:rPr>
              <a:t> </a:t>
            </a:r>
            <a:r>
              <a:rPr lang="en-US" sz="1800" dirty="0" err="1">
                <a:effectLst/>
                <a:latin typeface="+mn-lt"/>
                <a:ea typeface="ＭＳ 明朝"/>
                <a:cs typeface="Times New Roman"/>
              </a:rPr>
              <a:t>consuetudium</a:t>
            </a:r>
            <a:r>
              <a:rPr lang="en-US" sz="1800" dirty="0">
                <a:effectLst/>
                <a:latin typeface="+mn-lt"/>
                <a:ea typeface="ＭＳ 明朝"/>
                <a:cs typeface="Times New Roman"/>
              </a:rPr>
              <a:t> </a:t>
            </a:r>
            <a:r>
              <a:rPr lang="en-US" sz="1800" dirty="0" err="1">
                <a:effectLst/>
                <a:latin typeface="+mn-lt"/>
                <a:ea typeface="ＭＳ 明朝"/>
                <a:cs typeface="Times New Roman"/>
              </a:rPr>
              <a:t>lectorum</a:t>
            </a:r>
            <a:r>
              <a:rPr lang="en-US" sz="1800" dirty="0">
                <a:effectLst/>
                <a:latin typeface="+mn-lt"/>
                <a:ea typeface="ＭＳ 明朝"/>
                <a:cs typeface="Times New Roman"/>
              </a:rPr>
              <a:t>. </a:t>
            </a:r>
          </a:p>
          <a:p>
            <a:r>
              <a:rPr lang="en-US" sz="1800" dirty="0" err="1">
                <a:effectLst/>
                <a:latin typeface="+mn-lt"/>
                <a:ea typeface="ＭＳ 明朝"/>
                <a:cs typeface="Times New Roman"/>
              </a:rPr>
              <a:t>Mirum</a:t>
            </a:r>
            <a:r>
              <a:rPr lang="en-US" sz="1800" dirty="0">
                <a:effectLst/>
                <a:latin typeface="+mn-lt"/>
                <a:ea typeface="ＭＳ 明朝"/>
                <a:cs typeface="Times New Roman"/>
              </a:rPr>
              <a:t> </a:t>
            </a:r>
            <a:r>
              <a:rPr lang="en-US" sz="1800" dirty="0" err="1">
                <a:effectLst/>
                <a:latin typeface="+mn-lt"/>
                <a:ea typeface="ＭＳ 明朝"/>
                <a:cs typeface="Times New Roman"/>
              </a:rPr>
              <a:t>est</a:t>
            </a:r>
            <a:r>
              <a:rPr lang="en-US" sz="1800" dirty="0">
                <a:effectLst/>
                <a:latin typeface="+mn-lt"/>
                <a:ea typeface="ＭＳ 明朝"/>
                <a:cs typeface="Times New Roman"/>
              </a:rPr>
              <a:t> </a:t>
            </a:r>
            <a:r>
              <a:rPr lang="en-US" sz="1800" dirty="0" err="1">
                <a:effectLst/>
                <a:latin typeface="+mn-lt"/>
                <a:ea typeface="ＭＳ 明朝"/>
                <a:cs typeface="Times New Roman"/>
              </a:rPr>
              <a:t>notare</a:t>
            </a:r>
            <a:r>
              <a:rPr lang="en-US" sz="1800" dirty="0">
                <a:effectLst/>
                <a:latin typeface="+mn-lt"/>
                <a:ea typeface="ＭＳ 明朝"/>
                <a:cs typeface="Times New Roman"/>
              </a:rPr>
              <a:t> quam </a:t>
            </a:r>
            <a:r>
              <a:rPr lang="en-US" sz="1800" dirty="0" err="1">
                <a:effectLst/>
                <a:latin typeface="+mn-lt"/>
                <a:ea typeface="ＭＳ 明朝"/>
                <a:cs typeface="Times New Roman"/>
              </a:rPr>
              <a:t>littera</a:t>
            </a:r>
            <a:r>
              <a:rPr lang="en-US" sz="1800" dirty="0">
                <a:effectLst/>
                <a:latin typeface="+mn-lt"/>
                <a:ea typeface="ＭＳ 明朝"/>
                <a:cs typeface="Times New Roman"/>
              </a:rPr>
              <a:t> </a:t>
            </a:r>
            <a:r>
              <a:rPr lang="en-US" sz="1800" dirty="0" err="1">
                <a:effectLst/>
                <a:latin typeface="+mn-lt"/>
                <a:ea typeface="ＭＳ 明朝"/>
                <a:cs typeface="Times New Roman"/>
              </a:rPr>
              <a:t>gothica</a:t>
            </a:r>
            <a:r>
              <a:rPr lang="en-US" sz="1800" dirty="0">
                <a:effectLst/>
                <a:latin typeface="+mn-lt"/>
                <a:ea typeface="ＭＳ 明朝"/>
                <a:cs typeface="Times New Roman"/>
              </a:rPr>
              <a:t>, quam </a:t>
            </a:r>
            <a:r>
              <a:rPr lang="en-US" sz="1800" dirty="0" err="1">
                <a:effectLst/>
                <a:latin typeface="+mn-lt"/>
                <a:ea typeface="ＭＳ 明朝"/>
                <a:cs typeface="Times New Roman"/>
              </a:rPr>
              <a:t>nunc</a:t>
            </a:r>
            <a:r>
              <a:rPr lang="en-US" sz="1800" dirty="0">
                <a:effectLst/>
                <a:latin typeface="+mn-lt"/>
                <a:ea typeface="ＭＳ 明朝"/>
                <a:cs typeface="Times New Roman"/>
              </a:rPr>
              <a:t> </a:t>
            </a:r>
            <a:r>
              <a:rPr lang="en-US" sz="1800" dirty="0" err="1">
                <a:effectLst/>
                <a:latin typeface="+mn-lt"/>
                <a:ea typeface="ＭＳ 明朝"/>
                <a:cs typeface="Times New Roman"/>
              </a:rPr>
              <a:t>putamus</a:t>
            </a:r>
            <a:r>
              <a:rPr lang="en-US" sz="1800" dirty="0">
                <a:effectLst/>
                <a:latin typeface="+mn-lt"/>
                <a:ea typeface="ＭＳ 明朝"/>
                <a:cs typeface="Times New Roman"/>
              </a:rPr>
              <a:t> </a:t>
            </a:r>
            <a:r>
              <a:rPr lang="en-US" sz="1800" dirty="0" err="1">
                <a:effectLst/>
                <a:latin typeface="+mn-lt"/>
                <a:ea typeface="ＭＳ 明朝"/>
                <a:cs typeface="Times New Roman"/>
              </a:rPr>
              <a:t>parum</a:t>
            </a:r>
            <a:r>
              <a:rPr lang="en-US" sz="1800" dirty="0">
                <a:effectLst/>
                <a:latin typeface="+mn-lt"/>
                <a:ea typeface="ＭＳ 明朝"/>
                <a:cs typeface="Times New Roman"/>
              </a:rPr>
              <a:t> </a:t>
            </a:r>
            <a:r>
              <a:rPr lang="en-US" sz="1800" dirty="0" err="1">
                <a:effectLst/>
                <a:latin typeface="+mn-lt"/>
                <a:ea typeface="ＭＳ 明朝"/>
                <a:cs typeface="Times New Roman"/>
              </a:rPr>
              <a:t>claram</a:t>
            </a:r>
            <a:r>
              <a:rPr lang="en-US" sz="1800" dirty="0">
                <a:effectLst/>
                <a:latin typeface="+mn-lt"/>
                <a:ea typeface="ＭＳ 明朝"/>
                <a:cs typeface="Times New Roman"/>
              </a:rPr>
              <a:t>, </a:t>
            </a:r>
            <a:r>
              <a:rPr lang="en-US" sz="1800" dirty="0" err="1">
                <a:effectLst/>
                <a:latin typeface="+mn-lt"/>
                <a:ea typeface="ＭＳ 明朝"/>
                <a:cs typeface="Times New Roman"/>
              </a:rPr>
              <a:t>anteposuerit</a:t>
            </a:r>
            <a:r>
              <a:rPr lang="en-US" sz="1800" dirty="0">
                <a:effectLst/>
                <a:latin typeface="+mn-lt"/>
                <a:ea typeface="ＭＳ 明朝"/>
                <a:cs typeface="Times New Roman"/>
              </a:rPr>
              <a:t> </a:t>
            </a:r>
            <a:r>
              <a:rPr lang="en-US" sz="1800" dirty="0" err="1">
                <a:effectLst/>
                <a:latin typeface="+mn-lt"/>
                <a:ea typeface="ＭＳ 明朝"/>
                <a:cs typeface="Times New Roman"/>
              </a:rPr>
              <a:t>litterarum</a:t>
            </a:r>
            <a:r>
              <a:rPr lang="en-US" sz="1800" dirty="0">
                <a:effectLst/>
                <a:latin typeface="+mn-lt"/>
                <a:ea typeface="ＭＳ 明朝"/>
                <a:cs typeface="Times New Roman"/>
              </a:rPr>
              <a:t> </a:t>
            </a:r>
            <a:r>
              <a:rPr lang="en-US" sz="1800" dirty="0" err="1">
                <a:effectLst/>
                <a:latin typeface="+mn-lt"/>
                <a:ea typeface="ＭＳ 明朝"/>
                <a:cs typeface="Times New Roman"/>
              </a:rPr>
              <a:t>formas</a:t>
            </a:r>
            <a:r>
              <a:rPr lang="en-US" sz="1800" dirty="0">
                <a:effectLst/>
                <a:latin typeface="+mn-lt"/>
                <a:ea typeface="ＭＳ 明朝"/>
                <a:cs typeface="Times New Roman"/>
              </a:rPr>
              <a:t> </a:t>
            </a:r>
            <a:r>
              <a:rPr lang="en-US" sz="1800" dirty="0" err="1">
                <a:effectLst/>
                <a:latin typeface="+mn-lt"/>
                <a:ea typeface="ＭＳ 明朝"/>
                <a:cs typeface="Times New Roman"/>
              </a:rPr>
              <a:t>humanitatis</a:t>
            </a:r>
            <a:r>
              <a:rPr lang="en-US" sz="1800" dirty="0">
                <a:effectLst/>
                <a:latin typeface="+mn-lt"/>
                <a:ea typeface="ＭＳ 明朝"/>
                <a:cs typeface="Times New Roman"/>
              </a:rPr>
              <a:t> per </a:t>
            </a:r>
            <a:r>
              <a:rPr lang="en-US" sz="1800" dirty="0" err="1">
                <a:effectLst/>
                <a:latin typeface="+mn-lt"/>
                <a:ea typeface="ＭＳ 明朝"/>
                <a:cs typeface="Times New Roman"/>
              </a:rPr>
              <a:t>seacula</a:t>
            </a:r>
            <a:r>
              <a:rPr lang="en-US" sz="1800" dirty="0">
                <a:effectLst/>
                <a:latin typeface="+mn-lt"/>
                <a:ea typeface="ＭＳ 明朝"/>
                <a:cs typeface="Times New Roman"/>
              </a:rPr>
              <a:t> </a:t>
            </a:r>
            <a:r>
              <a:rPr lang="en-US" sz="1800" dirty="0" err="1">
                <a:effectLst/>
                <a:latin typeface="+mn-lt"/>
                <a:ea typeface="ＭＳ 明朝"/>
                <a:cs typeface="Times New Roman"/>
              </a:rPr>
              <a:t>quarta</a:t>
            </a:r>
            <a:r>
              <a:rPr lang="en-US" sz="1800" dirty="0">
                <a:effectLst/>
                <a:latin typeface="+mn-lt"/>
                <a:ea typeface="ＭＳ 明朝"/>
                <a:cs typeface="Times New Roman"/>
              </a:rPr>
              <a:t> </a:t>
            </a:r>
            <a:r>
              <a:rPr lang="en-US" sz="1800" dirty="0" err="1">
                <a:effectLst/>
                <a:latin typeface="+mn-lt"/>
                <a:ea typeface="ＭＳ 明朝"/>
                <a:cs typeface="Times New Roman"/>
              </a:rPr>
              <a:t>decima</a:t>
            </a:r>
            <a:r>
              <a:rPr lang="en-US" sz="1800" dirty="0">
                <a:effectLst/>
                <a:latin typeface="+mn-lt"/>
                <a:ea typeface="ＭＳ 明朝"/>
                <a:cs typeface="Times New Roman"/>
              </a:rPr>
              <a:t> et </a:t>
            </a:r>
            <a:r>
              <a:rPr lang="en-US" sz="1800" dirty="0" err="1">
                <a:effectLst/>
                <a:latin typeface="+mn-lt"/>
                <a:ea typeface="ＭＳ 明朝"/>
                <a:cs typeface="Times New Roman"/>
              </a:rPr>
              <a:t>quinta</a:t>
            </a:r>
            <a:r>
              <a:rPr lang="en-US" sz="1800" dirty="0">
                <a:effectLst/>
                <a:latin typeface="+mn-lt"/>
                <a:ea typeface="ＭＳ 明朝"/>
                <a:cs typeface="Times New Roman"/>
              </a:rPr>
              <a:t> </a:t>
            </a:r>
            <a:r>
              <a:rPr lang="en-US" sz="1800" dirty="0" err="1">
                <a:effectLst/>
                <a:latin typeface="+mn-lt"/>
                <a:ea typeface="ＭＳ 明朝"/>
                <a:cs typeface="Times New Roman"/>
              </a:rPr>
              <a:t>decima</a:t>
            </a:r>
            <a:r>
              <a:rPr lang="en-US" sz="1800" dirty="0">
                <a:effectLst/>
                <a:latin typeface="+mn-lt"/>
                <a:ea typeface="ＭＳ 明朝"/>
                <a:cs typeface="Times New Roman"/>
              </a:rPr>
              <a:t>. </a:t>
            </a:r>
            <a:r>
              <a:rPr lang="en-US" sz="1800" dirty="0" err="1">
                <a:effectLst/>
                <a:latin typeface="+mn-lt"/>
                <a:ea typeface="ＭＳ 明朝"/>
                <a:cs typeface="Times New Roman"/>
              </a:rPr>
              <a:t>Eodem</a:t>
            </a:r>
            <a:r>
              <a:rPr lang="en-US" sz="1800" dirty="0">
                <a:effectLst/>
                <a:latin typeface="+mn-lt"/>
                <a:ea typeface="ＭＳ 明朝"/>
                <a:cs typeface="Times New Roman"/>
              </a:rPr>
              <a:t> </a:t>
            </a:r>
            <a:r>
              <a:rPr lang="en-US" sz="1800" dirty="0" err="1">
                <a:effectLst/>
                <a:latin typeface="+mn-lt"/>
                <a:ea typeface="ＭＳ 明朝"/>
                <a:cs typeface="Times New Roman"/>
              </a:rPr>
              <a:t>modo</a:t>
            </a:r>
            <a:r>
              <a:rPr lang="en-US" sz="1800" dirty="0">
                <a:effectLst/>
                <a:latin typeface="+mn-lt"/>
                <a:ea typeface="ＭＳ 明朝"/>
                <a:cs typeface="Times New Roman"/>
              </a:rPr>
              <a:t> </a:t>
            </a:r>
            <a:r>
              <a:rPr lang="en-US" sz="1800" dirty="0" err="1">
                <a:effectLst/>
                <a:latin typeface="+mn-lt"/>
                <a:ea typeface="ＭＳ 明朝"/>
                <a:cs typeface="Times New Roman"/>
              </a:rPr>
              <a:t>typi</a:t>
            </a:r>
            <a:r>
              <a:rPr lang="en-US" sz="1800" dirty="0">
                <a:effectLst/>
                <a:latin typeface="+mn-lt"/>
                <a:ea typeface="ＭＳ 明朝"/>
                <a:cs typeface="Times New Roman"/>
              </a:rPr>
              <a:t>, qui </a:t>
            </a:r>
            <a:r>
              <a:rPr lang="en-US" sz="1800" dirty="0" err="1">
                <a:effectLst/>
                <a:latin typeface="+mn-lt"/>
                <a:ea typeface="ＭＳ 明朝"/>
                <a:cs typeface="Times New Roman"/>
              </a:rPr>
              <a:t>nunc</a:t>
            </a:r>
            <a:r>
              <a:rPr lang="en-US" sz="1800" dirty="0">
                <a:effectLst/>
                <a:latin typeface="+mn-lt"/>
                <a:ea typeface="ＭＳ 明朝"/>
                <a:cs typeface="Times New Roman"/>
              </a:rPr>
              <a:t> </a:t>
            </a:r>
            <a:r>
              <a:rPr lang="en-US" sz="1800" dirty="0" err="1">
                <a:effectLst/>
                <a:latin typeface="+mn-lt"/>
                <a:ea typeface="ＭＳ 明朝"/>
                <a:cs typeface="Times New Roman"/>
              </a:rPr>
              <a:t>nobis</a:t>
            </a:r>
            <a:r>
              <a:rPr lang="en-US" sz="1800" dirty="0">
                <a:effectLst/>
                <a:latin typeface="+mn-lt"/>
                <a:ea typeface="ＭＳ 明朝"/>
                <a:cs typeface="Times New Roman"/>
              </a:rPr>
              <a:t> </a:t>
            </a:r>
            <a:r>
              <a:rPr lang="en-US" sz="1800" dirty="0" err="1">
                <a:effectLst/>
                <a:latin typeface="+mn-lt"/>
                <a:ea typeface="ＭＳ 明朝"/>
                <a:cs typeface="Times New Roman"/>
              </a:rPr>
              <a:t>videntur</a:t>
            </a:r>
            <a:r>
              <a:rPr lang="en-US" sz="1800" dirty="0">
                <a:effectLst/>
                <a:latin typeface="+mn-lt"/>
                <a:ea typeface="ＭＳ 明朝"/>
                <a:cs typeface="Times New Roman"/>
              </a:rPr>
              <a:t> </a:t>
            </a:r>
            <a:r>
              <a:rPr lang="en-US" sz="1800" dirty="0" err="1">
                <a:effectLst/>
                <a:latin typeface="+mn-lt"/>
                <a:ea typeface="ＭＳ 明朝"/>
                <a:cs typeface="Times New Roman"/>
              </a:rPr>
              <a:t>parum</a:t>
            </a:r>
            <a:r>
              <a:rPr lang="en-US" sz="1800" dirty="0">
                <a:effectLst/>
                <a:latin typeface="+mn-lt"/>
                <a:ea typeface="ＭＳ 明朝"/>
                <a:cs typeface="Times New Roman"/>
              </a:rPr>
              <a:t> </a:t>
            </a:r>
            <a:r>
              <a:rPr lang="en-US" sz="1800" dirty="0" err="1">
                <a:effectLst/>
                <a:latin typeface="+mn-lt"/>
                <a:ea typeface="ＭＳ 明朝"/>
                <a:cs typeface="Times New Roman"/>
              </a:rPr>
              <a:t>clari</a:t>
            </a:r>
            <a:r>
              <a:rPr lang="en-US" sz="1800" dirty="0">
                <a:effectLst/>
                <a:latin typeface="+mn-lt"/>
                <a:ea typeface="ＭＳ 明朝"/>
                <a:cs typeface="Times New Roman"/>
              </a:rPr>
              <a:t>, </a:t>
            </a:r>
            <a:r>
              <a:rPr lang="en-US" sz="1800" dirty="0" err="1">
                <a:effectLst/>
                <a:latin typeface="+mn-lt"/>
                <a:ea typeface="ＭＳ 明朝"/>
                <a:cs typeface="Times New Roman"/>
              </a:rPr>
              <a:t>fiant</a:t>
            </a:r>
            <a:r>
              <a:rPr lang="en-US" sz="1800" dirty="0">
                <a:effectLst/>
                <a:latin typeface="+mn-lt"/>
                <a:ea typeface="ＭＳ 明朝"/>
                <a:cs typeface="Times New Roman"/>
              </a:rPr>
              <a:t> </a:t>
            </a:r>
            <a:r>
              <a:rPr lang="en-US" sz="1800" dirty="0" err="1">
                <a:effectLst/>
                <a:latin typeface="+mn-lt"/>
                <a:ea typeface="ＭＳ 明朝"/>
                <a:cs typeface="Times New Roman"/>
              </a:rPr>
              <a:t>sollemnes</a:t>
            </a:r>
            <a:r>
              <a:rPr lang="en-US" sz="1800" dirty="0">
                <a:effectLst/>
                <a:latin typeface="+mn-lt"/>
                <a:ea typeface="ＭＳ 明朝"/>
                <a:cs typeface="Times New Roman"/>
              </a:rPr>
              <a:t> in </a:t>
            </a:r>
            <a:r>
              <a:rPr lang="en-US" sz="1800" dirty="0" err="1">
                <a:effectLst/>
                <a:latin typeface="+mn-lt"/>
                <a:ea typeface="ＭＳ 明朝"/>
                <a:cs typeface="Times New Roman"/>
              </a:rPr>
              <a:t>futurum</a:t>
            </a:r>
            <a:r>
              <a:rPr lang="en-US" sz="1800" dirty="0">
                <a:effectLst/>
                <a:latin typeface="+mn-lt"/>
                <a:ea typeface="ＭＳ 明朝"/>
                <a:cs typeface="Times New Roman"/>
              </a:rPr>
              <a:t>.</a:t>
            </a:r>
            <a:endParaRPr lang="en-US" sz="1200" dirty="0">
              <a:effectLst/>
              <a:latin typeface="Cambria"/>
              <a:ea typeface="ＭＳ 明朝"/>
              <a:cs typeface="Times New Roman"/>
            </a:endParaRPr>
          </a:p>
        </p:txBody>
      </p:sp>
    </p:spTree>
    <p:extLst>
      <p:ext uri="{BB962C8B-B14F-4D97-AF65-F5344CB8AC3E}">
        <p14:creationId xmlns:p14="http://schemas.microsoft.com/office/powerpoint/2010/main" val="383455668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_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2" y="268224"/>
            <a:ext cx="11569145"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
        <p:nvSpPr>
          <p:cNvPr id="6" name="Text Placeholder 5"/>
          <p:cNvSpPr>
            <a:spLocks noGrp="1"/>
          </p:cNvSpPr>
          <p:nvPr>
            <p:ph type="body" sz="quarter" idx="12"/>
          </p:nvPr>
        </p:nvSpPr>
        <p:spPr>
          <a:xfrm>
            <a:off x="304801" y="1498600"/>
            <a:ext cx="5674571" cy="4779264"/>
          </a:xfrm>
        </p:spPr>
        <p:txBody>
          <a:bodyPr/>
          <a:lstStyle>
            <a:lvl1pPr marL="0" indent="0">
              <a:spcBef>
                <a:spcPts val="0"/>
              </a:spcBef>
              <a:tabLst>
                <a:tab pos="5253303" algn="dec"/>
              </a:tabLst>
              <a:defRPr/>
            </a:lvl1pPr>
            <a:lvl2pPr marL="230706" indent="-230706">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6199376" y="1498600"/>
            <a:ext cx="5674571" cy="4779264"/>
          </a:xfrm>
        </p:spPr>
        <p:txBody>
          <a:bodyPr/>
          <a:lstStyle>
            <a:lvl1pPr marL="0" indent="0">
              <a:spcBef>
                <a:spcPts val="0"/>
              </a:spcBef>
              <a:tabLst>
                <a:tab pos="5253303"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2950296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304802" y="268224"/>
            <a:ext cx="11569145"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
        <p:nvSpPr>
          <p:cNvPr id="6" name="Text Placeholder 5"/>
          <p:cNvSpPr>
            <a:spLocks noGrp="1"/>
          </p:cNvSpPr>
          <p:nvPr>
            <p:ph type="body" sz="quarter" idx="12"/>
          </p:nvPr>
        </p:nvSpPr>
        <p:spPr>
          <a:xfrm>
            <a:off x="304802" y="1498600"/>
            <a:ext cx="3690281" cy="4779264"/>
          </a:xfrm>
        </p:spPr>
        <p:txBody>
          <a:bodyPr/>
          <a:lstStyle>
            <a:lvl1pPr marL="0" indent="0">
              <a:spcBef>
                <a:spcPts val="0"/>
              </a:spcBef>
              <a:tabLst>
                <a:tab pos="5253303" algn="dec"/>
              </a:tabLst>
              <a:defRPr/>
            </a:lvl1pPr>
            <a:lvl2pPr marL="230706" indent="-230706">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0"/>
              </a:spcBef>
              <a:spcAft>
                <a:spcPts val="0"/>
              </a:spcAft>
              <a:buClrTx/>
              <a:buSzTx/>
              <a:buFont typeface="Arial"/>
              <a:buNone/>
              <a:tabLst>
                <a:tab pos="5364213"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238052" y="1498600"/>
            <a:ext cx="3690281" cy="4779264"/>
          </a:xfrm>
        </p:spPr>
        <p:txBody>
          <a:bodyPr/>
          <a:lstStyle>
            <a:lvl1pPr marL="0" indent="0">
              <a:spcBef>
                <a:spcPts val="0"/>
              </a:spcBef>
              <a:tabLst>
                <a:tab pos="5253303"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p:cNvSpPr>
            <a:spLocks noGrp="1"/>
          </p:cNvSpPr>
          <p:nvPr>
            <p:ph type="body" sz="quarter" idx="14"/>
          </p:nvPr>
        </p:nvSpPr>
        <p:spPr>
          <a:xfrm>
            <a:off x="8183666" y="1500369"/>
            <a:ext cx="3690281" cy="4779264"/>
          </a:xfrm>
        </p:spPr>
        <p:txBody>
          <a:bodyPr/>
          <a:lstStyle>
            <a:lvl1pPr marL="0" indent="0">
              <a:spcBef>
                <a:spcPts val="0"/>
              </a:spcBef>
              <a:tabLst>
                <a:tab pos="5253303"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70" rtl="0" eaLnBrk="1" fontAlgn="auto" latinLnBrk="0" hangingPunct="1">
              <a:lnSpc>
                <a:spcPct val="100000"/>
              </a:lnSpc>
              <a:spcBef>
                <a:spcPts val="1467"/>
              </a:spcBef>
              <a:spcAft>
                <a:spcPts val="0"/>
              </a:spcAft>
              <a:buClrTx/>
              <a:buSzTx/>
              <a:buFont typeface="Arial"/>
              <a:buNone/>
              <a:tabLst>
                <a:tab pos="5364213"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565160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text (four column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
        <p:nvSpPr>
          <p:cNvPr id="6" name="Text Placeholder 5"/>
          <p:cNvSpPr>
            <a:spLocks noGrp="1"/>
          </p:cNvSpPr>
          <p:nvPr>
            <p:ph type="body" sz="quarter" idx="12"/>
          </p:nvPr>
        </p:nvSpPr>
        <p:spPr>
          <a:xfrm>
            <a:off x="6400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p:cNvSpPr>
            <a:spLocks noGrp="1"/>
          </p:cNvSpPr>
          <p:nvPr>
            <p:ph type="body" sz="quarter" idx="14"/>
          </p:nvPr>
        </p:nvSpPr>
        <p:spPr>
          <a:xfrm>
            <a:off x="304800" y="1457961"/>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61"/>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04800" y="268224"/>
            <a:ext cx="11582400" cy="1140968"/>
          </a:xfrm>
        </p:spPr>
        <p:txBody>
          <a:bodyPr/>
          <a:lstStyle/>
          <a:p>
            <a:r>
              <a:rPr lang="en-US"/>
              <a:t>Click to edit Master title style</a:t>
            </a:r>
            <a:endParaRPr lang="en-US" dirty="0"/>
          </a:p>
        </p:txBody>
      </p:sp>
    </p:spTree>
    <p:extLst>
      <p:ext uri="{BB962C8B-B14F-4D97-AF65-F5344CB8AC3E}">
        <p14:creationId xmlns:p14="http://schemas.microsoft.com/office/powerpoint/2010/main" val="401311295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
        <p:nvSpPr>
          <p:cNvPr id="7" name="Text Placeholder 6"/>
          <p:cNvSpPr>
            <a:spLocks noGrp="1"/>
          </p:cNvSpPr>
          <p:nvPr>
            <p:ph type="body" sz="quarter" idx="14"/>
          </p:nvPr>
        </p:nvSpPr>
        <p:spPr>
          <a:xfrm>
            <a:off x="304800" y="1463042"/>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Tree>
    <p:extLst>
      <p:ext uri="{BB962C8B-B14F-4D97-AF65-F5344CB8AC3E}">
        <p14:creationId xmlns:p14="http://schemas.microsoft.com/office/powerpoint/2010/main" val="56224759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6096000" y="0"/>
            <a:ext cx="6096000" cy="6858000"/>
          </a:xfrm>
        </p:spPr>
        <p:txBody>
          <a:bodyPr/>
          <a:lstStyle/>
          <a:p>
            <a:r>
              <a:rPr lang="en-US"/>
              <a:t>Drag picture to placeholder or click icon to add</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
        <p:nvSpPr>
          <p:cNvPr id="7" name="Text Placeholder 6"/>
          <p:cNvSpPr>
            <a:spLocks noGrp="1"/>
          </p:cNvSpPr>
          <p:nvPr>
            <p:ph type="body" sz="quarter" idx="14"/>
          </p:nvPr>
        </p:nvSpPr>
        <p:spPr>
          <a:xfrm>
            <a:off x="304800" y="1463040"/>
            <a:ext cx="2438400" cy="478112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63040"/>
            <a:ext cx="2438400" cy="478112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Tree>
    <p:extLst>
      <p:ext uri="{BB962C8B-B14F-4D97-AF65-F5344CB8AC3E}">
        <p14:creationId xmlns:p14="http://schemas.microsoft.com/office/powerpoint/2010/main" val="54115681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
        <p:nvSpPr>
          <p:cNvPr id="6" name="Text Placeholder 5"/>
          <p:cNvSpPr>
            <a:spLocks noGrp="1"/>
          </p:cNvSpPr>
          <p:nvPr>
            <p:ph type="body" sz="quarter" idx="12"/>
          </p:nvPr>
        </p:nvSpPr>
        <p:spPr>
          <a:xfrm>
            <a:off x="6400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9448800" y="1463042"/>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txBox="1">
            <a:spLocks/>
          </p:cNvSpPr>
          <p:nvPr userDrawn="1"/>
        </p:nvSpPr>
        <p:spPr>
          <a:xfrm>
            <a:off x="304800" y="268224"/>
            <a:ext cx="5486400" cy="1140968"/>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sz="3200"/>
              <a:t>Click to edit Master title style</a:t>
            </a:r>
            <a:endParaRPr lang="en-US" sz="3200" dirty="0"/>
          </a:p>
        </p:txBody>
      </p:sp>
    </p:spTree>
    <p:extLst>
      <p:ext uri="{BB962C8B-B14F-4D97-AF65-F5344CB8AC3E}">
        <p14:creationId xmlns:p14="http://schemas.microsoft.com/office/powerpoint/2010/main" val="4048669001"/>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tx1"/>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
        <p:nvSpPr>
          <p:cNvPr id="6" name="Text Placeholder 5"/>
          <p:cNvSpPr>
            <a:spLocks noGrp="1"/>
          </p:cNvSpPr>
          <p:nvPr>
            <p:ph type="body" sz="quarter" idx="12"/>
          </p:nvPr>
        </p:nvSpPr>
        <p:spPr>
          <a:xfrm>
            <a:off x="6400800" y="1499618"/>
            <a:ext cx="5486400" cy="4668593"/>
          </a:xfrm>
        </p:spPr>
        <p:txBody>
          <a:bodyPr/>
          <a:lstStyle>
            <a:lvl1pPr>
              <a:defRPr>
                <a:solidFill>
                  <a:schemeClr val="bg2"/>
                </a:solidFill>
              </a:defRPr>
            </a:lvl1pPr>
            <a:lvl2pPr marL="0" indent="0">
              <a:spcBef>
                <a:spcPts val="1467"/>
              </a:spcBef>
              <a:buFontTx/>
              <a:buNone/>
              <a:defRPr sz="1467">
                <a:solidFill>
                  <a:schemeClr val="bg2"/>
                </a:solidFill>
              </a:defRPr>
            </a:lvl2pPr>
            <a:lvl3pPr>
              <a:defRPr sz="1467">
                <a:solidFill>
                  <a:schemeClr val="bg2"/>
                </a:solidFill>
              </a:defRPr>
            </a:lvl3pPr>
            <a:lvl4pPr>
              <a:defRPr sz="1467">
                <a:solidFill>
                  <a:schemeClr val="bg2"/>
                </a:solidFill>
              </a:defRPr>
            </a:lvl4pPr>
            <a:lvl5pPr>
              <a:defRPr sz="1467">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txBox="1">
            <a:spLocks/>
          </p:cNvSpPr>
          <p:nvPr userDrawn="1"/>
        </p:nvSpPr>
        <p:spPr>
          <a:xfrm>
            <a:off x="304800" y="268224"/>
            <a:ext cx="5486400" cy="1140968"/>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sz="3200"/>
              <a:t>Click to edit Master title style</a:t>
            </a:r>
            <a:endParaRPr lang="en-US" sz="3200" dirty="0"/>
          </a:p>
        </p:txBody>
      </p:sp>
    </p:spTree>
    <p:extLst>
      <p:ext uri="{BB962C8B-B14F-4D97-AF65-F5344CB8AC3E}">
        <p14:creationId xmlns:p14="http://schemas.microsoft.com/office/powerpoint/2010/main" val="196479220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section, title, text (dark background)">
    <p:spTree>
      <p:nvGrpSpPr>
        <p:cNvPr id="1" name=""/>
        <p:cNvGrpSpPr/>
        <p:nvPr/>
      </p:nvGrpSpPr>
      <p:grpSpPr>
        <a:xfrm>
          <a:off x="0" y="0"/>
          <a:ext cx="0" cy="0"/>
          <a:chOff x="0" y="0"/>
          <a:chExt cx="0" cy="0"/>
        </a:xfrm>
      </p:grpSpPr>
      <p:sp>
        <p:nvSpPr>
          <p:cNvPr id="5" name="Rectangle 4"/>
          <p:cNvSpPr/>
          <p:nvPr/>
        </p:nvSpPr>
        <p:spPr>
          <a:xfrm>
            <a:off x="6096000" y="0"/>
            <a:ext cx="6096000" cy="6858000"/>
          </a:xfrm>
          <a:prstGeom prst="rect">
            <a:avLst/>
          </a:prstGeom>
          <a:solidFill>
            <a:schemeClr val="bg2"/>
          </a:solidFill>
        </p:spPr>
        <p:txBody>
          <a:bodyPr wrap="square" lIns="0" tIns="0" rIns="0" bIns="0" rtlCol="0" anchor="ctr">
            <a:noAutofit/>
          </a:bodyPr>
          <a:lstStyle/>
          <a:p>
            <a:pPr algn="ctr"/>
            <a:endParaRPr lang="en-US" sz="1600" err="1">
              <a:solidFill>
                <a:srgbClr val="FFFFFF"/>
              </a:solidFill>
              <a:latin typeface="Arial"/>
              <a:cs typeface="Arial"/>
            </a:endParaRPr>
          </a:p>
        </p:txBody>
      </p:sp>
      <p:sp>
        <p:nvSpPr>
          <p:cNvPr id="2" name="Title 1"/>
          <p:cNvSpPr>
            <a:spLocks noGrp="1"/>
          </p:cNvSpPr>
          <p:nvPr>
            <p:ph type="title"/>
          </p:nvPr>
        </p:nvSpPr>
        <p:spPr>
          <a:xfrm>
            <a:off x="304800" y="1377696"/>
            <a:ext cx="5486400" cy="47548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a:xfrm>
            <a:off x="304800" y="6435307"/>
            <a:ext cx="5486400" cy="182880"/>
          </a:xfrm>
        </p:spPr>
        <p:txBody>
          <a:bodyPr/>
          <a:lstStyle/>
          <a:p>
            <a:r>
              <a:rPr lang="de-DE">
                <a:solidFill>
                  <a:srgbClr val="FFFFFF"/>
                </a:solidFill>
              </a:rPr>
              <a:t>IBM Cloud /  February 2019 / © 2019 IBM Corporation</a:t>
            </a:r>
            <a:endParaRPr lang="en-US">
              <a:solidFill>
                <a:srgbClr val="FFFFFF"/>
              </a:solidFill>
            </a:endParaRPr>
          </a:p>
        </p:txBody>
      </p:sp>
      <p:sp>
        <p:nvSpPr>
          <p:cNvPr id="6" name="Text Placeholder 5"/>
          <p:cNvSpPr>
            <a:spLocks noGrp="1"/>
          </p:cNvSpPr>
          <p:nvPr>
            <p:ph type="body" sz="quarter" idx="12"/>
          </p:nvPr>
        </p:nvSpPr>
        <p:spPr>
          <a:xfrm>
            <a:off x="6400800" y="1499618"/>
            <a:ext cx="5486400" cy="4668593"/>
          </a:xfrm>
        </p:spPr>
        <p:txBody>
          <a:bodyPr/>
          <a:lstStyle>
            <a:lvl1pPr>
              <a:defRPr>
                <a:solidFill>
                  <a:schemeClr val="tx1"/>
                </a:solidFill>
              </a:defRPr>
            </a:lvl1pPr>
            <a:lvl2pPr marL="0" indent="0">
              <a:spcBef>
                <a:spcPts val="1467"/>
              </a:spcBef>
              <a:buFontTx/>
              <a:buNone/>
              <a:defRPr sz="1467">
                <a:solidFill>
                  <a:schemeClr val="tx1"/>
                </a:solidFill>
              </a:defRPr>
            </a:lvl2pPr>
            <a:lvl3pPr>
              <a:defRPr sz="1467">
                <a:solidFill>
                  <a:schemeClr val="tx1"/>
                </a:solidFill>
              </a:defRPr>
            </a:lvl3pPr>
            <a:lvl4pPr>
              <a:defRPr sz="1467">
                <a:solidFill>
                  <a:schemeClr val="tx1"/>
                </a:solidFill>
              </a:defRPr>
            </a:lvl4pPr>
            <a:lvl5pPr>
              <a:defRPr sz="1467">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txBox="1">
            <a:spLocks/>
          </p:cNvSpPr>
          <p:nvPr userDrawn="1"/>
        </p:nvSpPr>
        <p:spPr>
          <a:xfrm>
            <a:off x="304800" y="236728"/>
            <a:ext cx="5486400" cy="1140968"/>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sz="3200" dirty="0"/>
              <a:t>Click to edit Master title style</a:t>
            </a:r>
          </a:p>
        </p:txBody>
      </p:sp>
    </p:spTree>
    <p:extLst>
      <p:ext uri="{BB962C8B-B14F-4D97-AF65-F5344CB8AC3E}">
        <p14:creationId xmlns:p14="http://schemas.microsoft.com/office/powerpoint/2010/main" val="13100554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
        <p:nvSpPr>
          <p:cNvPr id="5"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Tree>
    <p:extLst>
      <p:ext uri="{BB962C8B-B14F-4D97-AF65-F5344CB8AC3E}">
        <p14:creationId xmlns:p14="http://schemas.microsoft.com/office/powerpoint/2010/main" val="281070400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2"/>
          </a:solidFill>
        </p:spPr>
        <p:txBody>
          <a:bodyPr lIns="228600" tIns="192024" rIns="228600" bIns="228600"/>
          <a:lstStyle>
            <a:lvl1pPr>
              <a:defRPr sz="1867">
                <a:solidFill>
                  <a:schemeClr val="bg2"/>
                </a:solidFill>
              </a:defRPr>
            </a:lvl1pPr>
          </a:lstStyle>
          <a:p>
            <a:pPr lvl="0"/>
            <a:r>
              <a:rPr lang="en-US" dirty="0"/>
              <a:t>Click to edit Master text styles</a:t>
            </a:r>
          </a:p>
        </p:txBody>
      </p:sp>
      <p:sp>
        <p:nvSpPr>
          <p:cNvPr id="3" name="Slide Number Placeholder 2"/>
          <p:cNvSpPr>
            <a:spLocks noGrp="1"/>
          </p:cNvSpPr>
          <p:nvPr>
            <p:ph type="sldNum" sz="quarter" idx="10"/>
          </p:nvPr>
        </p:nvSpPr>
        <p:spPr/>
        <p:txBody>
          <a:bodyPr/>
          <a:lstStyle/>
          <a:p>
            <a:fld id="{D0BE6F14-FF48-0F4F-A8AA-2E3F25371E4A}" type="slidenum">
              <a:rPr lang="en-US" smtClean="0">
                <a:solidFill>
                  <a:srgbClr val="FFFFFF"/>
                </a:solidFill>
              </a:rPr>
              <a:pPr/>
              <a:t>‹#›</a:t>
            </a:fld>
            <a:endParaRPr lang="en-US">
              <a:solidFill>
                <a:srgbClr val="FFFFFF"/>
              </a:solidFill>
            </a:endParaRPr>
          </a:p>
        </p:txBody>
      </p:sp>
      <p:sp>
        <p:nvSpPr>
          <p:cNvPr id="4" name="Footer Placeholder 3"/>
          <p:cNvSpPr>
            <a:spLocks noGrp="1"/>
          </p:cNvSpPr>
          <p:nvPr>
            <p:ph type="ftr" sz="quarter" idx="11"/>
          </p:nvPr>
        </p:nvSpPr>
        <p:spPr/>
        <p:txBody>
          <a:bodyPr/>
          <a:lstStyle/>
          <a:p>
            <a:r>
              <a:rPr lang="de-DE">
                <a:solidFill>
                  <a:srgbClr val="FFFFFF"/>
                </a:solidFill>
              </a:rPr>
              <a:t>IBM Cloud /  February 2019 / © 2019 IBM Corporation</a:t>
            </a:r>
            <a:endParaRPr lang="en-US">
              <a:solidFill>
                <a:srgbClr val="FFFFFF"/>
              </a:solidFill>
            </a:endParaRPr>
          </a:p>
        </p:txBody>
      </p:sp>
      <p:sp>
        <p:nvSpPr>
          <p:cNvPr id="7" name="Text Placeholder 6"/>
          <p:cNvSpPr>
            <a:spLocks noGrp="1"/>
          </p:cNvSpPr>
          <p:nvPr>
            <p:ph type="body" sz="quarter" idx="14"/>
          </p:nvPr>
        </p:nvSpPr>
        <p:spPr>
          <a:xfrm>
            <a:off x="304800" y="1463042"/>
            <a:ext cx="5486400" cy="4651641"/>
          </a:xfrm>
        </p:spPr>
        <p:txBody>
          <a:bodyPr/>
          <a:lstStyle>
            <a:lvl1pPr>
              <a:defRPr sz="2133"/>
            </a:lvl1pPr>
            <a:lvl2pPr>
              <a:defRPr sz="1867"/>
            </a:lvl2pPr>
            <a:lvl3pPr>
              <a:defRPr sz="1867"/>
            </a:lvl3pPr>
            <a:lvl4pPr>
              <a:defRPr sz="1867"/>
            </a:lvl4pPr>
            <a:lvl5pPr>
              <a:defRPr sz="18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1"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Tree>
    <p:extLst>
      <p:ext uri="{BB962C8B-B14F-4D97-AF65-F5344CB8AC3E}">
        <p14:creationId xmlns:p14="http://schemas.microsoft.com/office/powerpoint/2010/main" val="1858014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theme" Target="../theme/theme3.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8" Type="http://schemas.openxmlformats.org/officeDocument/2006/relationships/slideLayout" Target="../slideLayouts/slideLayout51.xml"/><Relationship Id="rId3"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9" Type="http://schemas.openxmlformats.org/officeDocument/2006/relationships/theme" Target="../theme/theme4.xml"/><Relationship Id="rId21" Type="http://schemas.openxmlformats.org/officeDocument/2006/relationships/slideLayout" Target="../slideLayouts/slideLayout101.xml"/><Relationship Id="rId34" Type="http://schemas.openxmlformats.org/officeDocument/2006/relationships/slideLayout" Target="../slideLayouts/slideLayout114.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33" Type="http://schemas.openxmlformats.org/officeDocument/2006/relationships/slideLayout" Target="../slideLayouts/slideLayout113.xml"/><Relationship Id="rId38" Type="http://schemas.openxmlformats.org/officeDocument/2006/relationships/slideLayout" Target="../slideLayouts/slideLayout118.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slideLayout" Target="../slideLayouts/slideLayout112.xml"/><Relationship Id="rId37" Type="http://schemas.openxmlformats.org/officeDocument/2006/relationships/slideLayout" Target="../slideLayouts/slideLayout117.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36" Type="http://schemas.openxmlformats.org/officeDocument/2006/relationships/slideLayout" Target="../slideLayouts/slideLayout116.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slideLayout" Target="../slideLayouts/slideLayout111.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 Id="rId35" Type="http://schemas.openxmlformats.org/officeDocument/2006/relationships/slideLayout" Target="../slideLayouts/slideLayout115.xml"/><Relationship Id="rId8" Type="http://schemas.openxmlformats.org/officeDocument/2006/relationships/slideLayout" Target="../slideLayouts/slideLayout88.xml"/><Relationship Id="rId3" Type="http://schemas.openxmlformats.org/officeDocument/2006/relationships/slideLayout" Target="../slideLayouts/slideLayout8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z="4800" dirty="0">
                <a:solidFill>
                  <a:srgbClr val="4A567D"/>
                </a:solidFill>
                <a:latin typeface="Trebuchet MS"/>
                <a:cs typeface="Trebuchet MS"/>
              </a:rPr>
              <a:t>Open Liberty Child Slide Title </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a:lnSpc>
                <a:spcPct val="110000"/>
              </a:lnSpc>
              <a:spcAft>
                <a:spcPts val="1100"/>
              </a:spcAft>
              <a:buClr>
                <a:srgbClr val="F27E35"/>
              </a:buClr>
              <a:buSzPct val="125000"/>
            </a:pPr>
            <a:r>
              <a:rPr lang="en-US" sz="2667" dirty="0">
                <a:latin typeface="Arial"/>
                <a:cs typeface="Arial"/>
              </a:rPr>
              <a:t>Text item thing blah blah blah</a:t>
            </a:r>
          </a:p>
          <a:p>
            <a:pPr marL="285750" indent="-285750">
              <a:lnSpc>
                <a:spcPct val="110000"/>
              </a:lnSpc>
              <a:spcAft>
                <a:spcPts val="1100"/>
              </a:spcAft>
              <a:buClr>
                <a:srgbClr val="F27E35"/>
              </a:buClr>
              <a:buSzPct val="100000"/>
              <a:buFont typeface="Arial"/>
              <a:buChar char="•"/>
            </a:pPr>
            <a:r>
              <a:rPr lang="en-US" sz="2133" dirty="0" err="1">
                <a:latin typeface="Arial"/>
                <a:cs typeface="Arial"/>
              </a:rPr>
              <a:t>Asdfadsfasd</a:t>
            </a:r>
            <a:endParaRPr lang="en-US" sz="2133" dirty="0">
              <a:latin typeface="Arial"/>
              <a:cs typeface="Arial"/>
            </a:endParaRPr>
          </a:p>
          <a:p>
            <a:pPr marL="285750" indent="-285750">
              <a:lnSpc>
                <a:spcPct val="110000"/>
              </a:lnSpc>
              <a:spcAft>
                <a:spcPts val="1100"/>
              </a:spcAft>
              <a:buClr>
                <a:srgbClr val="F27E35"/>
              </a:buClr>
              <a:buSzPct val="100000"/>
              <a:buFont typeface="Arial"/>
              <a:buChar char="•"/>
            </a:pPr>
            <a:r>
              <a:rPr lang="en-US" sz="2133" dirty="0">
                <a:latin typeface="Arial"/>
                <a:cs typeface="Arial"/>
              </a:rPr>
              <a:t> to provide just the right terms to describe both the planning to provide just the right terms to describe both the planning a</a:t>
            </a:r>
          </a:p>
          <a:p>
            <a:pPr marL="285750" indent="-285750">
              <a:lnSpc>
                <a:spcPct val="110000"/>
              </a:lnSpc>
              <a:spcAft>
                <a:spcPts val="1100"/>
              </a:spcAft>
              <a:buClr>
                <a:srgbClr val="F27E35"/>
              </a:buClr>
              <a:buSzPct val="100000"/>
              <a:buFont typeface="Arial"/>
              <a:buChar char="•"/>
            </a:pPr>
            <a:r>
              <a:rPr lang="en-US" sz="2133" dirty="0" err="1">
                <a:latin typeface="Arial"/>
                <a:cs typeface="Arial"/>
              </a:rPr>
              <a:t>A;kdja;kldf</a:t>
            </a:r>
            <a:endParaRPr lang="en-US" sz="2133" dirty="0">
              <a:latin typeface="Arial"/>
              <a:cs typeface="Arial"/>
            </a:endParaRPr>
          </a:p>
          <a:p>
            <a:pPr marL="285750" indent="-285750">
              <a:lnSpc>
                <a:spcPct val="110000"/>
              </a:lnSpc>
              <a:spcAft>
                <a:spcPts val="1100"/>
              </a:spcAft>
              <a:buClr>
                <a:srgbClr val="F27E35"/>
              </a:buClr>
              <a:buSzPct val="100000"/>
              <a:buFont typeface="Arial"/>
              <a:buChar char="•"/>
            </a:pPr>
            <a:endParaRPr lang="en-US" sz="2133" dirty="0">
              <a:latin typeface="Arial"/>
              <a:cs typeface="Arial"/>
            </a:endParaRPr>
          </a:p>
        </p:txBody>
      </p:sp>
      <p:pic>
        <p:nvPicPr>
          <p:cNvPr id="11" name="Picture 10" descr="img_powerpoint_child_UFO_v4.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966200" y="800847"/>
            <a:ext cx="3268289" cy="644451"/>
          </a:xfrm>
          <a:prstGeom prst="rect">
            <a:avLst/>
          </a:prstGeom>
        </p:spPr>
      </p:pic>
      <p:pic>
        <p:nvPicPr>
          <p:cNvPr id="10" name="Picture 9" descr="img_powerpoint_child_OLlogotype_v3.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272891" y="449423"/>
            <a:ext cx="1634056" cy="355519"/>
          </a:xfrm>
          <a:prstGeom prst="rect">
            <a:avLst/>
          </a:prstGeom>
        </p:spPr>
      </p:pic>
      <p:sp>
        <p:nvSpPr>
          <p:cNvPr id="12" name="TextBox 11"/>
          <p:cNvSpPr txBox="1"/>
          <p:nvPr userDrawn="1"/>
        </p:nvSpPr>
        <p:spPr>
          <a:xfrm>
            <a:off x="10738541" y="6335892"/>
            <a:ext cx="1323623" cy="400110"/>
          </a:xfrm>
          <a:prstGeom prst="rect">
            <a:avLst/>
          </a:prstGeom>
          <a:noFill/>
        </p:spPr>
        <p:txBody>
          <a:bodyPr wrap="square" rtlCol="0">
            <a:spAutoFit/>
          </a:bodyPr>
          <a:lstStyle/>
          <a:p>
            <a:pPr algn="r"/>
            <a:fld id="{DA28D035-9236-F54C-B919-23DC30A5AEA3}" type="slidenum">
              <a:rPr lang="en-US" sz="2000" smtClean="0">
                <a:solidFill>
                  <a:srgbClr val="BAC0D4"/>
                </a:solidFill>
              </a:rPr>
              <a:t>‹#›</a:t>
            </a:fld>
            <a:endParaRPr lang="en-US" sz="2000" dirty="0">
              <a:solidFill>
                <a:srgbClr val="BAC0D4"/>
              </a:solidFill>
            </a:endParaRPr>
          </a:p>
        </p:txBody>
      </p:sp>
    </p:spTree>
    <p:extLst>
      <p:ext uri="{BB962C8B-B14F-4D97-AF65-F5344CB8AC3E}">
        <p14:creationId xmlns:p14="http://schemas.microsoft.com/office/powerpoint/2010/main" val="53845931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4" r:id="rId8"/>
    <p:sldLayoutId id="2147483715" r:id="rId9"/>
    <p:sldLayoutId id="2147483716" r:id="rId10"/>
    <p:sldLayoutId id="2147483717" r:id="rId11"/>
  </p:sldLayoutIdLst>
  <p:hf hdr="0" ftr="0" dt="0"/>
  <p:txStyles>
    <p:titleStyle>
      <a:lvl1pPr marL="0" marR="0" indent="0" algn="l" defTabSz="609585" rtl="0" eaLnBrk="1" fontAlgn="auto" latinLnBrk="0" hangingPunct="1">
        <a:lnSpc>
          <a:spcPct val="100000"/>
        </a:lnSpc>
        <a:spcBef>
          <a:spcPct val="0"/>
        </a:spcBef>
        <a:spcAft>
          <a:spcPts val="0"/>
        </a:spcAft>
        <a:buClrTx/>
        <a:buSzTx/>
        <a:buFontTx/>
        <a:buNone/>
        <a:tabLst/>
        <a:defRPr sz="5867" kern="1200">
          <a:solidFill>
            <a:srgbClr val="4A567D"/>
          </a:solidFill>
          <a:latin typeface="+mj-lt"/>
          <a:ea typeface="+mj-ea"/>
          <a:cs typeface="+mj-cs"/>
        </a:defRPr>
      </a:lvl1pPr>
    </p:titleStyle>
    <p:bodyStyle>
      <a:lvl1pPr marL="380990" marR="0" indent="-380990" algn="l" defTabSz="609585" rtl="0" eaLnBrk="1" fontAlgn="auto" latinLnBrk="0" hangingPunct="1">
        <a:lnSpc>
          <a:spcPct val="110000"/>
        </a:lnSpc>
        <a:spcBef>
          <a:spcPct val="20000"/>
        </a:spcBef>
        <a:spcAft>
          <a:spcPts val="1467"/>
        </a:spcAft>
        <a:buClr>
          <a:srgbClr val="F27E35"/>
        </a:buClr>
        <a:buSzPct val="100000"/>
        <a:buFont typeface="Arial"/>
        <a:buChar char="•"/>
        <a:tabLst/>
        <a:defRPr sz="26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4" name="Title Placeholder 3"/>
          <p:cNvSpPr>
            <a:spLocks noGrp="1"/>
          </p:cNvSpPr>
          <p:nvPr>
            <p:ph type="title"/>
          </p:nvPr>
        </p:nvSpPr>
        <p:spPr>
          <a:xfrm>
            <a:off x="280416" y="234040"/>
            <a:ext cx="5522976" cy="5726176"/>
          </a:xfrm>
          <a:prstGeom prst="rect">
            <a:avLst/>
          </a:prstGeom>
        </p:spPr>
        <p:txBody>
          <a:bodyPr vert="horz" lIns="0" tIns="0" rIns="0" bIns="0" rtlCol="0" anchor="t">
            <a:noAutofit/>
          </a:bodyPr>
          <a:lstStyle/>
          <a:p>
            <a:r>
              <a:rPr lang="en-US" dirty="0"/>
              <a:t>Click to edit Master title style</a:t>
            </a:r>
          </a:p>
        </p:txBody>
      </p:sp>
      <p:sp>
        <p:nvSpPr>
          <p:cNvPr id="5" name="Text Placeholder 4"/>
          <p:cNvSpPr>
            <a:spLocks noGrp="1"/>
          </p:cNvSpPr>
          <p:nvPr>
            <p:ph type="body" idx="1"/>
          </p:nvPr>
        </p:nvSpPr>
        <p:spPr>
          <a:xfrm>
            <a:off x="6388608" y="268225"/>
            <a:ext cx="5498592"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304888" y="6383867"/>
            <a:ext cx="5486312" cy="222250"/>
          </a:xfrm>
          <a:prstGeom prst="rect">
            <a:avLst/>
          </a:prstGeom>
        </p:spPr>
        <p:txBody>
          <a:bodyPr vert="horz" lIns="0" tIns="0" rIns="0" bIns="0" rtlCol="0" anchor="ctr"/>
          <a:lstStyle>
            <a:lvl1pPr marL="0" marR="0" indent="0" algn="l" defTabSz="913729" rtl="0" eaLnBrk="1" fontAlgn="auto" latinLnBrk="0" hangingPunct="1">
              <a:lnSpc>
                <a:spcPct val="100000"/>
              </a:lnSpc>
              <a:spcBef>
                <a:spcPts val="0"/>
              </a:spcBef>
              <a:spcAft>
                <a:spcPts val="0"/>
              </a:spcAft>
              <a:buClrTx/>
              <a:buSzTx/>
              <a:buFontTx/>
              <a:buNone/>
              <a:tabLst/>
              <a:defRPr sz="799">
                <a:solidFill>
                  <a:schemeClr val="bg1"/>
                </a:solidFill>
              </a:defRPr>
            </a:lvl1pPr>
          </a:lstStyle>
          <a:p>
            <a:r>
              <a:rPr lang="en-US" dirty="0"/>
              <a:t>IBM Developer / © 2019 IBM Corporation</a:t>
            </a:r>
          </a:p>
        </p:txBody>
      </p:sp>
      <p:sp>
        <p:nvSpPr>
          <p:cNvPr id="8" name="Slide Number Placeholder 7"/>
          <p:cNvSpPr>
            <a:spLocks noGrp="1"/>
          </p:cNvSpPr>
          <p:nvPr>
            <p:ph type="sldNum" sz="quarter" idx="4"/>
          </p:nvPr>
        </p:nvSpPr>
        <p:spPr>
          <a:xfrm>
            <a:off x="9448800" y="6383867"/>
            <a:ext cx="2438309" cy="222250"/>
          </a:xfrm>
          <a:prstGeom prst="rect">
            <a:avLst/>
          </a:prstGeom>
        </p:spPr>
        <p:txBody>
          <a:bodyPr vert="horz" lIns="0" tIns="0" rIns="0" bIns="0" rtlCol="0" anchor="ctr"/>
          <a:lstStyle>
            <a:lvl1pPr algn="r">
              <a:defRPr sz="799">
                <a:solidFill>
                  <a:schemeClr val="bg1"/>
                </a:solidFill>
              </a:defRPr>
            </a:lvl1pPr>
          </a:lstStyle>
          <a:p>
            <a:fld id="{59395FB3-9C97-154F-86B2-7E381B951268}" type="slidenum">
              <a:rPr lang="en-US" smtClean="0"/>
              <a:pPr/>
              <a:t>‹#›</a:t>
            </a:fld>
            <a:endParaRPr lang="en-US" dirty="0"/>
          </a:p>
        </p:txBody>
      </p:sp>
      <p:grpSp>
        <p:nvGrpSpPr>
          <p:cNvPr id="59" name="Group 58"/>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07363750"/>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 id="2147483735" r:id="rId17"/>
    <p:sldLayoutId id="2147483736" r:id="rId18"/>
    <p:sldLayoutId id="2147483737" r:id="rId19"/>
    <p:sldLayoutId id="2147483738" r:id="rId20"/>
    <p:sldLayoutId id="2147483739" r:id="rId21"/>
    <p:sldLayoutId id="2147483740" r:id="rId22"/>
    <p:sldLayoutId id="2147483741" r:id="rId23"/>
    <p:sldLayoutId id="2147483742" r:id="rId24"/>
    <p:sldLayoutId id="2147483743" r:id="rId25"/>
    <p:sldLayoutId id="2147483744" r:id="rId26"/>
    <p:sldLayoutId id="2147483745" r:id="rId27"/>
    <p:sldLayoutId id="2147483746" r:id="rId28"/>
    <p:sldLayoutId id="2147483747" r:id="rId29"/>
    <p:sldLayoutId id="2147483748" r:id="rId30"/>
    <p:sldLayoutId id="2147483749" r:id="rId31"/>
    <p:sldLayoutId id="2147483750" r:id="rId32"/>
  </p:sldLayoutIdLst>
  <p:hf hdr="0" dt="0"/>
  <p:txStyles>
    <p:titleStyle>
      <a:lvl1pPr algn="l" rtl="0" eaLnBrk="1" fontAlgn="base" hangingPunct="1">
        <a:lnSpc>
          <a:spcPts val="3730"/>
        </a:lnSpc>
        <a:spcBef>
          <a:spcPct val="0"/>
        </a:spcBef>
        <a:spcAft>
          <a:spcPts val="2398"/>
        </a:spcAft>
        <a:defRPr sz="3197" b="0" i="0">
          <a:solidFill>
            <a:schemeClr val="bg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2957">
          <a:solidFill>
            <a:srgbClr val="191919"/>
          </a:solidFill>
          <a:latin typeface="HelvNeue Light for IBM" pitchFamily="34" charset="0"/>
        </a:defRPr>
      </a:lvl2pPr>
      <a:lvl3pPr algn="l" rtl="0" eaLnBrk="1" fontAlgn="base" hangingPunct="1">
        <a:lnSpc>
          <a:spcPct val="90000"/>
        </a:lnSpc>
        <a:spcBef>
          <a:spcPct val="0"/>
        </a:spcBef>
        <a:spcAft>
          <a:spcPct val="0"/>
        </a:spcAft>
        <a:defRPr sz="2957">
          <a:solidFill>
            <a:srgbClr val="191919"/>
          </a:solidFill>
          <a:latin typeface="HelvNeue Light for IBM" pitchFamily="34" charset="0"/>
        </a:defRPr>
      </a:lvl3pPr>
      <a:lvl4pPr algn="l" rtl="0" eaLnBrk="1" fontAlgn="base" hangingPunct="1">
        <a:lnSpc>
          <a:spcPct val="90000"/>
        </a:lnSpc>
        <a:spcBef>
          <a:spcPct val="0"/>
        </a:spcBef>
        <a:spcAft>
          <a:spcPct val="0"/>
        </a:spcAft>
        <a:defRPr sz="2957">
          <a:solidFill>
            <a:srgbClr val="191919"/>
          </a:solidFill>
          <a:latin typeface="HelvNeue Light for IBM" pitchFamily="34" charset="0"/>
        </a:defRPr>
      </a:lvl4pPr>
      <a:lvl5pPr algn="l" rtl="0" eaLnBrk="1" fontAlgn="base" hangingPunct="1">
        <a:lnSpc>
          <a:spcPct val="90000"/>
        </a:lnSpc>
        <a:spcBef>
          <a:spcPct val="0"/>
        </a:spcBef>
        <a:spcAft>
          <a:spcPct val="0"/>
        </a:spcAft>
        <a:defRPr sz="2957">
          <a:solidFill>
            <a:srgbClr val="191919"/>
          </a:solidFill>
          <a:latin typeface="HelvNeue Light for IBM" pitchFamily="34" charset="0"/>
        </a:defRPr>
      </a:lvl5pPr>
      <a:lvl6pPr marL="482935" algn="l" rtl="0" eaLnBrk="1" fontAlgn="base" hangingPunct="1">
        <a:lnSpc>
          <a:spcPct val="90000"/>
        </a:lnSpc>
        <a:spcBef>
          <a:spcPct val="0"/>
        </a:spcBef>
        <a:spcAft>
          <a:spcPct val="0"/>
        </a:spcAft>
        <a:defRPr sz="2957">
          <a:solidFill>
            <a:srgbClr val="191919"/>
          </a:solidFill>
          <a:latin typeface="HelvNeue Light for IBM" pitchFamily="34" charset="0"/>
        </a:defRPr>
      </a:lvl6pPr>
      <a:lvl7pPr marL="965873" algn="l" rtl="0" eaLnBrk="1" fontAlgn="base" hangingPunct="1">
        <a:lnSpc>
          <a:spcPct val="90000"/>
        </a:lnSpc>
        <a:spcBef>
          <a:spcPct val="0"/>
        </a:spcBef>
        <a:spcAft>
          <a:spcPct val="0"/>
        </a:spcAft>
        <a:defRPr sz="2957">
          <a:solidFill>
            <a:srgbClr val="191919"/>
          </a:solidFill>
          <a:latin typeface="HelvNeue Light for IBM" pitchFamily="34" charset="0"/>
        </a:defRPr>
      </a:lvl7pPr>
      <a:lvl8pPr marL="1448807" algn="l" rtl="0" eaLnBrk="1" fontAlgn="base" hangingPunct="1">
        <a:lnSpc>
          <a:spcPct val="90000"/>
        </a:lnSpc>
        <a:spcBef>
          <a:spcPct val="0"/>
        </a:spcBef>
        <a:spcAft>
          <a:spcPct val="0"/>
        </a:spcAft>
        <a:defRPr sz="2957">
          <a:solidFill>
            <a:srgbClr val="191919"/>
          </a:solidFill>
          <a:latin typeface="HelvNeue Light for IBM" pitchFamily="34" charset="0"/>
        </a:defRPr>
      </a:lvl8pPr>
      <a:lvl9pPr marL="1931744" algn="l" rtl="0" eaLnBrk="1" fontAlgn="base" hangingPunct="1">
        <a:lnSpc>
          <a:spcPct val="90000"/>
        </a:lnSpc>
        <a:spcBef>
          <a:spcPct val="0"/>
        </a:spcBef>
        <a:spcAft>
          <a:spcPct val="0"/>
        </a:spcAft>
        <a:defRPr sz="2957">
          <a:solidFill>
            <a:srgbClr val="191919"/>
          </a:solidFill>
          <a:latin typeface="HelvNeue Light for IBM" pitchFamily="34" charset="0"/>
        </a:defRPr>
      </a:lvl9pPr>
    </p:titleStyle>
    <p:bodyStyle>
      <a:lvl1pPr marL="0" indent="0" algn="l" rtl="0" eaLnBrk="1" fontAlgn="base" hangingPunct="1">
        <a:lnSpc>
          <a:spcPts val="2131"/>
        </a:lnSpc>
        <a:spcBef>
          <a:spcPts val="0"/>
        </a:spcBef>
        <a:spcAft>
          <a:spcPts val="799"/>
        </a:spcAft>
        <a:buClr>
          <a:schemeClr val="tx1"/>
        </a:buClr>
        <a:buSzPct val="90000"/>
        <a:buFont typeface="Wingdings" pitchFamily="2" charset="2"/>
        <a:buNone/>
        <a:defRPr sz="1598">
          <a:solidFill>
            <a:schemeClr val="bg1"/>
          </a:solidFill>
          <a:latin typeface="IBM Plex Sans" charset="0"/>
          <a:ea typeface="IBM Plex Sans" charset="0"/>
          <a:cs typeface="IBM Plex Sans" charset="0"/>
        </a:defRPr>
      </a:lvl1pPr>
      <a:lvl2pPr marL="228371" indent="-228371" algn="l" rtl="0" eaLnBrk="1" fontAlgn="base" hangingPunct="1">
        <a:lnSpc>
          <a:spcPts val="2131"/>
        </a:lnSpc>
        <a:spcBef>
          <a:spcPts val="0"/>
        </a:spcBef>
        <a:spcAft>
          <a:spcPts val="799"/>
        </a:spcAft>
        <a:buClr>
          <a:schemeClr val="bg1"/>
        </a:buClr>
        <a:buSzPct val="100000"/>
        <a:buFont typeface=".AppleSystemUIFont" charset="-120"/>
        <a:buChar char="–"/>
        <a:tabLst/>
        <a:defRPr sz="1598">
          <a:solidFill>
            <a:schemeClr val="bg1"/>
          </a:solidFill>
          <a:latin typeface="IBM Plex Sans" charset="0"/>
          <a:ea typeface="IBM Plex Sans" charset="0"/>
          <a:cs typeface="IBM Plex Sans" charset="0"/>
        </a:defRPr>
      </a:lvl2pPr>
      <a:lvl3pPr marL="456743" indent="-188196" algn="l" rtl="0" eaLnBrk="1" fontAlgn="base" hangingPunct="1">
        <a:lnSpc>
          <a:spcPts val="2131"/>
        </a:lnSpc>
        <a:spcBef>
          <a:spcPts val="0"/>
        </a:spcBef>
        <a:spcAft>
          <a:spcPts val="799"/>
        </a:spcAft>
        <a:buClr>
          <a:schemeClr val="bg1"/>
        </a:buClr>
        <a:buSzPct val="100000"/>
        <a:buFont typeface="Arial" panose="020B0604020202020204" pitchFamily="34" charset="0"/>
        <a:buChar char="•"/>
        <a:tabLst/>
        <a:defRPr sz="1598">
          <a:solidFill>
            <a:schemeClr val="bg1"/>
          </a:solidFill>
          <a:latin typeface="IBM Plex Sans" charset="0"/>
          <a:ea typeface="IBM Plex Sans" charset="0"/>
          <a:cs typeface="IBM Plex Sans" charset="0"/>
        </a:defRPr>
      </a:lvl3pPr>
      <a:lvl4pPr marL="837362" indent="-257975" algn="l" rtl="0" eaLnBrk="1" fontAlgn="base" hangingPunct="1">
        <a:lnSpc>
          <a:spcPts val="2131"/>
        </a:lnSpc>
        <a:spcBef>
          <a:spcPts val="0"/>
        </a:spcBef>
        <a:spcAft>
          <a:spcPts val="799"/>
        </a:spcAft>
        <a:buClr>
          <a:schemeClr val="bg1"/>
        </a:buClr>
        <a:buSzPct val="100000"/>
        <a:buFont typeface=".AppleSystemUIFont" charset="-120"/>
        <a:buChar char="–"/>
        <a:tabLst/>
        <a:defRPr sz="1598" baseline="0">
          <a:solidFill>
            <a:schemeClr val="bg1"/>
          </a:solidFill>
          <a:latin typeface="IBM Plex Sans" charset="0"/>
          <a:ea typeface="IBM Plex Sans" charset="0"/>
          <a:cs typeface="IBM Plex Sans" charset="0"/>
        </a:defRPr>
      </a:lvl4pPr>
      <a:lvl5pPr marL="1069962" indent="-228371" algn="l" rtl="0" eaLnBrk="1" fontAlgn="base" hangingPunct="1">
        <a:lnSpc>
          <a:spcPts val="2131"/>
        </a:lnSpc>
        <a:spcBef>
          <a:spcPts val="0"/>
        </a:spcBef>
        <a:spcAft>
          <a:spcPts val="799"/>
        </a:spcAft>
        <a:buClr>
          <a:schemeClr val="bg1"/>
        </a:buClr>
        <a:buFont typeface=".AppleSystemUIFont" charset="-120"/>
        <a:buChar char="»"/>
        <a:tabLst/>
        <a:defRPr sz="1598">
          <a:solidFill>
            <a:schemeClr val="bg1"/>
          </a:solidFill>
          <a:latin typeface="IBM Plex Sans" charset="0"/>
          <a:ea typeface="IBM Plex Sans" charset="0"/>
          <a:cs typeface="IBM Plex Sans" charset="0"/>
        </a:defRPr>
      </a:lvl5pPr>
      <a:lvl6pPr marL="2109490" indent="-172718" algn="l" rtl="0" eaLnBrk="1" fontAlgn="base" hangingPunct="1">
        <a:spcBef>
          <a:spcPct val="20000"/>
        </a:spcBef>
        <a:spcAft>
          <a:spcPct val="0"/>
        </a:spcAft>
        <a:buClr>
          <a:schemeClr val="bg1"/>
        </a:buClr>
        <a:buChar char="»"/>
        <a:defRPr sz="1690">
          <a:solidFill>
            <a:schemeClr val="bg1"/>
          </a:solidFill>
          <a:latin typeface="Arial" charset="0"/>
        </a:defRPr>
      </a:lvl6pPr>
      <a:lvl7pPr marL="2592426" indent="-172718" algn="l" rtl="0" eaLnBrk="1" fontAlgn="base" hangingPunct="1">
        <a:spcBef>
          <a:spcPct val="20000"/>
        </a:spcBef>
        <a:spcAft>
          <a:spcPct val="0"/>
        </a:spcAft>
        <a:buClr>
          <a:schemeClr val="bg1"/>
        </a:buClr>
        <a:buChar char="»"/>
        <a:defRPr sz="1690">
          <a:solidFill>
            <a:schemeClr val="bg1"/>
          </a:solidFill>
          <a:latin typeface="Arial" charset="0"/>
        </a:defRPr>
      </a:lvl7pPr>
      <a:lvl8pPr marL="3075363" indent="-172718" algn="l" rtl="0" eaLnBrk="1" fontAlgn="base" hangingPunct="1">
        <a:spcBef>
          <a:spcPct val="20000"/>
        </a:spcBef>
        <a:spcAft>
          <a:spcPct val="0"/>
        </a:spcAft>
        <a:buClr>
          <a:schemeClr val="bg1"/>
        </a:buClr>
        <a:buChar char="»"/>
        <a:defRPr sz="1690">
          <a:solidFill>
            <a:schemeClr val="bg1"/>
          </a:solidFill>
          <a:latin typeface="Arial" charset="0"/>
        </a:defRPr>
      </a:lvl8pPr>
      <a:lvl9pPr marL="3558299" indent="-172718" algn="l" rtl="0" eaLnBrk="1" fontAlgn="base" hangingPunct="1">
        <a:spcBef>
          <a:spcPct val="20000"/>
        </a:spcBef>
        <a:spcAft>
          <a:spcPct val="0"/>
        </a:spcAft>
        <a:buClr>
          <a:schemeClr val="bg1"/>
        </a:buClr>
        <a:buChar char="»"/>
        <a:defRPr sz="1690">
          <a:solidFill>
            <a:schemeClr val="bg1"/>
          </a:solidFill>
          <a:latin typeface="Arial" charset="0"/>
        </a:defRPr>
      </a:lvl9pPr>
    </p:bodyStyle>
    <p:otherStyle>
      <a:defPPr>
        <a:defRPr lang="en-US"/>
      </a:defPPr>
      <a:lvl1pPr marL="0" algn="l" defTabSz="965873" rtl="0" eaLnBrk="1" latinLnBrk="0" hangingPunct="1">
        <a:defRPr sz="1902" kern="1200">
          <a:solidFill>
            <a:schemeClr val="tx1"/>
          </a:solidFill>
          <a:latin typeface="+mn-lt"/>
          <a:ea typeface="+mn-ea"/>
          <a:cs typeface="+mn-cs"/>
        </a:defRPr>
      </a:lvl1pPr>
      <a:lvl2pPr marL="482935" algn="l" defTabSz="965873" rtl="0" eaLnBrk="1" latinLnBrk="0" hangingPunct="1">
        <a:defRPr sz="1902" kern="1200">
          <a:solidFill>
            <a:schemeClr val="tx1"/>
          </a:solidFill>
          <a:latin typeface="+mn-lt"/>
          <a:ea typeface="+mn-ea"/>
          <a:cs typeface="+mn-cs"/>
        </a:defRPr>
      </a:lvl2pPr>
      <a:lvl3pPr marL="965873" algn="l" defTabSz="965873" rtl="0" eaLnBrk="1" latinLnBrk="0" hangingPunct="1">
        <a:defRPr sz="1902" kern="1200">
          <a:solidFill>
            <a:schemeClr val="tx1"/>
          </a:solidFill>
          <a:latin typeface="+mn-lt"/>
          <a:ea typeface="+mn-ea"/>
          <a:cs typeface="+mn-cs"/>
        </a:defRPr>
      </a:lvl3pPr>
      <a:lvl4pPr marL="1448807" algn="l" defTabSz="965873" rtl="0" eaLnBrk="1" latinLnBrk="0" hangingPunct="1">
        <a:defRPr sz="1902" kern="1200">
          <a:solidFill>
            <a:schemeClr val="tx1"/>
          </a:solidFill>
          <a:latin typeface="+mn-lt"/>
          <a:ea typeface="+mn-ea"/>
          <a:cs typeface="+mn-cs"/>
        </a:defRPr>
      </a:lvl4pPr>
      <a:lvl5pPr marL="1931744" algn="l" defTabSz="965873" rtl="0" eaLnBrk="1" latinLnBrk="0" hangingPunct="1">
        <a:defRPr sz="1902" kern="1200">
          <a:solidFill>
            <a:schemeClr val="tx1"/>
          </a:solidFill>
          <a:latin typeface="+mn-lt"/>
          <a:ea typeface="+mn-ea"/>
          <a:cs typeface="+mn-cs"/>
        </a:defRPr>
      </a:lvl5pPr>
      <a:lvl6pPr marL="2414680" algn="l" defTabSz="965873" rtl="0" eaLnBrk="1" latinLnBrk="0" hangingPunct="1">
        <a:defRPr sz="1902" kern="1200">
          <a:solidFill>
            <a:schemeClr val="tx1"/>
          </a:solidFill>
          <a:latin typeface="+mn-lt"/>
          <a:ea typeface="+mn-ea"/>
          <a:cs typeface="+mn-cs"/>
        </a:defRPr>
      </a:lvl6pPr>
      <a:lvl7pPr marL="2897615" algn="l" defTabSz="965873" rtl="0" eaLnBrk="1" latinLnBrk="0" hangingPunct="1">
        <a:defRPr sz="1902" kern="1200">
          <a:solidFill>
            <a:schemeClr val="tx1"/>
          </a:solidFill>
          <a:latin typeface="+mn-lt"/>
          <a:ea typeface="+mn-ea"/>
          <a:cs typeface="+mn-cs"/>
        </a:defRPr>
      </a:lvl7pPr>
      <a:lvl8pPr marL="3380551" algn="l" defTabSz="965873" rtl="0" eaLnBrk="1" latinLnBrk="0" hangingPunct="1">
        <a:defRPr sz="1902" kern="1200">
          <a:solidFill>
            <a:schemeClr val="tx1"/>
          </a:solidFill>
          <a:latin typeface="+mn-lt"/>
          <a:ea typeface="+mn-ea"/>
          <a:cs typeface="+mn-cs"/>
        </a:defRPr>
      </a:lvl8pPr>
      <a:lvl9pPr marL="3863487" algn="l" defTabSz="965873" rtl="0" eaLnBrk="1" latinLnBrk="0" hangingPunct="1">
        <a:defRPr sz="1902"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0">
          <p15:clr>
            <a:srgbClr val="F26B43"/>
          </p15:clr>
        </p15:guide>
        <p15:guide id="2" pos="288">
          <p15:clr>
            <a:srgbClr val="F26B43"/>
          </p15:clr>
        </p15:guide>
        <p15:guide id="3" pos="11232">
          <p15:clr>
            <a:srgbClr val="F26B43"/>
          </p15:clr>
        </p15:guide>
        <p15:guide id="4" orient="horz" pos="5669">
          <p15:clr>
            <a:srgbClr val="F26B43"/>
          </p15:clr>
        </p15:guide>
        <p15:guide id="5" orient="horz" pos="6182">
          <p15:clr>
            <a:srgbClr val="F26B43"/>
          </p15:clr>
        </p15:guide>
        <p15:guide id="6" pos="5760">
          <p15:clr>
            <a:srgbClr val="F26B43"/>
          </p15:clr>
        </p15:guide>
        <p15:guide id="7" pos="5472">
          <p15:clr>
            <a:srgbClr val="F26B43"/>
          </p15:clr>
        </p15:guide>
        <p15:guide id="8" pos="2880">
          <p15:clr>
            <a:srgbClr val="F26B43"/>
          </p15:clr>
        </p15:guide>
        <p15:guide id="9" pos="6048">
          <p15:clr>
            <a:srgbClr val="F26B43"/>
          </p15:clr>
        </p15:guide>
        <p15:guide id="10" pos="2592">
          <p15:clr>
            <a:srgbClr val="F26B43"/>
          </p15:clr>
        </p15:guide>
        <p15:guide id="11" pos="3168">
          <p15:clr>
            <a:srgbClr val="F26B43"/>
          </p15:clr>
        </p15:guide>
        <p15:guide id="12" pos="8640">
          <p15:clr>
            <a:srgbClr val="F26B43"/>
          </p15:clr>
        </p15:guide>
        <p15:guide id="13" pos="8352">
          <p15:clr>
            <a:srgbClr val="F26B43"/>
          </p15:clr>
        </p15:guide>
        <p15:guide id="14" pos="8928">
          <p15:clr>
            <a:srgbClr val="F26B43"/>
          </p15:clr>
        </p15:guide>
        <p15:guide id="15" orient="horz" pos="825">
          <p15:clr>
            <a:srgbClr val="F26B43"/>
          </p15:clr>
        </p15:guide>
        <p15:guide id="17" orient="horz" pos="1626">
          <p15:clr>
            <a:srgbClr val="F26B43"/>
          </p15:clr>
        </p15:guide>
        <p15:guide id="18" orient="horz" pos="3243">
          <p15:clr>
            <a:srgbClr val="F26B43"/>
          </p15:clr>
        </p15:guide>
        <p15:guide id="19" orient="horz" pos="2434">
          <p15:clr>
            <a:srgbClr val="F26B43"/>
          </p15:clr>
        </p15:guide>
        <p15:guide id="20" orient="horz" pos="4048">
          <p15:clr>
            <a:srgbClr val="F26B43"/>
          </p15:clr>
        </p15:guide>
        <p15:guide id="21" orient="horz" pos="485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tx1"/>
                </a:solidFill>
                <a:latin typeface="+mn-lt"/>
                <a:ea typeface="Arial" charset="0"/>
                <a:cs typeface="Arial" charset="0"/>
              </a:defRPr>
            </a:lvl1pPr>
          </a:lstStyle>
          <a:p>
            <a:fld id="{D0BE6F14-FF48-0F4F-A8AA-2E3F25371E4A}" type="slidenum">
              <a:rPr lang="en-US" smtClean="0"/>
              <a:pPr/>
              <a:t>‹#›</a:t>
            </a:fld>
            <a:endParaRPr lang="en-US" dirty="0"/>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de-DE"/>
              <a:t>Think 2018 / DOC ID / Month XX, 2018 / © 2018 IBM Corporation</a:t>
            </a:r>
            <a:endParaRPr lang="en-US" dirty="0"/>
          </a:p>
        </p:txBody>
      </p:sp>
    </p:spTree>
    <p:extLst>
      <p:ext uri="{BB962C8B-B14F-4D97-AF65-F5344CB8AC3E}">
        <p14:creationId xmlns:p14="http://schemas.microsoft.com/office/powerpoint/2010/main" val="253235855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 id="2147483764" r:id="rId13"/>
    <p:sldLayoutId id="2147483765" r:id="rId14"/>
    <p:sldLayoutId id="2147483766" r:id="rId15"/>
    <p:sldLayoutId id="2147483767" r:id="rId16"/>
    <p:sldLayoutId id="2147483768" r:id="rId17"/>
    <p:sldLayoutId id="2147483769" r:id="rId18"/>
    <p:sldLayoutId id="2147483770" r:id="rId19"/>
    <p:sldLayoutId id="2147483771" r:id="rId20"/>
    <p:sldLayoutId id="2147483772" r:id="rId21"/>
    <p:sldLayoutId id="2147483773" r:id="rId22"/>
    <p:sldLayoutId id="2147483774" r:id="rId23"/>
    <p:sldLayoutId id="2147483775" r:id="rId24"/>
    <p:sldLayoutId id="2147483776" r:id="rId25"/>
    <p:sldLayoutId id="2147483777" r:id="rId26"/>
    <p:sldLayoutId id="2147483778" r:id="rId27"/>
    <p:sldLayoutId id="2147483779" r:id="rId28"/>
    <p:sldLayoutId id="2147483780" r:id="rId29"/>
    <p:sldLayoutId id="2147483781" r:id="rId30"/>
    <p:sldLayoutId id="2147483782" r:id="rId31"/>
    <p:sldLayoutId id="2147483783" r:id="rId32"/>
    <p:sldLayoutId id="2147483784" r:id="rId33"/>
    <p:sldLayoutId id="2147483785" r:id="rId34"/>
    <p:sldLayoutId id="2147483786" r:id="rId35"/>
    <p:sldLayoutId id="2147483787" r:id="rId36"/>
    <p:sldLayoutId id="2147483788" r:id="rId37"/>
  </p:sldLayoutIdLst>
  <p:hf hdr="0" dt="0"/>
  <p:txStyles>
    <p:titleStyle>
      <a:lvl1pPr algn="l" defTabSz="609585" rtl="0" eaLnBrk="1" latinLnBrk="0" hangingPunct="1">
        <a:lnSpc>
          <a:spcPct val="90000"/>
        </a:lnSpc>
        <a:spcBef>
          <a:spcPct val="0"/>
        </a:spcBef>
        <a:buNone/>
        <a:defRPr sz="3200" kern="1200">
          <a:solidFill>
            <a:schemeClr val="tx1"/>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tx1"/>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tx1"/>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6"/>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4"/>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D0BE6F14-FF48-0F4F-A8AA-2E3F25371E4A}" type="slidenum">
              <a:rPr lang="en-US" smtClean="0">
                <a:solidFill>
                  <a:srgbClr val="FFFFFF"/>
                </a:solidFill>
              </a:rPr>
              <a:pPr/>
              <a:t>‹#›</a:t>
            </a:fld>
            <a:endParaRPr lang="en-US">
              <a:solidFill>
                <a:srgbClr val="FFFFFF"/>
              </a:solidFill>
            </a:endParaRPr>
          </a:p>
        </p:txBody>
      </p:sp>
      <p:sp>
        <p:nvSpPr>
          <p:cNvPr id="9" name="Footer Placeholder 8"/>
          <p:cNvSpPr>
            <a:spLocks noGrp="1"/>
          </p:cNvSpPr>
          <p:nvPr>
            <p:ph type="ftr" sz="quarter" idx="3"/>
          </p:nvPr>
        </p:nvSpPr>
        <p:spPr>
          <a:xfrm>
            <a:off x="304800" y="6435307"/>
            <a:ext cx="8534400"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de-DE">
                <a:solidFill>
                  <a:srgbClr val="FFFFFF"/>
                </a:solidFill>
              </a:rPr>
              <a:t>IBM Cloud /  February 2019 / © 2019 IBM Corporation</a:t>
            </a:r>
            <a:endParaRPr lang="en-US">
              <a:solidFill>
                <a:srgbClr val="FFFFFF"/>
              </a:solidFill>
            </a:endParaRPr>
          </a:p>
        </p:txBody>
      </p:sp>
    </p:spTree>
    <p:extLst>
      <p:ext uri="{BB962C8B-B14F-4D97-AF65-F5344CB8AC3E}">
        <p14:creationId xmlns:p14="http://schemas.microsoft.com/office/powerpoint/2010/main" val="61355319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 id="2147483811" r:id="rId22"/>
    <p:sldLayoutId id="2147483812" r:id="rId23"/>
    <p:sldLayoutId id="2147483813" r:id="rId24"/>
    <p:sldLayoutId id="2147483814" r:id="rId25"/>
    <p:sldLayoutId id="2147483815" r:id="rId26"/>
    <p:sldLayoutId id="2147483816" r:id="rId27"/>
    <p:sldLayoutId id="2147483817" r:id="rId28"/>
    <p:sldLayoutId id="2147483818" r:id="rId29"/>
    <p:sldLayoutId id="2147483819" r:id="rId30"/>
    <p:sldLayoutId id="2147483820" r:id="rId31"/>
    <p:sldLayoutId id="2147483821" r:id="rId32"/>
    <p:sldLayoutId id="2147483822" r:id="rId33"/>
    <p:sldLayoutId id="2147483823" r:id="rId34"/>
    <p:sldLayoutId id="2147483824" r:id="rId35"/>
    <p:sldLayoutId id="2147483825" r:id="rId36"/>
    <p:sldLayoutId id="2147483826" r:id="rId37"/>
    <p:sldLayoutId id="2147483827" r:id="rId38"/>
  </p:sldLayoutIdLst>
  <p:hf hdr="0" dt="0"/>
  <p:txStyles>
    <p:titleStyle>
      <a:lvl1pPr algn="l" defTabSz="609570"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70"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06" indent="-23070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40" indent="-23070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26" indent="-22435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0980" indent="-230706" algn="l" defTabSz="609570"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earch.maven.org/search?q=io.openliberty" TargetMode="External"/><Relationship Id="rId2" Type="http://schemas.openxmlformats.org/officeDocument/2006/relationships/hyperlink" Target="https://github.com/wasdev/ci.maven" TargetMode="External"/><Relationship Id="rId1" Type="http://schemas.openxmlformats.org/officeDocument/2006/relationships/slideLayout" Target="../slideLayouts/slideLayout3.xml"/><Relationship Id="rId4" Type="http://schemas.openxmlformats.org/officeDocument/2006/relationships/hyperlink" Target="https://search.maven.org/search?q=com.ibm.webspher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gcharters/open-liberty-masterclass"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myhost/ports.xml"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gcharters/open-liberty-masterclass#the-application" TargetMode="External"/><Relationship Id="rId13" Type="http://schemas.openxmlformats.org/officeDocument/2006/relationships/hyperlink" Target="https://github.com/gcharters/open-liberty-masterclass#module-5-externalizing-configuration" TargetMode="External"/><Relationship Id="rId18" Type="http://schemas.openxmlformats.org/officeDocument/2006/relationships/hyperlink" Target="https://github.com/gcharters/open-liberty-masterclass#conclusion" TargetMode="External"/><Relationship Id="rId3" Type="http://schemas.openxmlformats.org/officeDocument/2006/relationships/hyperlink" Target="https://github.com/gcharters/open-liberty-masterclass#open-liberty-masterclass" TargetMode="External"/><Relationship Id="rId7" Type="http://schemas.openxmlformats.org/officeDocument/2006/relationships/hyperlink" Target="https://github.com/gcharters/open-liberty-masterclass#prime-maven-and-docker-caches" TargetMode="External"/><Relationship Id="rId12" Type="http://schemas.openxmlformats.org/officeDocument/2006/relationships/hyperlink" Target="https://github.com/gcharters/open-liberty-masterclass#module-4-server-configuration" TargetMode="External"/><Relationship Id="rId17" Type="http://schemas.openxmlformats.org/officeDocument/2006/relationships/hyperlink" Target="https://github.com/gcharters/open-liberty-masterclass#module-8-support-licensing" TargetMode="External"/><Relationship Id="rId2" Type="http://schemas.openxmlformats.org/officeDocument/2006/relationships/notesSlide" Target="../notesSlides/notesSlide2.xml"/><Relationship Id="rId16" Type="http://schemas.openxmlformats.org/officeDocument/2006/relationships/hyperlink" Target="https://github.com/gcharters/open-liberty-masterclass#overriding-dev-server-configuration" TargetMode="External"/><Relationship Id="rId1" Type="http://schemas.openxmlformats.org/officeDocument/2006/relationships/slideLayout" Target="../slideLayouts/slideLayout3.xml"/><Relationship Id="rId6" Type="http://schemas.openxmlformats.org/officeDocument/2006/relationships/hyperlink" Target="https://github.com/gcharters/open-liberty-masterclass#install-pre-requisites" TargetMode="External"/><Relationship Id="rId11" Type="http://schemas.openxmlformats.org/officeDocument/2006/relationships/hyperlink" Target="https://github.com/gcharters/open-liberty-masterclass#module-3-application-apis" TargetMode="External"/><Relationship Id="rId5" Type="http://schemas.openxmlformats.org/officeDocument/2006/relationships/hyperlink" Target="https://github.com/gcharters/open-liberty-masterclass#before-you-begin" TargetMode="External"/><Relationship Id="rId15" Type="http://schemas.openxmlformats.org/officeDocument/2006/relationships/hyperlink" Target="https://github.com/gcharters/open-liberty-masterclass#module-7-docker" TargetMode="External"/><Relationship Id="rId10" Type="http://schemas.openxmlformats.org/officeDocument/2006/relationships/hyperlink" Target="https://github.com/gcharters/open-liberty-masterclass#module-2-feature-based-build" TargetMode="External"/><Relationship Id="rId4" Type="http://schemas.openxmlformats.org/officeDocument/2006/relationships/hyperlink" Target="https://github.com/gcharters/open-liberty-masterclass#table-of-contents" TargetMode="External"/><Relationship Id="rId9" Type="http://schemas.openxmlformats.org/officeDocument/2006/relationships/hyperlink" Target="https://github.com/gcharters/open-liberty-masterclass#module-1-build" TargetMode="External"/><Relationship Id="rId14" Type="http://schemas.openxmlformats.org/officeDocument/2006/relationships/hyperlink" Target="https://github.com/gcharters/open-liberty-masterclass#module-6-integration-testin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1.png"/><Relationship Id="rId5" Type="http://schemas.microsoft.com/office/2007/relationships/hdphoto" Target="../media/hdphoto1.wdp"/><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github.com/gcharters/open-liberty-masterclass#the-application" TargetMode="External"/><Relationship Id="rId13" Type="http://schemas.openxmlformats.org/officeDocument/2006/relationships/hyperlink" Target="https://github.com/gcharters/open-liberty-masterclass#module-5-externalizing-configuration" TargetMode="External"/><Relationship Id="rId18" Type="http://schemas.openxmlformats.org/officeDocument/2006/relationships/hyperlink" Target="https://github.com/gcharters/open-liberty-masterclass#conclusion" TargetMode="External"/><Relationship Id="rId3" Type="http://schemas.openxmlformats.org/officeDocument/2006/relationships/hyperlink" Target="https://github.com/gcharters/open-liberty-masterclass#open-liberty-masterclass" TargetMode="External"/><Relationship Id="rId7" Type="http://schemas.openxmlformats.org/officeDocument/2006/relationships/hyperlink" Target="https://github.com/gcharters/open-liberty-masterclass#prime-maven-and-docker-caches" TargetMode="External"/><Relationship Id="rId12" Type="http://schemas.openxmlformats.org/officeDocument/2006/relationships/hyperlink" Target="https://github.com/gcharters/open-liberty-masterclass#module-4-server-configuration" TargetMode="External"/><Relationship Id="rId17" Type="http://schemas.openxmlformats.org/officeDocument/2006/relationships/hyperlink" Target="https://github.com/gcharters/open-liberty-masterclass#module-8-support-licensing" TargetMode="External"/><Relationship Id="rId2" Type="http://schemas.openxmlformats.org/officeDocument/2006/relationships/notesSlide" Target="../notesSlides/notesSlide17.xml"/><Relationship Id="rId16" Type="http://schemas.openxmlformats.org/officeDocument/2006/relationships/hyperlink" Target="https://github.com/gcharters/open-liberty-masterclass#overriding-dev-server-configuration" TargetMode="External"/><Relationship Id="rId1" Type="http://schemas.openxmlformats.org/officeDocument/2006/relationships/slideLayout" Target="../slideLayouts/slideLayout3.xml"/><Relationship Id="rId6" Type="http://schemas.openxmlformats.org/officeDocument/2006/relationships/hyperlink" Target="https://github.com/gcharters/open-liberty-masterclass#install-pre-requisites" TargetMode="External"/><Relationship Id="rId11" Type="http://schemas.openxmlformats.org/officeDocument/2006/relationships/hyperlink" Target="https://github.com/gcharters/open-liberty-masterclass#module-3-application-apis" TargetMode="External"/><Relationship Id="rId5" Type="http://schemas.openxmlformats.org/officeDocument/2006/relationships/hyperlink" Target="https://github.com/gcharters/open-liberty-masterclass#before-you-begin" TargetMode="External"/><Relationship Id="rId15" Type="http://schemas.openxmlformats.org/officeDocument/2006/relationships/hyperlink" Target="https://github.com/gcharters/open-liberty-masterclass#module-7-docker" TargetMode="External"/><Relationship Id="rId10" Type="http://schemas.openxmlformats.org/officeDocument/2006/relationships/hyperlink" Target="https://github.com/gcharters/open-liberty-masterclass#module-2-feature-based-build" TargetMode="External"/><Relationship Id="rId4" Type="http://schemas.openxmlformats.org/officeDocument/2006/relationships/hyperlink" Target="https://github.com/gcharters/open-liberty-masterclass#table-of-contents" TargetMode="External"/><Relationship Id="rId9" Type="http://schemas.openxmlformats.org/officeDocument/2006/relationships/hyperlink" Target="https://github.com/gcharters/open-liberty-masterclass#module-1-build" TargetMode="External"/><Relationship Id="rId14" Type="http://schemas.openxmlformats.org/officeDocument/2006/relationships/hyperlink" Target="https://github.com/gcharters/open-liberty-masterclass#module-6-integration-testing"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6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45.xml.rels><?xml version="1.0" encoding="UTF-8" standalone="yes"?>
<Relationships xmlns="http://schemas.openxmlformats.org/package/2006/relationships"><Relationship Id="rId3" Type="http://schemas.openxmlformats.org/officeDocument/2006/relationships/hyperlink" Target="mailto:claudiab@us.ibm.com" TargetMode="External"/><Relationship Id="rId2" Type="http://schemas.openxmlformats.org/officeDocument/2006/relationships/notesSlide" Target="../notesSlides/notesSlide21.xml"/><Relationship Id="rId1" Type="http://schemas.openxmlformats.org/officeDocument/2006/relationships/slideLayout" Target="../slideLayouts/slideLayout1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ctrTitle"/>
          </p:nvPr>
        </p:nvSpPr>
        <p:spPr/>
        <p:txBody>
          <a:bodyPr>
            <a:normAutofit fontScale="90000"/>
          </a:bodyPr>
          <a:lstStyle/>
          <a:p>
            <a:r>
              <a:rPr lang="en-US" dirty="0">
                <a:solidFill>
                  <a:schemeClr val="bg1"/>
                </a:solidFill>
              </a:rPr>
              <a:t>Masterclass: Hands-on Liberty for Developers</a:t>
            </a:r>
          </a:p>
        </p:txBody>
      </p:sp>
      <p:sp>
        <p:nvSpPr>
          <p:cNvPr id="2" name="Subtitle 1">
            <a:extLst>
              <a:ext uri="{FF2B5EF4-FFF2-40B4-BE49-F238E27FC236}">
                <a16:creationId xmlns:a16="http://schemas.microsoft.com/office/drawing/2014/main" id="{17055F99-29D1-5845-B48C-060EE7CD0D56}"/>
              </a:ext>
            </a:extLst>
          </p:cNvPr>
          <p:cNvSpPr>
            <a:spLocks noGrp="1"/>
          </p:cNvSpPr>
          <p:nvPr>
            <p:ph type="subTitle" idx="1"/>
          </p:nvPr>
        </p:nvSpPr>
        <p:spPr>
          <a:xfrm>
            <a:off x="843847" y="5026853"/>
            <a:ext cx="8534400" cy="1284886"/>
          </a:xfrm>
        </p:spPr>
        <p:txBody>
          <a:bodyPr>
            <a:normAutofit fontScale="77500" lnSpcReduction="20000"/>
          </a:bodyPr>
          <a:lstStyle/>
          <a:p>
            <a:r>
              <a:rPr lang="en-US" dirty="0"/>
              <a:t>Graham Charters, STSM, Dev Advocacy Lead</a:t>
            </a:r>
            <a:br>
              <a:rPr lang="en-US" dirty="0"/>
            </a:br>
            <a:endParaRPr lang="en-US" dirty="0"/>
          </a:p>
          <a:p>
            <a:r>
              <a:rPr lang="en-US" dirty="0"/>
              <a:t>Alasdair Nottingham, STSM, WebSphere Lead Architect</a:t>
            </a:r>
          </a:p>
        </p:txBody>
      </p:sp>
      <p:grpSp>
        <p:nvGrpSpPr>
          <p:cNvPr id="4" name="Group 3">
            <a:extLst>
              <a:ext uri="{FF2B5EF4-FFF2-40B4-BE49-F238E27FC236}">
                <a16:creationId xmlns:a16="http://schemas.microsoft.com/office/drawing/2014/main" id="{D6B5F5DF-EB1D-354F-89B1-185B19F10AAA}"/>
              </a:ext>
            </a:extLst>
          </p:cNvPr>
          <p:cNvGrpSpPr/>
          <p:nvPr/>
        </p:nvGrpSpPr>
        <p:grpSpPr>
          <a:xfrm>
            <a:off x="843847" y="6187915"/>
            <a:ext cx="1825354" cy="432773"/>
            <a:chOff x="298645" y="3803775"/>
            <a:chExt cx="1825354" cy="432773"/>
          </a:xfrm>
        </p:grpSpPr>
        <p:pic>
          <p:nvPicPr>
            <p:cNvPr id="5" name="Picture 4">
              <a:extLst>
                <a:ext uri="{FF2B5EF4-FFF2-40B4-BE49-F238E27FC236}">
                  <a16:creationId xmlns:a16="http://schemas.microsoft.com/office/drawing/2014/main" id="{B92824D8-B5C5-7A49-8584-B0D3256A90A0}"/>
                </a:ext>
              </a:extLst>
            </p:cNvPr>
            <p:cNvPicPr>
              <a:picLocks noChangeAspect="1"/>
            </p:cNvPicPr>
            <p:nvPr/>
          </p:nvPicPr>
          <p:blipFill>
            <a:blip r:embed="rId3"/>
            <a:stretch>
              <a:fillRect/>
            </a:stretch>
          </p:blipFill>
          <p:spPr>
            <a:xfrm>
              <a:off x="298645" y="3803775"/>
              <a:ext cx="432773" cy="432773"/>
            </a:xfrm>
            <a:prstGeom prst="rect">
              <a:avLst/>
            </a:prstGeom>
            <a:ln>
              <a:noFill/>
            </a:ln>
          </p:spPr>
        </p:pic>
        <p:sp>
          <p:nvSpPr>
            <p:cNvPr id="6" name="TextBox 5">
              <a:extLst>
                <a:ext uri="{FF2B5EF4-FFF2-40B4-BE49-F238E27FC236}">
                  <a16:creationId xmlns:a16="http://schemas.microsoft.com/office/drawing/2014/main" id="{E34AB448-D0E3-2A40-8A11-96E3A95F6F59}"/>
                </a:ext>
              </a:extLst>
            </p:cNvPr>
            <p:cNvSpPr txBox="1"/>
            <p:nvPr/>
          </p:nvSpPr>
          <p:spPr>
            <a:xfrm>
              <a:off x="632885" y="3804195"/>
              <a:ext cx="1491114" cy="384721"/>
            </a:xfrm>
            <a:prstGeom prst="rect">
              <a:avLst/>
            </a:prstGeom>
            <a:noFill/>
          </p:spPr>
          <p:txBody>
            <a:bodyPr wrap="none" rtlCol="0">
              <a:spAutoFit/>
            </a:bodyPr>
            <a:lstStyle/>
            <a:p>
              <a:r>
                <a:rPr lang="en-US" sz="1900" dirty="0">
                  <a:solidFill>
                    <a:srgbClr val="4C577D"/>
                  </a:solidFill>
                  <a:latin typeface="Arial" panose="020B0604020202020204" pitchFamily="34" charset="0"/>
                  <a:cs typeface="Arial" panose="020B0604020202020204" pitchFamily="34" charset="0"/>
                </a:rPr>
                <a:t>@</a:t>
              </a:r>
              <a:r>
                <a:rPr lang="en-US" sz="1900" dirty="0" err="1">
                  <a:solidFill>
                    <a:srgbClr val="4C577D"/>
                  </a:solidFill>
                  <a:latin typeface="Arial" panose="020B0604020202020204" pitchFamily="34" charset="0"/>
                  <a:cs typeface="Arial" panose="020B0604020202020204" pitchFamily="34" charset="0"/>
                </a:rPr>
                <a:t>nottycode</a:t>
              </a:r>
              <a:endParaRPr lang="en-US" sz="1900" dirty="0">
                <a:solidFill>
                  <a:srgbClr val="4C577D"/>
                </a:solidFill>
                <a:latin typeface="Arial" panose="020B0604020202020204" pitchFamily="34" charset="0"/>
                <a:cs typeface="Arial" panose="020B0604020202020204" pitchFamily="34" charset="0"/>
              </a:endParaRPr>
            </a:p>
          </p:txBody>
        </p:sp>
      </p:grpSp>
      <p:grpSp>
        <p:nvGrpSpPr>
          <p:cNvPr id="7" name="Group 6">
            <a:extLst>
              <a:ext uri="{FF2B5EF4-FFF2-40B4-BE49-F238E27FC236}">
                <a16:creationId xmlns:a16="http://schemas.microsoft.com/office/drawing/2014/main" id="{782D4B17-DA4E-E843-B2F4-15023D598B1C}"/>
              </a:ext>
            </a:extLst>
          </p:cNvPr>
          <p:cNvGrpSpPr/>
          <p:nvPr/>
        </p:nvGrpSpPr>
        <p:grpSpPr>
          <a:xfrm>
            <a:off x="843847" y="5418337"/>
            <a:ext cx="1785278" cy="432773"/>
            <a:chOff x="298645" y="3803775"/>
            <a:chExt cx="1785278" cy="432773"/>
          </a:xfrm>
        </p:grpSpPr>
        <p:pic>
          <p:nvPicPr>
            <p:cNvPr id="8" name="Picture 7">
              <a:extLst>
                <a:ext uri="{FF2B5EF4-FFF2-40B4-BE49-F238E27FC236}">
                  <a16:creationId xmlns:a16="http://schemas.microsoft.com/office/drawing/2014/main" id="{6B6215E6-8998-FD46-9D77-519582A25F67}"/>
                </a:ext>
              </a:extLst>
            </p:cNvPr>
            <p:cNvPicPr>
              <a:picLocks noChangeAspect="1"/>
            </p:cNvPicPr>
            <p:nvPr/>
          </p:nvPicPr>
          <p:blipFill>
            <a:blip r:embed="rId3"/>
            <a:stretch>
              <a:fillRect/>
            </a:stretch>
          </p:blipFill>
          <p:spPr>
            <a:xfrm>
              <a:off x="298645" y="3803775"/>
              <a:ext cx="432773" cy="432773"/>
            </a:xfrm>
            <a:prstGeom prst="rect">
              <a:avLst/>
            </a:prstGeom>
            <a:ln>
              <a:noFill/>
            </a:ln>
          </p:spPr>
        </p:pic>
        <p:sp>
          <p:nvSpPr>
            <p:cNvPr id="9" name="TextBox 8">
              <a:extLst>
                <a:ext uri="{FF2B5EF4-FFF2-40B4-BE49-F238E27FC236}">
                  <a16:creationId xmlns:a16="http://schemas.microsoft.com/office/drawing/2014/main" id="{293ED098-4F4B-7241-B631-4A8A6BF2962D}"/>
                </a:ext>
              </a:extLst>
            </p:cNvPr>
            <p:cNvSpPr txBox="1"/>
            <p:nvPr/>
          </p:nvSpPr>
          <p:spPr>
            <a:xfrm>
              <a:off x="632885" y="3804195"/>
              <a:ext cx="1451038" cy="384721"/>
            </a:xfrm>
            <a:prstGeom prst="rect">
              <a:avLst/>
            </a:prstGeom>
            <a:noFill/>
          </p:spPr>
          <p:txBody>
            <a:bodyPr wrap="none" rtlCol="0">
              <a:spAutoFit/>
            </a:bodyPr>
            <a:lstStyle/>
            <a:p>
              <a:r>
                <a:rPr lang="en-US" sz="1900" dirty="0">
                  <a:solidFill>
                    <a:srgbClr val="4C577D"/>
                  </a:solidFill>
                  <a:latin typeface="Arial" panose="020B0604020202020204" pitchFamily="34" charset="0"/>
                  <a:cs typeface="Arial" panose="020B0604020202020204" pitchFamily="34" charset="0"/>
                </a:rPr>
                <a:t>@</a:t>
              </a:r>
              <a:r>
                <a:rPr lang="en-US" sz="1900" dirty="0" err="1">
                  <a:solidFill>
                    <a:srgbClr val="4C577D"/>
                  </a:solidFill>
                  <a:latin typeface="Arial" panose="020B0604020202020204" pitchFamily="34" charset="0"/>
                  <a:cs typeface="Arial" panose="020B0604020202020204" pitchFamily="34" charset="0"/>
                </a:rPr>
                <a:t>gcharters</a:t>
              </a:r>
              <a:endParaRPr lang="en-US" sz="1900" dirty="0">
                <a:solidFill>
                  <a:srgbClr val="4C577D"/>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705566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08554-4494-1B45-90B0-3CF673F2C711}"/>
              </a:ext>
            </a:extLst>
          </p:cNvPr>
          <p:cNvSpPr>
            <a:spLocks noGrp="1"/>
          </p:cNvSpPr>
          <p:nvPr>
            <p:ph type="title"/>
          </p:nvPr>
        </p:nvSpPr>
        <p:spPr/>
        <p:txBody>
          <a:bodyPr>
            <a:normAutofit/>
          </a:bodyPr>
          <a:lstStyle/>
          <a:p>
            <a:r>
              <a:rPr lang="en-US" altLang="en-US" dirty="0">
                <a:ea typeface="ＭＳ Ｐゴシック" charset="-128"/>
              </a:rPr>
              <a:t>Liberty Zero Migration</a:t>
            </a:r>
            <a:endParaRPr lang="en-US" dirty="0"/>
          </a:p>
        </p:txBody>
      </p:sp>
      <p:sp>
        <p:nvSpPr>
          <p:cNvPr id="53262" name="Content Placeholder 2"/>
          <p:cNvSpPr>
            <a:spLocks noGrp="1"/>
          </p:cNvSpPr>
          <p:nvPr>
            <p:ph idx="1"/>
          </p:nvPr>
        </p:nvSpPr>
        <p:spPr/>
        <p:txBody>
          <a:bodyPr>
            <a:normAutofit lnSpcReduction="10000"/>
          </a:bodyPr>
          <a:lstStyle/>
          <a:p>
            <a:pPr marL="285744" indent="-285744">
              <a:spcBef>
                <a:spcPts val="600"/>
              </a:spcBef>
              <a:spcAft>
                <a:spcPts val="0"/>
              </a:spcAft>
              <a:buFont typeface="Arial" charset="0"/>
              <a:buChar char="•"/>
            </a:pPr>
            <a:r>
              <a:rPr lang="en-US" altLang="en-US" sz="2800" dirty="0">
                <a:ea typeface="ＭＳ Ｐゴシック" charset="-128"/>
              </a:rPr>
              <a:t>Zero config migration</a:t>
            </a:r>
          </a:p>
          <a:p>
            <a:pPr marL="979924" lvl="1" indent="-285744">
              <a:spcBef>
                <a:spcPts val="600"/>
              </a:spcBef>
              <a:buFont typeface="Arial" charset="0"/>
              <a:buChar char="•"/>
            </a:pPr>
            <a:r>
              <a:rPr lang="en-US" altLang="en-US" sz="2400" dirty="0">
                <a:ea typeface="ＭＳ Ｐゴシック" charset="-128"/>
              </a:rPr>
              <a:t>Write once, run forever</a:t>
            </a:r>
          </a:p>
          <a:p>
            <a:pPr marL="285744" indent="-285744">
              <a:spcBef>
                <a:spcPts val="600"/>
              </a:spcBef>
              <a:spcAft>
                <a:spcPts val="0"/>
              </a:spcAft>
              <a:buFont typeface="Arial" charset="0"/>
              <a:buChar char="•"/>
            </a:pPr>
            <a:r>
              <a:rPr lang="en-US" altLang="en-US" sz="2800" dirty="0">
                <a:ea typeface="ＭＳ Ｐゴシック" charset="-128"/>
              </a:rPr>
              <a:t>Zero migration for apps</a:t>
            </a:r>
          </a:p>
          <a:p>
            <a:pPr marL="979924" lvl="1" indent="-285744">
              <a:spcBef>
                <a:spcPts val="600"/>
              </a:spcBef>
              <a:buFont typeface="Arial" charset="0"/>
              <a:buChar char="•"/>
            </a:pPr>
            <a:r>
              <a:rPr lang="en-US" altLang="en-US" sz="2400" dirty="0">
                <a:ea typeface="ＭＳ Ｐゴシック" charset="-128"/>
              </a:rPr>
              <a:t>No behavior changes in existing features</a:t>
            </a:r>
          </a:p>
          <a:p>
            <a:pPr marL="979924" lvl="1" indent="-285744">
              <a:spcBef>
                <a:spcPts val="600"/>
              </a:spcBef>
              <a:buFont typeface="Arial" charset="0"/>
              <a:buChar char="•"/>
            </a:pPr>
            <a:r>
              <a:rPr lang="en-US" altLang="en-US" sz="2400" dirty="0">
                <a:ea typeface="ＭＳ Ｐゴシック" charset="-128"/>
              </a:rPr>
              <a:t>New behaviors in new features</a:t>
            </a:r>
            <a:endParaRPr lang="en-US" altLang="en-US" sz="4400" dirty="0">
              <a:ea typeface="ＭＳ Ｐゴシック" charset="-128"/>
            </a:endParaRPr>
          </a:p>
          <a:p>
            <a:pPr marL="285744" indent="-285744">
              <a:spcBef>
                <a:spcPts val="600"/>
              </a:spcBef>
              <a:spcAft>
                <a:spcPts val="0"/>
              </a:spcAft>
              <a:buFont typeface="Arial" charset="0"/>
              <a:buChar char="•"/>
            </a:pPr>
            <a:r>
              <a:rPr lang="en-US" altLang="en-US" sz="2800" dirty="0">
                <a:ea typeface="ＭＳ Ｐゴシック" charset="-128"/>
              </a:rPr>
              <a:t>Choose your Java</a:t>
            </a:r>
          </a:p>
          <a:p>
            <a:pPr marL="979924" lvl="1" indent="-285744">
              <a:spcBef>
                <a:spcPts val="600"/>
              </a:spcBef>
              <a:buFont typeface="Arial" charset="0"/>
              <a:buChar char="•"/>
            </a:pPr>
            <a:r>
              <a:rPr lang="en-US" altLang="en-US" sz="2400" dirty="0">
                <a:ea typeface="ＭＳ Ｐゴシック" charset="-128"/>
              </a:rPr>
              <a:t>Java 11, 8, 7</a:t>
            </a:r>
          </a:p>
          <a:p>
            <a:pPr marL="979924" lvl="1" indent="-285744">
              <a:spcBef>
                <a:spcPts val="600"/>
              </a:spcBef>
              <a:buFont typeface="Arial" charset="0"/>
              <a:buChar char="•"/>
            </a:pPr>
            <a:r>
              <a:rPr lang="en-US" altLang="en-US" sz="2400" dirty="0">
                <a:ea typeface="ＭＳ Ｐゴシック" charset="-128"/>
              </a:rPr>
              <a:t>Adopt Open JDK</a:t>
            </a:r>
          </a:p>
          <a:p>
            <a:pPr marL="979924" lvl="1" indent="-285744">
              <a:spcBef>
                <a:spcPts val="600"/>
              </a:spcBef>
              <a:buFont typeface="Arial" charset="0"/>
              <a:buChar char="•"/>
            </a:pPr>
            <a:r>
              <a:rPr lang="en-US" altLang="en-US" sz="2400" dirty="0">
                <a:ea typeface="ＭＳ Ｐゴシック" charset="-128"/>
              </a:rPr>
              <a:t>Eclipse OpenJ9</a:t>
            </a:r>
          </a:p>
          <a:p>
            <a:pPr marL="979924" lvl="1" indent="-285744">
              <a:spcBef>
                <a:spcPts val="600"/>
              </a:spcBef>
              <a:buFont typeface="Arial" charset="0"/>
              <a:buChar char="•"/>
            </a:pPr>
            <a:r>
              <a:rPr lang="en-US" altLang="en-US" sz="2400" dirty="0">
                <a:ea typeface="ＭＳ Ｐゴシック" charset="-128"/>
              </a:rPr>
              <a:t>Hotspot</a:t>
            </a:r>
          </a:p>
        </p:txBody>
      </p:sp>
    </p:spTree>
    <p:extLst>
      <p:ext uri="{BB962C8B-B14F-4D97-AF65-F5344CB8AC3E}">
        <p14:creationId xmlns:p14="http://schemas.microsoft.com/office/powerpoint/2010/main" val="7713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384F-4789-6944-903C-DBD9D867A1F9}"/>
              </a:ext>
            </a:extLst>
          </p:cNvPr>
          <p:cNvSpPr>
            <a:spLocks noGrp="1"/>
          </p:cNvSpPr>
          <p:nvPr>
            <p:ph type="ctrTitle"/>
          </p:nvPr>
        </p:nvSpPr>
        <p:spPr/>
        <p:txBody>
          <a:bodyPr/>
          <a:lstStyle/>
          <a:p>
            <a:r>
              <a:rPr lang="en-US" dirty="0"/>
              <a:t>Features</a:t>
            </a:r>
          </a:p>
        </p:txBody>
      </p:sp>
      <p:sp>
        <p:nvSpPr>
          <p:cNvPr id="3" name="Subtitle 2">
            <a:extLst>
              <a:ext uri="{FF2B5EF4-FFF2-40B4-BE49-F238E27FC236}">
                <a16:creationId xmlns:a16="http://schemas.microsoft.com/office/drawing/2014/main" id="{74A48A1D-2C3E-3B4A-A006-DB74BF38C61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4017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Features 19.0.0.1</a:t>
            </a:r>
          </a:p>
        </p:txBody>
      </p:sp>
      <p:grpSp>
        <p:nvGrpSpPr>
          <p:cNvPr id="5" name="Group 4"/>
          <p:cNvGrpSpPr/>
          <p:nvPr/>
        </p:nvGrpSpPr>
        <p:grpSpPr>
          <a:xfrm>
            <a:off x="1439694" y="1196807"/>
            <a:ext cx="10490196" cy="5648332"/>
            <a:chOff x="1079770" y="818093"/>
            <a:chExt cx="7867647" cy="4236249"/>
          </a:xfrm>
        </p:grpSpPr>
        <p:sp>
          <p:nvSpPr>
            <p:cNvPr id="12" name="Rectangle 11"/>
            <p:cNvSpPr/>
            <p:nvPr/>
          </p:nvSpPr>
          <p:spPr>
            <a:xfrm>
              <a:off x="1079770" y="1702196"/>
              <a:ext cx="7867647" cy="1106307"/>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Round Same Side Corner Rectangle 12"/>
            <p:cNvSpPr/>
            <p:nvPr/>
          </p:nvSpPr>
          <p:spPr>
            <a:xfrm flipV="1">
              <a:off x="1079770" y="2590701"/>
              <a:ext cx="7867647" cy="2463641"/>
            </a:xfrm>
            <a:prstGeom prst="round2SameRect">
              <a:avLst>
                <a:gd name="adj1" fmla="val 2359"/>
                <a:gd name="adj2" fmla="val 0"/>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p:cNvSpPr/>
            <p:nvPr/>
          </p:nvSpPr>
          <p:spPr>
            <a:xfrm>
              <a:off x="1079770" y="1265033"/>
              <a:ext cx="7867647" cy="43802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ound Same Side Corner Rectangle 5"/>
            <p:cNvSpPr/>
            <p:nvPr/>
          </p:nvSpPr>
          <p:spPr>
            <a:xfrm>
              <a:off x="1079770" y="818093"/>
              <a:ext cx="7867647" cy="446769"/>
            </a:xfrm>
            <a:prstGeom prst="round2Same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aphicFrame>
        <p:nvGraphicFramePr>
          <p:cNvPr id="21" name="Table 20"/>
          <p:cNvGraphicFramePr>
            <a:graphicFrameLocks noGrp="1"/>
          </p:cNvGraphicFramePr>
          <p:nvPr>
            <p:extLst>
              <p:ext uri="{D42A27DB-BD31-4B8C-83A1-F6EECF244321}">
                <p14:modId xmlns:p14="http://schemas.microsoft.com/office/powerpoint/2010/main" val="1796012015"/>
              </p:ext>
            </p:extLst>
          </p:nvPr>
        </p:nvGraphicFramePr>
        <p:xfrm>
          <a:off x="1584757" y="1210353"/>
          <a:ext cx="10218513" cy="5594376"/>
        </p:xfrm>
        <a:graphic>
          <a:graphicData uri="http://schemas.openxmlformats.org/drawingml/2006/table">
            <a:tbl>
              <a:tblPr firstRow="1" bandRow="1">
                <a:tableStyleId>{2D5ABB26-0587-4C30-8999-92F81FD0307C}</a:tableStyleId>
              </a:tblPr>
              <a:tblGrid>
                <a:gridCol w="1728811">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261704">
                  <a:extLst>
                    <a:ext uri="{9D8B030D-6E8A-4147-A177-3AD203B41FA5}">
                      <a16:colId xmlns:a16="http://schemas.microsoft.com/office/drawing/2014/main" val="20002"/>
                    </a:ext>
                  </a:extLst>
                </a:gridCol>
                <a:gridCol w="1911977">
                  <a:extLst>
                    <a:ext uri="{9D8B030D-6E8A-4147-A177-3AD203B41FA5}">
                      <a16:colId xmlns:a16="http://schemas.microsoft.com/office/drawing/2014/main" val="20003"/>
                    </a:ext>
                  </a:extLst>
                </a:gridCol>
                <a:gridCol w="2284021">
                  <a:extLst>
                    <a:ext uri="{9D8B030D-6E8A-4147-A177-3AD203B41FA5}">
                      <a16:colId xmlns:a16="http://schemas.microsoft.com/office/drawing/2014/main" val="20004"/>
                    </a:ext>
                  </a:extLst>
                </a:gridCol>
              </a:tblGrid>
              <a:tr h="284480">
                <a:tc>
                  <a:txBody>
                    <a:bodyPr/>
                    <a:lstStyle/>
                    <a:p>
                      <a:endParaRPr lang="en-US" sz="1100" dirty="0">
                        <a:solidFill>
                          <a:schemeClr val="bg2"/>
                        </a:solidFill>
                      </a:endParaRPr>
                    </a:p>
                  </a:txBody>
                  <a:tcPr marL="121920" marR="121920" marT="60960" marB="60960">
                    <a:solidFill>
                      <a:schemeClr val="accent2">
                        <a:lumMod val="50000"/>
                      </a:schemeClr>
                    </a:solidFill>
                  </a:tcPr>
                </a:tc>
                <a:tc>
                  <a:txBody>
                    <a:bodyPr/>
                    <a:lstStyle/>
                    <a:p>
                      <a:r>
                        <a:rPr lang="en-US" sz="1100" dirty="0">
                          <a:solidFill>
                            <a:schemeClr val="bg2"/>
                          </a:solidFill>
                        </a:rPr>
                        <a:t>batchSMFLogging-1.0</a:t>
                      </a:r>
                    </a:p>
                  </a:txBody>
                  <a:tcPr marL="121920" marR="121920" marT="60960" marB="60960">
                    <a:solidFill>
                      <a:schemeClr val="accent2">
                        <a:lumMod val="50000"/>
                      </a:schemeClr>
                    </a:solidFill>
                  </a:tcPr>
                </a:tc>
                <a:tc>
                  <a:txBody>
                    <a:bodyPr/>
                    <a:lstStyle/>
                    <a:p>
                      <a:r>
                        <a:rPr lang="en-US" sz="1100" dirty="0">
                          <a:solidFill>
                            <a:schemeClr val="bg2"/>
                          </a:solidFill>
                        </a:rPr>
                        <a:t>zosLocalAdapters-1.0</a:t>
                      </a:r>
                    </a:p>
                  </a:txBody>
                  <a:tcPr marL="121920" marR="121920" marT="60960" marB="60960">
                    <a:solidFill>
                      <a:schemeClr val="accent2">
                        <a:lumMod val="5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solidFill>
                            <a:schemeClr val="bg2"/>
                          </a:solidFill>
                        </a:rPr>
                        <a:t>zosTransaction-1.0</a:t>
                      </a:r>
                    </a:p>
                  </a:txBody>
                  <a:tcPr marL="121920" marR="121920" marT="60960" marB="60960">
                    <a:lnR w="12700" cap="flat" cmpd="sng" algn="ctr">
                      <a:noFill/>
                      <a:prstDash val="lgDash"/>
                      <a:round/>
                      <a:headEnd type="none" w="med" len="med"/>
                      <a:tailEnd type="none" w="med" len="med"/>
                    </a:lnR>
                    <a:solidFill>
                      <a:schemeClr val="accent2">
                        <a:lumMod val="50000"/>
                      </a:schemeClr>
                    </a:solidFill>
                  </a:tcPr>
                </a:tc>
                <a:tc>
                  <a:txBody>
                    <a:bodyPr/>
                    <a:lstStyle/>
                    <a:p>
                      <a:endParaRPr lang="en-US" sz="1100" dirty="0">
                        <a:solidFill>
                          <a:schemeClr val="bg2"/>
                        </a:solidFill>
                      </a:endParaRP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solidFill>
                      <a:schemeClr val="accent2">
                        <a:lumMod val="50000"/>
                      </a:schemeClr>
                    </a:solidFill>
                  </a:tcPr>
                </a:tc>
                <a:extLst>
                  <a:ext uri="{0D108BD9-81ED-4DB2-BD59-A6C34878D82A}">
                    <a16:rowId xmlns:a16="http://schemas.microsoft.com/office/drawing/2014/main" val="10000"/>
                  </a:ext>
                </a:extLst>
              </a:tr>
              <a:tr h="294712">
                <a:tc>
                  <a:txBody>
                    <a:bodyPr/>
                    <a:lstStyle/>
                    <a:p>
                      <a:endParaRPr lang="en-US" sz="1100" dirty="0">
                        <a:solidFill>
                          <a:schemeClr val="bg2"/>
                        </a:solidFill>
                      </a:endParaRPr>
                    </a:p>
                  </a:txBody>
                  <a:tcPr marL="121920" marR="121920" marT="60960" marB="60960">
                    <a:lnB w="12700" cap="flat" cmpd="sng" algn="ctr">
                      <a:noFill/>
                      <a:prstDash val="dot"/>
                      <a:round/>
                      <a:headEnd type="none" w="med" len="med"/>
                      <a:tailEnd type="none" w="med" len="med"/>
                    </a:lnB>
                    <a:solidFill>
                      <a:schemeClr val="accent2">
                        <a:lumMod val="50000"/>
                      </a:schemeClr>
                    </a:solidFill>
                  </a:tcPr>
                </a:tc>
                <a:tc>
                  <a:txBody>
                    <a:bodyPr/>
                    <a:lstStyle/>
                    <a:p>
                      <a:r>
                        <a:rPr lang="en-US" sz="1100" dirty="0">
                          <a:solidFill>
                            <a:schemeClr val="bg2"/>
                          </a:solidFill>
                        </a:rPr>
                        <a:t>zosConnect-1.0</a:t>
                      </a:r>
                    </a:p>
                  </a:txBody>
                  <a:tcPr marL="121920" marR="121920" marT="60960" marB="60960">
                    <a:lnB w="12700" cap="flat" cmpd="sng" algn="ctr">
                      <a:noFill/>
                      <a:prstDash val="dot"/>
                      <a:round/>
                      <a:headEnd type="none" w="med" len="med"/>
                      <a:tailEnd type="none" w="med" len="med"/>
                    </a:lnB>
                    <a:solidFill>
                      <a:schemeClr val="accent2">
                        <a:lumMod val="50000"/>
                      </a:schemeClr>
                    </a:solidFill>
                  </a:tcPr>
                </a:tc>
                <a:tc>
                  <a:txBody>
                    <a:bodyPr/>
                    <a:lstStyle/>
                    <a:p>
                      <a:r>
                        <a:rPr lang="en-US" sz="1100" dirty="0">
                          <a:solidFill>
                            <a:schemeClr val="bg2"/>
                          </a:solidFill>
                        </a:rPr>
                        <a:t>zosRequestLogging-1.0</a:t>
                      </a:r>
                    </a:p>
                  </a:txBody>
                  <a:tcPr marL="121920" marR="121920" marT="60960" marB="60960">
                    <a:lnB w="12700" cap="flat" cmpd="sng" algn="ctr">
                      <a:noFill/>
                      <a:prstDash val="dot"/>
                      <a:round/>
                      <a:headEnd type="none" w="med" len="med"/>
                      <a:tailEnd type="none" w="med" len="med"/>
                    </a:lnB>
                    <a:solidFill>
                      <a:schemeClr val="accent2">
                        <a:lumMod val="50000"/>
                      </a:schemeClr>
                    </a:solidFill>
                  </a:tcPr>
                </a:tc>
                <a:tc>
                  <a:txBody>
                    <a:bodyPr/>
                    <a:lstStyle/>
                    <a:p>
                      <a:r>
                        <a:rPr lang="en-US" sz="1100" dirty="0">
                          <a:solidFill>
                            <a:schemeClr val="bg2"/>
                          </a:solidFill>
                        </a:rPr>
                        <a:t>zosWlm-1.0</a:t>
                      </a:r>
                    </a:p>
                  </a:txBody>
                  <a:tcPr marL="121920" marR="121920" marT="60960" marB="60960">
                    <a:lnR w="12700" cap="flat" cmpd="sng" algn="ctr">
                      <a:noFill/>
                      <a:prstDash val="lgDash"/>
                      <a:round/>
                      <a:headEnd type="none" w="med" len="med"/>
                      <a:tailEnd type="none" w="med" len="med"/>
                    </a:lnR>
                    <a:lnB w="12700" cap="flat" cmpd="sng" algn="ctr">
                      <a:noFill/>
                      <a:prstDash val="dot"/>
                      <a:round/>
                      <a:headEnd type="none" w="med" len="med"/>
                      <a:tailEnd type="none" w="med" len="med"/>
                    </a:lnB>
                    <a:solidFill>
                      <a:schemeClr val="accent2">
                        <a:lumMod val="50000"/>
                      </a:schemeClr>
                    </a:solidFill>
                  </a:tcPr>
                </a:tc>
                <a:tc>
                  <a:txBody>
                    <a:bodyPr/>
                    <a:lstStyle/>
                    <a:p>
                      <a:r>
                        <a:rPr lang="en-US" sz="1100" dirty="0">
                          <a:solidFill>
                            <a:schemeClr val="bg2"/>
                          </a:solidFill>
                        </a:rPr>
                        <a:t>zosSecurity-1.0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lnB w="12700" cap="flat" cmpd="sng" algn="ctr">
                      <a:noFill/>
                      <a:prstDash val="dot"/>
                      <a:round/>
                      <a:headEnd type="none" w="med" len="med"/>
                      <a:tailEnd type="none" w="med" len="med"/>
                    </a:lnB>
                    <a:solidFill>
                      <a:schemeClr val="accent2">
                        <a:lumMod val="50000"/>
                      </a:schemeClr>
                    </a:solidFill>
                  </a:tcPr>
                </a:tc>
                <a:extLst>
                  <a:ext uri="{0D108BD9-81ED-4DB2-BD59-A6C34878D82A}">
                    <a16:rowId xmlns:a16="http://schemas.microsoft.com/office/drawing/2014/main" val="10001"/>
                  </a:ext>
                </a:extLst>
              </a:tr>
              <a:tr h="294712">
                <a:tc>
                  <a:txBody>
                    <a:bodyPr/>
                    <a:lstStyle/>
                    <a:p>
                      <a:endParaRPr lang="en-US" sz="1100" dirty="0">
                        <a:solidFill>
                          <a:schemeClr val="bg2"/>
                        </a:solidFill>
                      </a:endParaRPr>
                    </a:p>
                  </a:txBody>
                  <a:tcPr marL="121920" marR="121920" marT="60960" marB="60960">
                    <a:lnT w="12700" cap="flat" cmpd="sng" algn="ctr">
                      <a:noFill/>
                      <a:prstDash val="dot"/>
                      <a:round/>
                      <a:headEnd type="none" w="med" len="med"/>
                      <a:tailEnd type="none" w="med" len="med"/>
                    </a:lnT>
                    <a:solidFill>
                      <a:schemeClr val="accent2">
                        <a:lumMod val="75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solidFill>
                            <a:schemeClr val="bg2"/>
                          </a:solidFill>
                        </a:rPr>
                        <a:t>collectiveController-1.0</a:t>
                      </a:r>
                    </a:p>
                  </a:txBody>
                  <a:tcPr marL="121920" marR="121920" marT="60960" marB="60960">
                    <a:lnT w="12700" cap="flat" cmpd="sng" algn="ctr">
                      <a:noFill/>
                      <a:prstDash val="dot"/>
                      <a:round/>
                      <a:headEnd type="none" w="med" len="med"/>
                      <a:tailEnd type="none" w="med" len="med"/>
                    </a:lnT>
                    <a:solidFill>
                      <a:schemeClr val="accent2">
                        <a:lumMod val="75000"/>
                      </a:schemeClr>
                    </a:solidFill>
                  </a:tcPr>
                </a:tc>
                <a:tc>
                  <a:txBody>
                    <a:bodyPr/>
                    <a:lstStyle/>
                    <a:p>
                      <a:r>
                        <a:rPr lang="en-US" sz="1100" dirty="0">
                          <a:solidFill>
                            <a:schemeClr val="bg2"/>
                          </a:solidFill>
                        </a:rPr>
                        <a:t>healthAnalyzer-1.0</a:t>
                      </a:r>
                    </a:p>
                  </a:txBody>
                  <a:tcPr marL="121920" marR="121920" marT="60960" marB="60960">
                    <a:lnT w="12700" cap="flat" cmpd="sng" algn="ctr">
                      <a:noFill/>
                      <a:prstDash val="dot"/>
                      <a:round/>
                      <a:headEnd type="none" w="med" len="med"/>
                      <a:tailEnd type="none" w="med" len="med"/>
                    </a:lnT>
                    <a:solidFill>
                      <a:schemeClr val="accent2">
                        <a:lumMod val="75000"/>
                      </a:schemeClr>
                    </a:solidFill>
                  </a:tcPr>
                </a:tc>
                <a:tc>
                  <a:txBody>
                    <a:bodyPr/>
                    <a:lstStyle/>
                    <a:p>
                      <a:r>
                        <a:rPr lang="en-US" sz="1100" dirty="0">
                          <a:solidFill>
                            <a:schemeClr val="bg2"/>
                          </a:solidFill>
                        </a:rPr>
                        <a:t>scalingController-1.0</a:t>
                      </a:r>
                    </a:p>
                  </a:txBody>
                  <a:tcPr marL="121920" marR="121920" marT="60960" marB="60960">
                    <a:lnR w="12700" cap="flat" cmpd="sng" algn="ctr">
                      <a:noFill/>
                      <a:prstDash val="lgDash"/>
                      <a:round/>
                      <a:headEnd type="none" w="med" len="med"/>
                      <a:tailEnd type="none" w="med" len="med"/>
                    </a:lnR>
                    <a:lnT w="12700" cap="flat" cmpd="sng" algn="ctr">
                      <a:noFill/>
                      <a:prstDash val="dot"/>
                      <a:round/>
                      <a:headEnd type="none" w="med" len="med"/>
                      <a:tailEnd type="none" w="med" len="med"/>
                    </a:lnT>
                    <a:solidFill>
                      <a:schemeClr val="accent2">
                        <a:lumMod val="75000"/>
                      </a:schemeClr>
                    </a:solidFill>
                  </a:tcPr>
                </a:tc>
                <a:tc>
                  <a:txBody>
                    <a:bodyPr/>
                    <a:lstStyle/>
                    <a:p>
                      <a:endParaRPr lang="en-US" sz="1100" dirty="0">
                        <a:solidFill>
                          <a:schemeClr val="bg2"/>
                        </a:solidFill>
                      </a:endParaRP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dot"/>
                      <a:round/>
                      <a:headEnd type="none" w="med" len="med"/>
                      <a:tailEnd type="none" w="med" len="med"/>
                    </a:lnT>
                    <a:solidFill>
                      <a:schemeClr val="accent2">
                        <a:lumMod val="75000"/>
                      </a:schemeClr>
                    </a:solidFill>
                  </a:tcPr>
                </a:tc>
                <a:extLst>
                  <a:ext uri="{0D108BD9-81ED-4DB2-BD59-A6C34878D82A}">
                    <a16:rowId xmlns:a16="http://schemas.microsoft.com/office/drawing/2014/main" val="10002"/>
                  </a:ext>
                </a:extLst>
              </a:tr>
              <a:tr h="294712">
                <a:tc>
                  <a:txBody>
                    <a:bodyPr/>
                    <a:lstStyle/>
                    <a:p>
                      <a:r>
                        <a:rPr lang="en-US" sz="1100" dirty="0">
                          <a:solidFill>
                            <a:schemeClr val="bg2"/>
                          </a:solidFill>
                        </a:rPr>
                        <a:t>clusterMember-1.0</a:t>
                      </a:r>
                    </a:p>
                  </a:txBody>
                  <a:tcPr marL="121920" marR="121920" marT="60960" marB="60960">
                    <a:lnB w="12700" cap="flat" cmpd="sng" algn="ctr">
                      <a:noFill/>
                      <a:prstDash val="lgDash"/>
                      <a:round/>
                      <a:headEnd type="none" w="med" len="med"/>
                      <a:tailEnd type="none" w="med" len="med"/>
                    </a:lnB>
                    <a:solidFill>
                      <a:schemeClr val="accent2">
                        <a:lumMod val="75000"/>
                      </a:schemeClr>
                    </a:solidFill>
                  </a:tcPr>
                </a:tc>
                <a:tc>
                  <a:txBody>
                    <a:bodyPr/>
                    <a:lstStyle/>
                    <a:p>
                      <a:r>
                        <a:rPr lang="en-US" sz="1100" dirty="0">
                          <a:solidFill>
                            <a:schemeClr val="bg2"/>
                          </a:solidFill>
                        </a:rPr>
                        <a:t>dynamicRouting-1.0</a:t>
                      </a:r>
                    </a:p>
                  </a:txBody>
                  <a:tcPr marL="121920" marR="121920" marT="60960" marB="60960">
                    <a:lnB w="12700" cap="flat" cmpd="sng" algn="ctr">
                      <a:noFill/>
                      <a:prstDash val="lgDash"/>
                      <a:round/>
                      <a:headEnd type="none" w="med" len="med"/>
                      <a:tailEnd type="none" w="med" len="med"/>
                    </a:lnB>
                    <a:solidFill>
                      <a:schemeClr val="accent2">
                        <a:lumMod val="75000"/>
                      </a:schemeClr>
                    </a:solidFill>
                  </a:tcPr>
                </a:tc>
                <a:tc>
                  <a:txBody>
                    <a:bodyPr/>
                    <a:lstStyle/>
                    <a:p>
                      <a:r>
                        <a:rPr lang="en-US" sz="1100" dirty="0">
                          <a:solidFill>
                            <a:schemeClr val="bg2"/>
                          </a:solidFill>
                        </a:rPr>
                        <a:t>healthManager-1.0</a:t>
                      </a:r>
                    </a:p>
                  </a:txBody>
                  <a:tcPr marL="121920" marR="121920" marT="60960" marB="60960">
                    <a:lnB w="12700" cap="flat" cmpd="sng" algn="ctr">
                      <a:noFill/>
                      <a:prstDash val="dot"/>
                      <a:round/>
                      <a:headEnd type="none" w="med" len="med"/>
                      <a:tailEnd type="none" w="med" len="med"/>
                    </a:lnB>
                    <a:solidFill>
                      <a:schemeClr val="accent2">
                        <a:lumMod val="75000"/>
                      </a:schemeClr>
                    </a:solidFill>
                  </a:tcPr>
                </a:tc>
                <a:tc>
                  <a:txBody>
                    <a:bodyPr/>
                    <a:lstStyle/>
                    <a:p>
                      <a:r>
                        <a:rPr lang="en-US" sz="1100" dirty="0">
                          <a:solidFill>
                            <a:schemeClr val="bg2"/>
                          </a:solidFill>
                        </a:rPr>
                        <a:t>scalingMember-1.0</a:t>
                      </a:r>
                    </a:p>
                  </a:txBody>
                  <a:tcPr marL="121920" marR="121920" marT="60960" marB="60960">
                    <a:lnR w="12700" cap="flat" cmpd="sng" algn="ctr">
                      <a:noFill/>
                      <a:prstDash val="lgDash"/>
                      <a:round/>
                      <a:headEnd type="none" w="med" len="med"/>
                      <a:tailEnd type="none" w="med" len="med"/>
                    </a:lnR>
                    <a:lnB w="12700" cap="flat" cmpd="sng" algn="ctr">
                      <a:noFill/>
                      <a:prstDash val="dot"/>
                      <a:round/>
                      <a:headEnd type="none" w="med" len="med"/>
                      <a:tailEnd type="none" w="med" len="med"/>
                    </a:lnB>
                    <a:solidFill>
                      <a:schemeClr val="accent2">
                        <a:lumMod val="75000"/>
                      </a:schemeClr>
                    </a:solidFill>
                  </a:tcPr>
                </a:tc>
                <a:tc>
                  <a:txBody>
                    <a:bodyPr/>
                    <a:lstStyle/>
                    <a:p>
                      <a:endParaRPr lang="en-US" sz="1100" dirty="0">
                        <a:solidFill>
                          <a:schemeClr val="bg2"/>
                        </a:solidFill>
                      </a:endParaRP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lnB w="12700" cap="flat" cmpd="sng" algn="ctr">
                      <a:noFill/>
                      <a:prstDash val="dot"/>
                      <a:round/>
                      <a:headEnd type="none" w="med" len="med"/>
                      <a:tailEnd type="none" w="med" len="med"/>
                    </a:lnB>
                    <a:solidFill>
                      <a:schemeClr val="accent2">
                        <a:lumMod val="75000"/>
                      </a:schemeClr>
                    </a:solidFill>
                  </a:tcPr>
                </a:tc>
                <a:extLst>
                  <a:ext uri="{0D108BD9-81ED-4DB2-BD59-A6C34878D82A}">
                    <a16:rowId xmlns:a16="http://schemas.microsoft.com/office/drawing/2014/main" val="10003"/>
                  </a:ext>
                </a:extLst>
              </a:tr>
              <a:tr h="294712">
                <a:tc>
                  <a:txBody>
                    <a:bodyPr/>
                    <a:lstStyle/>
                    <a:p>
                      <a:r>
                        <a:rPr lang="en-US" sz="1100" dirty="0"/>
                        <a:t>cloudant-1.0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solidFill>
                      <a:schemeClr val="accent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Java EE 6 subset</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lgDash"/>
                      <a:round/>
                      <a:headEnd type="none" w="med" len="med"/>
                      <a:tailEnd type="none" w="med" len="med"/>
                    </a:lnT>
                    <a:solidFill>
                      <a:schemeClr val="accent2">
                        <a:lumMod val="60000"/>
                        <a:lumOff val="40000"/>
                      </a:schemeClr>
                    </a:solidFill>
                  </a:tcPr>
                </a:tc>
                <a:tc>
                  <a:txBody>
                    <a:bodyPr/>
                    <a:lstStyle/>
                    <a:p>
                      <a:r>
                        <a:rPr lang="en-US" sz="1100" dirty="0"/>
                        <a:t>batchManagement-1.0</a:t>
                      </a:r>
                    </a:p>
                  </a:txBody>
                  <a:tcPr marL="121920" marR="121920" marT="60960" marB="60960">
                    <a:lnL w="12700" cap="flat" cmpd="sng" algn="ctr">
                      <a:noFill/>
                      <a:prstDash val="lgDash"/>
                      <a:round/>
                      <a:headEnd type="none" w="med" len="med"/>
                      <a:tailEnd type="none" w="med" len="med"/>
                    </a:lnL>
                    <a:lnT w="12700" cap="flat" cmpd="sng" algn="ctr">
                      <a:noFill/>
                      <a:prstDash val="dot"/>
                      <a:round/>
                      <a:headEnd type="none" w="med" len="med"/>
                      <a:tailEnd type="none" w="med" len="med"/>
                    </a:lnT>
                    <a:solidFill>
                      <a:schemeClr val="accent2">
                        <a:lumMod val="60000"/>
                        <a:lumOff val="40000"/>
                      </a:schemeClr>
                    </a:solidFill>
                  </a:tcPr>
                </a:tc>
                <a:tc>
                  <a:txBody>
                    <a:bodyPr/>
                    <a:lstStyle/>
                    <a:p>
                      <a:endParaRPr lang="en-US" sz="1100" dirty="0"/>
                    </a:p>
                  </a:txBody>
                  <a:tcPr marL="121920" marR="121920" marT="60960" marB="60960">
                    <a:lnR w="12700" cap="flat" cmpd="sng" algn="ctr">
                      <a:noFill/>
                      <a:prstDash val="lgDash"/>
                      <a:round/>
                      <a:headEnd type="none" w="med" len="med"/>
                      <a:tailEnd type="none" w="med" len="med"/>
                    </a:lnR>
                    <a:lnT w="12700" cap="flat" cmpd="sng" algn="ctr">
                      <a:noFill/>
                      <a:prstDash val="dot"/>
                      <a:round/>
                      <a:headEnd type="none" w="med" len="med"/>
                      <a:tailEnd type="none" w="med" len="med"/>
                    </a:lnT>
                    <a:solidFill>
                      <a:schemeClr val="accent2">
                        <a:lumMod val="60000"/>
                        <a:lumOff val="40000"/>
                      </a:schemeClr>
                    </a:solidFill>
                  </a:tcPr>
                </a:tc>
                <a:tc>
                  <a:txBody>
                    <a:bodyPr/>
                    <a:lstStyle/>
                    <a:p>
                      <a:endParaRPr lang="en-US" sz="1100" dirty="0"/>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dot"/>
                      <a:round/>
                      <a:headEnd type="none" w="med" len="med"/>
                      <a:tailEnd type="none" w="med" len="med"/>
                    </a:lnT>
                    <a:solidFill>
                      <a:schemeClr val="accent2">
                        <a:lumMod val="60000"/>
                        <a:lumOff val="40000"/>
                      </a:schemeClr>
                    </a:solidFill>
                  </a:tcPr>
                </a:tc>
                <a:extLst>
                  <a:ext uri="{0D108BD9-81ED-4DB2-BD59-A6C34878D82A}">
                    <a16:rowId xmlns:a16="http://schemas.microsoft.com/office/drawing/2014/main" val="10004"/>
                  </a:ext>
                </a:extLst>
              </a:tr>
              <a:tr h="294712">
                <a:tc>
                  <a:txBody>
                    <a:bodyPr/>
                    <a:lstStyle/>
                    <a:p>
                      <a:r>
                        <a:rPr lang="en-US" sz="1100" dirty="0"/>
                        <a:t>couchdb-1.0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mongodb-2.0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60000"/>
                        <a:lumOff val="40000"/>
                      </a:schemeClr>
                    </a:solidFill>
                  </a:tcPr>
                </a:tc>
                <a:tc>
                  <a:txBody>
                    <a:bodyPr/>
                    <a:lstStyle/>
                    <a:p>
                      <a:r>
                        <a:rPr lang="en-US" sz="1100" dirty="0"/>
                        <a:t>mediaServerControl-1.0</a:t>
                      </a:r>
                    </a:p>
                  </a:txBody>
                  <a:tcPr marL="121920" marR="121920" marT="60960" marB="60960">
                    <a:lnL w="12700" cap="flat" cmpd="sng" algn="ctr">
                      <a:noFill/>
                      <a:prstDash val="lgDash"/>
                      <a:round/>
                      <a:headEnd type="none" w="med" len="med"/>
                      <a:tailEnd type="none" w="med" len="med"/>
                    </a:lnL>
                    <a:solidFill>
                      <a:schemeClr val="accent2">
                        <a:lumMod val="60000"/>
                        <a:lumOff val="40000"/>
                      </a:schemeClr>
                    </a:solidFill>
                  </a:tcPr>
                </a:tc>
                <a:tc>
                  <a:txBody>
                    <a:bodyPr/>
                    <a:lstStyle/>
                    <a:p>
                      <a:endParaRPr lang="en-US" sz="1100" dirty="0"/>
                    </a:p>
                  </a:txBody>
                  <a:tcPr marL="121920" marR="121920" marT="60960" marB="60960">
                    <a:lnR w="12700" cap="flat" cmpd="sng" algn="ctr">
                      <a:noFill/>
                      <a:prstDash val="lgDash"/>
                      <a:round/>
                      <a:headEnd type="none" w="med" len="med"/>
                      <a:tailEnd type="none" w="med" len="med"/>
                    </a:lnR>
                    <a:solidFill>
                      <a:schemeClr val="accent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passwordUtilities-1.0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10005"/>
                  </a:ext>
                </a:extLst>
              </a:tr>
              <a:tr h="294712">
                <a:tc>
                  <a:txBody>
                    <a:bodyPr/>
                    <a:lstStyle/>
                    <a:p>
                      <a:r>
                        <a:rPr lang="en-US" sz="1100" dirty="0"/>
                        <a:t>javaee-7.0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rtcomm-1.0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60000"/>
                        <a:lumOff val="40000"/>
                      </a:schemeClr>
                    </a:solidFill>
                  </a:tcPr>
                </a:tc>
                <a:tc>
                  <a:txBody>
                    <a:bodyPr/>
                    <a:lstStyle/>
                    <a:p>
                      <a:r>
                        <a:rPr lang="en-US" sz="1100" dirty="0"/>
                        <a:t>rtcommGateway-1.0</a:t>
                      </a:r>
                    </a:p>
                  </a:txBody>
                  <a:tcPr marL="121920" marR="121920" marT="60960" marB="60960">
                    <a:lnL w="12700" cap="flat" cmpd="sng" algn="ctr">
                      <a:noFill/>
                      <a:prstDash val="lgDash"/>
                      <a:round/>
                      <a:headEnd type="none" w="med" len="med"/>
                      <a:tailEnd type="none" w="med" len="med"/>
                    </a:lnL>
                    <a:solidFill>
                      <a:schemeClr val="accent2">
                        <a:lumMod val="60000"/>
                        <a:lumOff val="40000"/>
                      </a:schemeClr>
                    </a:solidFill>
                  </a:tcPr>
                </a:tc>
                <a:tc>
                  <a:txBody>
                    <a:bodyPr/>
                    <a:lstStyle/>
                    <a:p>
                      <a:endParaRPr lang="en-US" sz="1100" dirty="0"/>
                    </a:p>
                  </a:txBody>
                  <a:tcPr marL="121920" marR="121920" marT="60960" marB="60960">
                    <a:lnR w="12700" cap="flat" cmpd="sng" algn="ctr">
                      <a:noFill/>
                      <a:prstDash val="lgDash"/>
                      <a:round/>
                      <a:headEnd type="none" w="med" len="med"/>
                      <a:tailEnd type="none" w="med" len="med"/>
                    </a:lnR>
                    <a:solidFill>
                      <a:schemeClr val="accent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wsSecurity-1.1</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10006"/>
                  </a:ext>
                </a:extLst>
              </a:tr>
              <a:tr h="29471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a:t>javaee-8.0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rgbClr val="FFFF99"/>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sipServlet-1.0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60000"/>
                        <a:lumOff val="40000"/>
                      </a:schemeClr>
                    </a:solidFill>
                  </a:tcPr>
                </a:tc>
                <a:tc>
                  <a:txBody>
                    <a:bodyPr/>
                    <a:lstStyle/>
                    <a:p>
                      <a:r>
                        <a:rPr lang="en-US" sz="1100" dirty="0"/>
                        <a:t>wsAtomicTransaction-1.2</a:t>
                      </a:r>
                    </a:p>
                  </a:txBody>
                  <a:tcPr marL="121920" marR="121920" marT="60960" marB="60960">
                    <a:lnL w="12700" cap="flat" cmpd="sng" algn="ctr">
                      <a:noFill/>
                      <a:prstDash val="lgDash"/>
                      <a:round/>
                      <a:headEnd type="none" w="med" len="med"/>
                      <a:tailEnd type="none" w="med" len="med"/>
                    </a:lnL>
                    <a:solidFill>
                      <a:schemeClr val="accent2">
                        <a:lumMod val="60000"/>
                        <a:lumOff val="40000"/>
                      </a:schemeClr>
                    </a:solidFill>
                  </a:tcPr>
                </a:tc>
                <a:tc>
                  <a:txBody>
                    <a:bodyPr/>
                    <a:lstStyle/>
                    <a:p>
                      <a:endParaRPr lang="en-US" sz="1100" dirty="0"/>
                    </a:p>
                  </a:txBody>
                  <a:tcPr marL="121920" marR="121920" marT="60960" marB="60960">
                    <a:lnR w="12700" cap="flat" cmpd="sng" algn="ctr">
                      <a:noFill/>
                      <a:prstDash val="lgDash"/>
                      <a:round/>
                      <a:headEnd type="none" w="med" len="med"/>
                      <a:tailEnd type="none" w="med" len="med"/>
                    </a:lnR>
                    <a:solidFill>
                      <a:schemeClr val="accent2">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wsSecuritySaml-1.0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60000"/>
                        <a:lumOff val="40000"/>
                      </a:schemeClr>
                    </a:solidFill>
                  </a:tcPr>
                </a:tc>
                <a:extLst>
                  <a:ext uri="{0D108BD9-81ED-4DB2-BD59-A6C34878D82A}">
                    <a16:rowId xmlns:a16="http://schemas.microsoft.com/office/drawing/2014/main" val="10007"/>
                  </a:ext>
                </a:extLst>
              </a:tr>
              <a:tr h="2947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bells-1.0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lnB w="12700" cap="flat" cmpd="sng" algn="ctr">
                      <a:noFill/>
                      <a:prstDash val="dot"/>
                      <a:round/>
                      <a:headEnd type="none" w="med" len="med"/>
                      <a:tailEnd type="none" w="med" len="med"/>
                    </a:lnB>
                    <a:solidFill>
                      <a:schemeClr val="accent2">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microProfile-2.1</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lnB w="12700" cap="flat" cmpd="sng" algn="ctr">
                      <a:noFill/>
                      <a:prstDash val="dot"/>
                      <a:round/>
                      <a:headEnd type="none" w="med" len="med"/>
                      <a:tailEnd type="none" w="med" len="med"/>
                    </a:lnB>
                    <a:solidFill>
                      <a:srgbClr val="F9B8A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adminCenter-1.0</a:t>
                      </a:r>
                    </a:p>
                  </a:txBody>
                  <a:tcPr marL="121920" marR="121920" marT="60960" marB="60960">
                    <a:lnL w="12700" cap="flat" cmpd="sng" algn="ctr">
                      <a:noFill/>
                      <a:prstDash val="lgDash"/>
                      <a:round/>
                      <a:headEnd type="none" w="med" len="med"/>
                      <a:tailEnd type="none" w="med" len="med"/>
                    </a:lnL>
                    <a:lnB w="12700" cap="flat" cmpd="sng" algn="ctr">
                      <a:noFill/>
                      <a:prstDash val="dot"/>
                      <a:round/>
                      <a:headEnd type="none" w="med" len="med"/>
                      <a:tailEnd type="none" w="med" len="med"/>
                    </a:lnB>
                    <a:solidFill>
                      <a:schemeClr val="accent2">
                        <a:lumMod val="20000"/>
                        <a:lumOff val="80000"/>
                      </a:schemeClr>
                    </a:solidFill>
                  </a:tcPr>
                </a:tc>
                <a:tc>
                  <a:txBody>
                    <a:bodyPr/>
                    <a:lstStyle/>
                    <a:p>
                      <a:r>
                        <a:rPr lang="en-US" sz="1100" dirty="0"/>
                        <a:t>usageMetering-1.0</a:t>
                      </a:r>
                    </a:p>
                  </a:txBody>
                  <a:tcPr marL="121920" marR="121920" marT="60960" marB="60960">
                    <a:lnR w="12700" cap="flat" cmpd="sng" algn="ctr">
                      <a:noFill/>
                      <a:prstDash val="lgDash"/>
                      <a:round/>
                      <a:headEnd type="none" w="med" len="med"/>
                      <a:tailEnd type="none" w="med" len="med"/>
                    </a:lnR>
                    <a:lnB w="12700" cap="flat" cmpd="sng" algn="ctr">
                      <a:noFill/>
                      <a:prstDash val="lgDash"/>
                      <a:round/>
                      <a:headEnd type="none" w="med" len="med"/>
                      <a:tailEnd type="none" w="med" len="med"/>
                    </a:lnB>
                    <a:solidFill>
                      <a:srgbClr val="EC94D6"/>
                    </a:solidFill>
                  </a:tcPr>
                </a:tc>
                <a:tc>
                  <a:txBody>
                    <a:bodyPr/>
                    <a:lstStyle/>
                    <a:p>
                      <a:r>
                        <a:rPr lang="en-US" sz="1100" dirty="0"/>
                        <a:t>audit-1.0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lnB w="12700" cap="flat" cmpd="sng" algn="ctr">
                      <a:noFill/>
                      <a:prstDash val="dot"/>
                      <a:round/>
                      <a:headEnd type="none" w="med" len="med"/>
                      <a:tailEnd type="none" w="med" len="med"/>
                    </a:lnB>
                    <a:solidFill>
                      <a:srgbClr val="EC94D6"/>
                    </a:solidFill>
                  </a:tcPr>
                </a:tc>
                <a:extLst>
                  <a:ext uri="{0D108BD9-81ED-4DB2-BD59-A6C34878D82A}">
                    <a16:rowId xmlns:a16="http://schemas.microsoft.com/office/drawing/2014/main" val="10008"/>
                  </a:ext>
                </a:extLst>
              </a:tr>
              <a:tr h="2947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concurrent-1.0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dot"/>
                      <a:round/>
                      <a:headEnd type="none" w="med" len="med"/>
                      <a:tailEnd type="none" w="med" len="med"/>
                    </a:lnT>
                    <a:solidFill>
                      <a:schemeClr val="accent2">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opentracing-1.2</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dot"/>
                      <a:round/>
                      <a:headEnd type="none" w="med" len="med"/>
                      <a:tailEnd type="none" w="med" len="med"/>
                    </a:lnT>
                    <a:solidFill>
                      <a:srgbClr val="F9B8AF"/>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apiDiscovery-1.0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dot"/>
                      <a:round/>
                      <a:headEnd type="none" w="med" len="med"/>
                      <a:tailEnd type="none" w="med" len="med"/>
                    </a:lnT>
                    <a:solidFill>
                      <a:schemeClr val="accent2">
                        <a:lumMod val="20000"/>
                        <a:lumOff val="80000"/>
                      </a:schemeClr>
                    </a:solidFill>
                  </a:tcPr>
                </a:tc>
                <a:tc>
                  <a:txBody>
                    <a:bodyPr/>
                    <a:lstStyle/>
                    <a:p>
                      <a:r>
                        <a:rPr lang="en-US" sz="1100" dirty="0"/>
                        <a:t>constrainedDelegation-1.0</a:t>
                      </a:r>
                    </a:p>
                  </a:txBody>
                  <a:tcPr marL="121920" marR="121920" marT="60960" marB="60960">
                    <a:lnL w="12700" cap="flat" cmpd="sng" algn="ctr">
                      <a:noFill/>
                      <a:prstDash val="lgDash"/>
                      <a:round/>
                      <a:headEnd type="none" w="med" len="med"/>
                      <a:tailEnd type="none" w="med" len="med"/>
                    </a:lnL>
                    <a:lnT w="12700" cap="flat" cmpd="sng" algn="ctr">
                      <a:noFill/>
                      <a:prstDash val="lgDash"/>
                      <a:round/>
                      <a:headEnd type="none" w="med" len="med"/>
                      <a:tailEnd type="none" w="med" len="med"/>
                    </a:lnT>
                    <a:solidFill>
                      <a:schemeClr val="accent2">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 ldapRegistry-3.0</a:t>
                      </a:r>
                    </a:p>
                  </a:txBody>
                  <a:tcPr marL="121920" marR="121920" marT="60960" marB="60960">
                    <a:lnR w="12700" cap="flat" cmpd="sng" algn="ctr">
                      <a:noFill/>
                      <a:prstDash val="lgDash"/>
                      <a:round/>
                      <a:headEnd type="none" w="med" len="med"/>
                      <a:tailEnd type="none" w="med" len="med"/>
                    </a:lnR>
                    <a:lnT w="12700" cap="flat" cmpd="sng" algn="ctr">
                      <a:noFill/>
                      <a:prstDash val="dot"/>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10009"/>
                  </a:ext>
                </a:extLst>
              </a:tr>
              <a:tr h="2947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httpWhiteboard-1.0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lnB w="12700" cap="flat" cmpd="sng" algn="ctr">
                      <a:noFill/>
                      <a:prstDash val="solid"/>
                      <a:round/>
                      <a:headEnd type="none" w="med" len="med"/>
                      <a:tailEnd type="none" w="med" len="med"/>
                    </a:lnB>
                    <a:solidFill>
                      <a:schemeClr val="accent2">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osgiAppIntegration-1.0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bluemixUtility-1.0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20000"/>
                        <a:lumOff val="80000"/>
                      </a:schemeClr>
                    </a:solidFill>
                  </a:tcPr>
                </a:tc>
                <a:tc>
                  <a:txBody>
                    <a:bodyPr/>
                    <a:lstStyle/>
                    <a:p>
                      <a:r>
                        <a:rPr lang="en-US" sz="1100" dirty="0"/>
                        <a:t>federatedRepository-1.0</a:t>
                      </a:r>
                    </a:p>
                  </a:txBody>
                  <a:tcPr marL="121920" marR="121920" marT="60960" marB="60960">
                    <a:lnL w="12700" cap="flat" cmpd="sng" algn="ctr">
                      <a:noFill/>
                      <a:prstDash val="lgDash"/>
                      <a:round/>
                      <a:headEnd type="none" w="med" len="med"/>
                      <a:tailEnd type="none" w="med" len="med"/>
                    </a:lnL>
                    <a:solidFill>
                      <a:schemeClr val="accent2">
                        <a:lumMod val="20000"/>
                        <a:lumOff val="80000"/>
                      </a:schemeClr>
                    </a:solidFill>
                  </a:tcPr>
                </a:tc>
                <a:tc>
                  <a:txBody>
                    <a:bodyPr/>
                    <a:lstStyle/>
                    <a:p>
                      <a:r>
                        <a:rPr lang="en-US" sz="1100" dirty="0"/>
                        <a:t>oauth-2.0</a:t>
                      </a:r>
                    </a:p>
                  </a:txBody>
                  <a:tcPr marL="121920" marR="121920" marT="60960" marB="60960">
                    <a:lnR w="12700" cap="flat" cmpd="sng" algn="ctr">
                      <a:noFill/>
                      <a:prstDash val="lgDash"/>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0010"/>
                  </a:ext>
                </a:extLst>
              </a:tr>
              <a:tr h="2947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javaMail-1.6</a:t>
                      </a:r>
                    </a:p>
                  </a:txBody>
                  <a:tcPr marL="121920" marR="121920" marT="60960" marB="60960">
                    <a:lnL w="12700" cap="flat" cmpd="sng" algn="ctr">
                      <a:noFill/>
                      <a:prstDash val="lgDash"/>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FFFF99"/>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osgiBundle-1.0</a:t>
                      </a:r>
                    </a:p>
                  </a:txBody>
                  <a:tcPr marL="121920" marR="121920" marT="60960" marB="60960">
                    <a:lnL w="12700" cap="flat" cmpd="sng" algn="ctr">
                      <a:noFill/>
                      <a:prstDash val="solid"/>
                      <a:round/>
                      <a:headEnd type="none" w="med" len="med"/>
                      <a:tailEnd type="none" w="med" len="med"/>
                    </a:lnL>
                    <a:lnR w="12700" cap="flat" cmpd="sng" algn="ctr">
                      <a:noFill/>
                      <a:prstDash val="lgDash"/>
                      <a:round/>
                      <a:headEnd type="none" w="med" len="med"/>
                      <a:tailEnd type="none" w="med" len="med"/>
                    </a:lnR>
                    <a:solidFill>
                      <a:schemeClr val="accent2">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collectiveMember-1.0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20000"/>
                        <a:lumOff val="80000"/>
                      </a:schemeClr>
                    </a:solidFill>
                  </a:tcPr>
                </a:tc>
                <a:tc>
                  <a:txBody>
                    <a:bodyPr/>
                    <a:lstStyle/>
                    <a:p>
                      <a:r>
                        <a:rPr lang="en-US" sz="1100" dirty="0"/>
                        <a:t>jwt-1.0</a:t>
                      </a:r>
                    </a:p>
                  </a:txBody>
                  <a:tcPr marL="121920" marR="121920" marT="60960" marB="60960">
                    <a:lnL w="12700" cap="flat" cmpd="sng" algn="ctr">
                      <a:noFill/>
                      <a:prstDash val="lgDash"/>
                      <a:round/>
                      <a:headEnd type="none" w="med" len="med"/>
                      <a:tailEnd type="none" w="med" len="med"/>
                    </a:lnL>
                    <a:solidFill>
                      <a:schemeClr val="accent2">
                        <a:lumMod val="20000"/>
                        <a:lumOff val="80000"/>
                      </a:schemeClr>
                    </a:solidFill>
                  </a:tcPr>
                </a:tc>
                <a:tc>
                  <a:txBody>
                    <a:bodyPr/>
                    <a:lstStyle/>
                    <a:p>
                      <a:r>
                        <a:rPr lang="en-US" sz="1100" dirty="0"/>
                        <a:t>openid-2.0</a:t>
                      </a:r>
                    </a:p>
                  </a:txBody>
                  <a:tcPr marL="121920" marR="121920" marT="60960" marB="60960">
                    <a:lnR w="12700" cap="flat" cmpd="sng" algn="ctr">
                      <a:noFill/>
                      <a:prstDash val="lgDash"/>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0011"/>
                  </a:ext>
                </a:extLst>
              </a:tr>
              <a:tr h="294712">
                <a:tc>
                  <a:txBody>
                    <a:bodyPr/>
                    <a:lstStyle/>
                    <a:p>
                      <a:r>
                        <a:rPr lang="en-US" sz="1100" dirty="0"/>
                        <a:t>jaxb-2.2</a:t>
                      </a:r>
                    </a:p>
                  </a:txBody>
                  <a:tcPr marL="121920" marR="121920" marT="60960" marB="60960">
                    <a:lnL w="12700" cap="flat" cmpd="sng" algn="ctr">
                      <a:noFill/>
                      <a:prstDash val="lgDash"/>
                      <a:round/>
                      <a:headEnd type="none" w="med" len="med"/>
                      <a:tailEnd type="none" w="med" len="med"/>
                    </a:lnL>
                    <a:lnR w="12700" cap="flat" cmpd="sng" algn="ctr">
                      <a:noFill/>
                      <a:prstDash val="solid"/>
                      <a:round/>
                      <a:headEnd type="none" w="med" len="med"/>
                      <a:tailEnd type="none" w="med" len="med"/>
                    </a:lnR>
                    <a:solidFill>
                      <a:srgbClr val="FFFF99"/>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osgiConsole-1.0</a:t>
                      </a:r>
                    </a:p>
                  </a:txBody>
                  <a:tcPr marL="121920" marR="121920" marT="60960" marB="60960">
                    <a:lnL w="12700" cap="flat" cmpd="sng" algn="ctr">
                      <a:noFill/>
                      <a:prstDash val="solid"/>
                      <a:round/>
                      <a:headEnd type="none" w="med" len="med"/>
                      <a:tailEnd type="none" w="med" len="med"/>
                    </a:lnL>
                    <a:lnR w="12700" cap="flat" cmpd="sng" algn="ctr">
                      <a:noFill/>
                      <a:prstDash val="lgDash"/>
                      <a:round/>
                      <a:headEnd type="none" w="med" len="med"/>
                      <a:tailEnd type="none" w="med" len="med"/>
                    </a:lnR>
                    <a:solidFill>
                      <a:schemeClr val="accent2">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distributedMap-1.0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20000"/>
                        <a:lumOff val="80000"/>
                      </a:schemeClr>
                    </a:solidFill>
                  </a:tcPr>
                </a:tc>
                <a:tc>
                  <a:txBody>
                    <a:bodyPr/>
                    <a:lstStyle/>
                    <a:p>
                      <a:r>
                        <a:rPr lang="en-US" sz="1100" dirty="0"/>
                        <a:t>jwtSso-1.0</a:t>
                      </a:r>
                    </a:p>
                  </a:txBody>
                  <a:tcPr marL="121920" marR="121920" marT="60960" marB="60960">
                    <a:lnL w="12700" cap="flat" cmpd="sng" algn="ctr">
                      <a:noFill/>
                      <a:prstDash val="lgDash"/>
                      <a:round/>
                      <a:headEnd type="none" w="med" len="med"/>
                      <a:tailEnd type="none" w="med" len="med"/>
                    </a:lnL>
                    <a:lnB w="12700" cap="flat" cmpd="sng" algn="ctr">
                      <a:noFill/>
                      <a:prstDash val="lgDash"/>
                      <a:round/>
                      <a:headEnd type="none" w="med" len="med"/>
                      <a:tailEnd type="none" w="med" len="med"/>
                    </a:lnB>
                    <a:solidFill>
                      <a:srgbClr val="FFFF99"/>
                    </a:solidFill>
                  </a:tcPr>
                </a:tc>
                <a:tc>
                  <a:txBody>
                    <a:bodyPr/>
                    <a:lstStyle/>
                    <a:p>
                      <a:r>
                        <a:rPr lang="en-US" sz="1100" dirty="0"/>
                        <a:t>openidConnectClient-1.0</a:t>
                      </a:r>
                    </a:p>
                  </a:txBody>
                  <a:tcPr marL="121920" marR="121920" marT="60960" marB="60960">
                    <a:lnR w="12700" cap="flat" cmpd="sng" algn="ctr">
                      <a:noFill/>
                      <a:prstDash val="lgDash"/>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0012"/>
                  </a:ext>
                </a:extLst>
              </a:tr>
              <a:tr h="2947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jdbc-4.2</a:t>
                      </a:r>
                    </a:p>
                  </a:txBody>
                  <a:tcPr marL="121920" marR="121920" marT="60960" marB="60960">
                    <a:lnL w="12700" cap="flat" cmpd="sng" algn="ctr">
                      <a:noFill/>
                      <a:prstDash val="lgDash"/>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2">
                        <a:lumMod val="20000"/>
                        <a:lumOff val="80000"/>
                      </a:schemeClr>
                    </a:solidFill>
                  </a:tcPr>
                </a:tc>
                <a:tc>
                  <a:txBody>
                    <a:bodyPr/>
                    <a:lstStyle/>
                    <a:p>
                      <a:r>
                        <a:rPr lang="en-US" sz="1100" dirty="0"/>
                        <a:t>springBoot-2.0</a:t>
                      </a:r>
                    </a:p>
                  </a:txBody>
                  <a:tcPr marL="121920" marR="121920" marT="60960" marB="60960">
                    <a:lnL w="12700" cap="flat" cmpd="sng" algn="ctr">
                      <a:noFill/>
                      <a:prstDash val="solid"/>
                      <a:round/>
                      <a:headEnd type="none" w="med" len="med"/>
                      <a:tailEnd type="none" w="med" len="med"/>
                    </a:lnL>
                    <a:lnR w="12700" cap="flat" cmpd="sng" algn="ctr">
                      <a:noFill/>
                      <a:prstDash val="lgDash"/>
                      <a:round/>
                      <a:headEnd type="none" w="med" len="med"/>
                      <a:tailEnd type="none" w="med" len="med"/>
                    </a:lnR>
                    <a:solidFill>
                      <a:srgbClr val="FFFF99"/>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eventLogging-1.0</a:t>
                      </a:r>
                    </a:p>
                  </a:txBody>
                  <a:tcPr marL="121920" marR="121920" marT="60960" marB="60960">
                    <a:lnL w="12700" cap="flat" cmpd="sng" algn="ctr">
                      <a:noFill/>
                      <a:prstDash val="lgDash"/>
                      <a:round/>
                      <a:headEnd type="none" w="med" len="med"/>
                      <a:tailEnd type="none" w="med" len="med"/>
                    </a:lnL>
                    <a:solidFill>
                      <a:schemeClr val="accent2">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restConnector-2.0</a:t>
                      </a:r>
                    </a:p>
                  </a:txBody>
                  <a:tcPr marL="121920" marR="121920" marT="60960" marB="60960">
                    <a:lnR w="12700" cap="flat" cmpd="sng" algn="ctr">
                      <a:noFill/>
                      <a:prstDash val="lgDash"/>
                      <a:round/>
                      <a:headEnd type="none" w="med" len="med"/>
                      <a:tailEnd type="none" w="med" len="med"/>
                    </a:lnR>
                    <a:lnT w="12700" cap="flat" cmpd="sng" algn="ctr">
                      <a:noFill/>
                      <a:prstDash val="lgDash"/>
                      <a:round/>
                      <a:headEnd type="none" w="med" len="med"/>
                      <a:tailEnd type="none" w="med" len="med"/>
                    </a:lnT>
                    <a:solidFill>
                      <a:schemeClr val="accent2">
                        <a:lumMod val="20000"/>
                        <a:lumOff val="80000"/>
                      </a:schemeClr>
                    </a:solidFill>
                  </a:tcPr>
                </a:tc>
                <a:tc>
                  <a:txBody>
                    <a:bodyPr/>
                    <a:lstStyle/>
                    <a:p>
                      <a:r>
                        <a:rPr lang="en-US" sz="1100" dirty="0"/>
                        <a:t>openidConnectServer-1.0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0013"/>
                  </a:ext>
                </a:extLst>
              </a:tr>
              <a:tr h="2947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jpaContainer-2.2</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lnT w="12700" cap="flat" cmpd="sng" algn="ctr">
                      <a:noFill/>
                      <a:prstDash val="solid"/>
                      <a:round/>
                      <a:headEnd type="none" w="med" len="med"/>
                      <a:tailEnd type="none" w="med" len="med"/>
                    </a:lnT>
                    <a:solidFill>
                      <a:srgbClr val="FFFF99"/>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wab-1.0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logstashCollector-1.0</a:t>
                      </a:r>
                    </a:p>
                  </a:txBody>
                  <a:tcPr marL="121920" marR="121920" marT="60960" marB="60960">
                    <a:lnL w="12700" cap="flat" cmpd="sng" algn="ctr">
                      <a:noFill/>
                      <a:prstDash val="lgDash"/>
                      <a:round/>
                      <a:headEnd type="none" w="med" len="med"/>
                      <a:tailEnd type="none" w="med" len="med"/>
                    </a:lnL>
                    <a:solidFill>
                      <a:schemeClr val="accent2">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serverStatus-1.0</a:t>
                      </a:r>
                    </a:p>
                  </a:txBody>
                  <a:tcPr marL="121920" marR="121920" marT="60960" marB="60960">
                    <a:lnR w="12700" cap="flat" cmpd="sng" algn="ctr">
                      <a:noFill/>
                      <a:prstDash val="lgDash"/>
                      <a:round/>
                      <a:headEnd type="none" w="med" len="med"/>
                      <a:tailEnd type="none" w="med" len="med"/>
                    </a:lnR>
                    <a:solidFill>
                      <a:schemeClr val="accent2">
                        <a:lumMod val="20000"/>
                        <a:lumOff val="80000"/>
                      </a:schemeClr>
                    </a:solidFill>
                  </a:tcPr>
                </a:tc>
                <a:tc>
                  <a:txBody>
                    <a:bodyPr/>
                    <a:lstStyle/>
                    <a:p>
                      <a:r>
                        <a:rPr lang="en-US" sz="1100" dirty="0"/>
                        <a:t>samlWeb-2.0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0014"/>
                  </a:ext>
                </a:extLst>
              </a:tr>
              <a:tr h="2947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jsfContainer-2.3</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rgbClr val="FFFF99"/>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webProfile-6.0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monitor-1.0</a:t>
                      </a:r>
                    </a:p>
                  </a:txBody>
                  <a:tcPr marL="121920" marR="121920" marT="60960" marB="60960">
                    <a:lnL w="12700" cap="flat" cmpd="sng" algn="ctr">
                      <a:noFill/>
                      <a:prstDash val="lgDash"/>
                      <a:round/>
                      <a:headEnd type="none" w="med" len="med"/>
                      <a:tailEnd type="none" w="med" len="med"/>
                    </a:lnL>
                    <a:solidFill>
                      <a:schemeClr val="accent2">
                        <a:lumMod val="20000"/>
                        <a:lumOff val="80000"/>
                      </a:schemeClr>
                    </a:solidFill>
                  </a:tcPr>
                </a:tc>
                <a:tc>
                  <a:txBody>
                    <a:bodyPr/>
                    <a:lstStyle/>
                    <a:p>
                      <a:r>
                        <a:rPr lang="en-US" sz="1100" dirty="0"/>
                        <a:t>sessionCache-1.0</a:t>
                      </a:r>
                    </a:p>
                  </a:txBody>
                  <a:tcPr marL="121920" marR="121920" marT="60960" marB="60960">
                    <a:lnR w="12700" cap="flat" cmpd="sng" algn="ctr">
                      <a:noFill/>
                      <a:prstDash val="lgDash"/>
                      <a:round/>
                      <a:headEnd type="none" w="med" len="med"/>
                      <a:tailEnd type="none" w="med" len="med"/>
                    </a:lnR>
                    <a:solidFill>
                      <a:srgbClr val="FFFF99"/>
                    </a:solidFill>
                  </a:tcPr>
                </a:tc>
                <a:tc>
                  <a:txBody>
                    <a:bodyPr/>
                    <a:lstStyle/>
                    <a:p>
                      <a:r>
                        <a:rPr lang="en-US" sz="1100" dirty="0"/>
                        <a:t>scim-1.0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0015"/>
                  </a:ext>
                </a:extLst>
              </a:tr>
              <a:tr h="2947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json-1.0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webProfile-7.0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openapi-3.1</a:t>
                      </a:r>
                    </a:p>
                  </a:txBody>
                  <a:tcPr marL="121920" marR="121920" marT="60960" marB="60960">
                    <a:lnL w="12700" cap="flat" cmpd="sng" algn="ctr">
                      <a:noFill/>
                      <a:prstDash val="lgDash"/>
                      <a:round/>
                      <a:headEnd type="none" w="med" len="med"/>
                      <a:tailEnd type="none" w="med" len="med"/>
                    </a:lnL>
                    <a:solidFill>
                      <a:srgbClr val="FFFF99"/>
                    </a:solidFill>
                  </a:tcPr>
                </a:tc>
                <a:tc>
                  <a:txBody>
                    <a:bodyPr/>
                    <a:lstStyle/>
                    <a:p>
                      <a:r>
                        <a:rPr lang="en-US" sz="1100" dirty="0"/>
                        <a:t>sessionDatabase-1.0</a:t>
                      </a:r>
                    </a:p>
                  </a:txBody>
                  <a:tcPr marL="121920" marR="121920" marT="60960" marB="60960">
                    <a:lnR w="12700" cap="flat" cmpd="sng" algn="ctr">
                      <a:noFill/>
                      <a:prstDash val="lgDash"/>
                      <a:round/>
                      <a:headEnd type="none" w="med" len="med"/>
                      <a:tailEnd type="none" w="med" len="med"/>
                    </a:lnR>
                    <a:solidFill>
                      <a:schemeClr val="accent2">
                        <a:lumMod val="20000"/>
                        <a:lumOff val="80000"/>
                      </a:schemeClr>
                    </a:solidFill>
                  </a:tcPr>
                </a:tc>
                <a:tc>
                  <a:txBody>
                    <a:bodyPr/>
                    <a:lstStyle/>
                    <a:p>
                      <a:r>
                        <a:rPr lang="en-US" sz="1100" dirty="0"/>
                        <a:t>socialLogin-1.0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0016"/>
                  </a:ext>
                </a:extLst>
              </a:tr>
              <a:tr h="2947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jsonbContainer-1.0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rgbClr val="FFFF99"/>
                    </a:solidFill>
                  </a:tcPr>
                </a:tc>
                <a:tc>
                  <a:txBody>
                    <a:bodyPr/>
                    <a:lstStyle/>
                    <a:p>
                      <a:r>
                        <a:rPr lang="en-US" sz="1100" dirty="0"/>
                        <a:t>webProfile-8.0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rgbClr val="FFFF99"/>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productInsights-1.0</a:t>
                      </a:r>
                    </a:p>
                  </a:txBody>
                  <a:tcPr marL="121920" marR="121920" marT="60960" marB="60960">
                    <a:lnL w="12700" cap="flat" cmpd="sng" algn="ctr">
                      <a:noFill/>
                      <a:prstDash val="lgDash"/>
                      <a:round/>
                      <a:headEnd type="none" w="med" len="med"/>
                      <a:tailEnd type="none" w="med" len="med"/>
                    </a:lnL>
                    <a:solidFill>
                      <a:schemeClr val="accent2">
                        <a:lumMod val="20000"/>
                        <a:lumOff val="80000"/>
                      </a:schemeClr>
                    </a:solidFill>
                  </a:tcPr>
                </a:tc>
                <a:tc>
                  <a:txBody>
                    <a:bodyPr/>
                    <a:lstStyle/>
                    <a:p>
                      <a:r>
                        <a:rPr lang="en-US" sz="1100" dirty="0"/>
                        <a:t>timedOperations-1.0</a:t>
                      </a:r>
                    </a:p>
                  </a:txBody>
                  <a:tcPr marL="121920" marR="121920" marT="60960" marB="60960">
                    <a:lnR w="12700" cap="flat" cmpd="sng" algn="ctr">
                      <a:noFill/>
                      <a:prstDash val="lgDash"/>
                      <a:round/>
                      <a:headEnd type="none" w="med" len="med"/>
                      <a:tailEnd type="none" w="med" len="med"/>
                    </a:lnR>
                    <a:solidFill>
                      <a:schemeClr val="accent2">
                        <a:lumMod val="20000"/>
                        <a:lumOff val="80000"/>
                      </a:schemeClr>
                    </a:solidFill>
                  </a:tcPr>
                </a:tc>
                <a:tc>
                  <a:txBody>
                    <a:bodyPr/>
                    <a:lstStyle/>
                    <a:p>
                      <a:r>
                        <a:rPr lang="en-US" sz="1100" dirty="0"/>
                        <a:t>spnego-1.0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solidFill>
                      <a:schemeClr val="accent2">
                        <a:lumMod val="20000"/>
                        <a:lumOff val="80000"/>
                      </a:schemeClr>
                    </a:solidFill>
                  </a:tcPr>
                </a:tc>
                <a:extLst>
                  <a:ext uri="{0D108BD9-81ED-4DB2-BD59-A6C34878D82A}">
                    <a16:rowId xmlns:a16="http://schemas.microsoft.com/office/drawing/2014/main" val="10017"/>
                  </a:ext>
                </a:extLst>
              </a:tr>
              <a:tr h="29471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jsonpContainer-1.1</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lnB w="12700" cap="flat" cmpd="sng" algn="ctr">
                      <a:noFill/>
                      <a:prstDash val="lgDash"/>
                      <a:round/>
                      <a:headEnd type="none" w="med" len="med"/>
                      <a:tailEnd type="none" w="med" len="med"/>
                    </a:lnB>
                    <a:solidFill>
                      <a:srgbClr val="FFFF99"/>
                    </a:solidFill>
                  </a:tcPr>
                </a:tc>
                <a:tc>
                  <a:txBody>
                    <a:bodyPr/>
                    <a:lstStyle/>
                    <a:p>
                      <a:endParaRPr lang="en-US" sz="1100" dirty="0"/>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lnB w="12700" cap="flat" cmpd="sng" algn="ctr">
                      <a:noFill/>
                      <a:prstDash val="lgDash"/>
                      <a:round/>
                      <a:headEnd type="none" w="med" len="med"/>
                      <a:tailEnd type="none" w="med" len="med"/>
                    </a:lnB>
                    <a:solidFill>
                      <a:schemeClr val="accent2">
                        <a:lumMod val="20000"/>
                        <a:lumOff val="8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dirty="0"/>
                        <a:t>requestTiming-1.0</a:t>
                      </a:r>
                    </a:p>
                  </a:txBody>
                  <a:tcPr marL="121920" marR="121920" marT="60960" marB="60960">
                    <a:lnL w="12700" cap="flat" cmpd="sng" algn="ctr">
                      <a:noFill/>
                      <a:prstDash val="lgDash"/>
                      <a:round/>
                      <a:headEnd type="none" w="med" len="med"/>
                      <a:tailEnd type="none" w="med" len="med"/>
                    </a:lnL>
                    <a:solidFill>
                      <a:schemeClr val="accent2">
                        <a:lumMod val="20000"/>
                        <a:lumOff val="80000"/>
                      </a:schemeClr>
                    </a:solidFill>
                  </a:tcPr>
                </a:tc>
                <a:tc>
                  <a:txBody>
                    <a:bodyPr/>
                    <a:lstStyle/>
                    <a:p>
                      <a:r>
                        <a:rPr lang="en-US" sz="1100" dirty="0"/>
                        <a:t>webCache-1.0</a:t>
                      </a:r>
                    </a:p>
                  </a:txBody>
                  <a:tcPr marL="121920" marR="121920" marT="60960" marB="60960">
                    <a:lnR w="12700" cap="flat" cmpd="sng" algn="ctr">
                      <a:noFill/>
                      <a:prstDash val="lgDash"/>
                      <a:round/>
                      <a:headEnd type="none" w="med" len="med"/>
                      <a:tailEnd type="none" w="med" len="med"/>
                    </a:lnR>
                    <a:solidFill>
                      <a:schemeClr val="accent2">
                        <a:lumMod val="20000"/>
                        <a:lumOff val="80000"/>
                      </a:schemeClr>
                    </a:solidFill>
                  </a:tcPr>
                </a:tc>
                <a:tc>
                  <a:txBody>
                    <a:bodyPr/>
                    <a:lstStyle/>
                    <a:p>
                      <a:r>
                        <a:rPr lang="en-US" sz="1100" dirty="0"/>
                        <a:t>transportSecurity-1.0</a:t>
                      </a:r>
                    </a:p>
                  </a:txBody>
                  <a:tcPr marL="121920" marR="121920" marT="60960" marB="60960">
                    <a:lnL w="12700" cap="flat" cmpd="sng" algn="ctr">
                      <a:noFill/>
                      <a:prstDash val="lgDash"/>
                      <a:round/>
                      <a:headEnd type="none" w="med" len="med"/>
                      <a:tailEnd type="none" w="med" len="med"/>
                    </a:lnL>
                    <a:lnR w="12700" cap="flat" cmpd="sng" algn="ctr">
                      <a:noFill/>
                      <a:prstDash val="lgDash"/>
                      <a:round/>
                      <a:headEnd type="none" w="med" len="med"/>
                      <a:tailEnd type="none" w="med" len="med"/>
                    </a:lnR>
                    <a:lnB w="12700" cap="flat" cmpd="sng" algn="ctr">
                      <a:noFill/>
                      <a:prstDash val="lgDash"/>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8"/>
                  </a:ext>
                </a:extLst>
              </a:tr>
            </a:tbl>
          </a:graphicData>
        </a:graphic>
      </p:graphicFrame>
      <p:grpSp>
        <p:nvGrpSpPr>
          <p:cNvPr id="24" name="Group 23"/>
          <p:cNvGrpSpPr/>
          <p:nvPr/>
        </p:nvGrpSpPr>
        <p:grpSpPr>
          <a:xfrm>
            <a:off x="124081" y="1700029"/>
            <a:ext cx="1003283" cy="1627179"/>
            <a:chOff x="93060" y="1700029"/>
            <a:chExt cx="752462" cy="1627179"/>
          </a:xfrm>
        </p:grpSpPr>
        <p:sp>
          <p:nvSpPr>
            <p:cNvPr id="8" name="Rounded Rectangle 7"/>
            <p:cNvSpPr/>
            <p:nvPr/>
          </p:nvSpPr>
          <p:spPr>
            <a:xfrm>
              <a:off x="95714" y="1700029"/>
              <a:ext cx="749808" cy="310896"/>
            </a:xfrm>
            <a:prstGeom prst="roundRect">
              <a:avLst/>
            </a:prstGeom>
            <a:solidFill>
              <a:schemeClr val="accent2">
                <a:lumMod val="5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err="1">
                  <a:solidFill>
                    <a:srgbClr val="FFFFFF"/>
                  </a:solidFill>
                </a:rPr>
                <a:t>zOS</a:t>
              </a:r>
              <a:endParaRPr lang="en-US" sz="1867" dirty="0">
                <a:solidFill>
                  <a:srgbClr val="FFFFFF"/>
                </a:solidFill>
              </a:endParaRPr>
            </a:p>
          </p:txBody>
        </p:sp>
        <p:sp>
          <p:nvSpPr>
            <p:cNvPr id="9" name="Rounded Rectangle 8"/>
            <p:cNvSpPr/>
            <p:nvPr/>
          </p:nvSpPr>
          <p:spPr>
            <a:xfrm>
              <a:off x="93712" y="2133328"/>
              <a:ext cx="749808" cy="310896"/>
            </a:xfrm>
            <a:prstGeom prst="roundRect">
              <a:avLst/>
            </a:prstGeom>
            <a:solidFill>
              <a:schemeClr val="accent2">
                <a:lumMod val="75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solidFill>
                    <a:srgbClr val="FFFFFF"/>
                  </a:solidFill>
                </a:rPr>
                <a:t>ND</a:t>
              </a:r>
            </a:p>
          </p:txBody>
        </p:sp>
        <p:sp>
          <p:nvSpPr>
            <p:cNvPr id="10" name="Rounded Rectangle 9"/>
            <p:cNvSpPr/>
            <p:nvPr/>
          </p:nvSpPr>
          <p:spPr>
            <a:xfrm>
              <a:off x="93060" y="3016312"/>
              <a:ext cx="749808" cy="310896"/>
            </a:xfrm>
            <a:prstGeom prst="roundRect">
              <a:avLst/>
            </a:prstGeom>
            <a:solidFill>
              <a:schemeClr val="accent2">
                <a:lumMod val="20000"/>
                <a:lumOff val="8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solidFill>
                    <a:prstClr val="black"/>
                  </a:solidFill>
                </a:rPr>
                <a:t>Core</a:t>
              </a:r>
            </a:p>
          </p:txBody>
        </p:sp>
        <p:sp>
          <p:nvSpPr>
            <p:cNvPr id="11" name="Rounded Rectangle 10"/>
            <p:cNvSpPr/>
            <p:nvPr/>
          </p:nvSpPr>
          <p:spPr>
            <a:xfrm>
              <a:off x="93060" y="2565755"/>
              <a:ext cx="749808" cy="310896"/>
            </a:xfrm>
            <a:prstGeom prst="roundRect">
              <a:avLst/>
            </a:prstGeom>
            <a:solidFill>
              <a:schemeClr val="accent2">
                <a:lumMod val="60000"/>
                <a:lumOff val="40000"/>
              </a:schemeClr>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67" dirty="0">
                  <a:solidFill>
                    <a:schemeClr val="tx1"/>
                  </a:solidFill>
                </a:rPr>
                <a:t>Base</a:t>
              </a:r>
            </a:p>
          </p:txBody>
        </p:sp>
      </p:grpSp>
      <p:grpSp>
        <p:nvGrpSpPr>
          <p:cNvPr id="38" name="Group 37"/>
          <p:cNvGrpSpPr/>
          <p:nvPr/>
        </p:nvGrpSpPr>
        <p:grpSpPr>
          <a:xfrm>
            <a:off x="124081" y="3572552"/>
            <a:ext cx="999744" cy="582837"/>
            <a:chOff x="93061" y="2679414"/>
            <a:chExt cx="749808" cy="437128"/>
          </a:xfrm>
        </p:grpSpPr>
        <p:sp>
          <p:nvSpPr>
            <p:cNvPr id="43" name="Rounded Rectangle 42"/>
            <p:cNvSpPr/>
            <p:nvPr/>
          </p:nvSpPr>
          <p:spPr>
            <a:xfrm>
              <a:off x="93061" y="2679414"/>
              <a:ext cx="749808" cy="437128"/>
            </a:xfrm>
            <a:prstGeom prst="roundRect">
              <a:avLst/>
            </a:prstGeom>
            <a:solidFill>
              <a:srgbClr val="FFFFF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33">
                  <a:solidFill>
                    <a:prstClr val="black"/>
                  </a:solidFill>
                </a:rPr>
                <a:t>Open Liberty </a:t>
              </a:r>
              <a:endParaRPr lang="en-US" sz="1333">
                <a:solidFill>
                  <a:srgbClr val="00B050"/>
                </a:solidFill>
              </a:endParaRPr>
            </a:p>
          </p:txBody>
        </p:sp>
        <p:pic>
          <p:nvPicPr>
            <p:cNvPr id="70" name="Picture 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395" y="2759074"/>
              <a:ext cx="153971" cy="153971"/>
            </a:xfrm>
            <a:prstGeom prst="rect">
              <a:avLst/>
            </a:prstGeom>
          </p:spPr>
        </p:pic>
      </p:grpSp>
      <p:grpSp>
        <p:nvGrpSpPr>
          <p:cNvPr id="36" name="Group 35"/>
          <p:cNvGrpSpPr/>
          <p:nvPr/>
        </p:nvGrpSpPr>
        <p:grpSpPr>
          <a:xfrm>
            <a:off x="3473715" y="1999133"/>
            <a:ext cx="7906700" cy="5032416"/>
            <a:chOff x="2601691" y="1616814"/>
            <a:chExt cx="5930025" cy="3774312"/>
          </a:xfrm>
        </p:grpSpPr>
        <p:sp>
          <p:nvSpPr>
            <p:cNvPr id="45" name="Rounded Rectangle 44"/>
            <p:cNvSpPr/>
            <p:nvPr/>
          </p:nvSpPr>
          <p:spPr>
            <a:xfrm>
              <a:off x="2601691" y="4951308"/>
              <a:ext cx="1018095" cy="439818"/>
            </a:xfrm>
            <a:prstGeom prst="roundRect">
              <a:avLst/>
            </a:pr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dirty="0">
                  <a:solidFill>
                    <a:schemeClr val="tx1"/>
                  </a:solidFill>
                </a:rPr>
                <a:t>APIs</a:t>
              </a:r>
            </a:p>
          </p:txBody>
        </p:sp>
        <p:sp>
          <p:nvSpPr>
            <p:cNvPr id="48" name="Rounded Rectangle 47"/>
            <p:cNvSpPr/>
            <p:nvPr/>
          </p:nvSpPr>
          <p:spPr>
            <a:xfrm>
              <a:off x="7513621" y="1616814"/>
              <a:ext cx="1018095" cy="439818"/>
            </a:xfrm>
            <a:prstGeom prst="roundRect">
              <a:avLst/>
            </a:pr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a:solidFill>
                    <a:schemeClr val="tx1"/>
                  </a:solidFill>
                </a:rPr>
                <a:t>Security</a:t>
              </a:r>
              <a:endParaRPr lang="en-US" sz="1467" dirty="0">
                <a:solidFill>
                  <a:schemeClr val="tx1"/>
                </a:solidFill>
              </a:endParaRPr>
            </a:p>
          </p:txBody>
        </p:sp>
        <p:sp>
          <p:nvSpPr>
            <p:cNvPr id="49" name="Rounded Rectangle 48"/>
            <p:cNvSpPr/>
            <p:nvPr/>
          </p:nvSpPr>
          <p:spPr>
            <a:xfrm>
              <a:off x="5684081" y="1950333"/>
              <a:ext cx="1018095" cy="439818"/>
            </a:xfrm>
            <a:prstGeom prst="roundRect">
              <a:avLst/>
            </a:pr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a:solidFill>
                    <a:schemeClr val="tx1"/>
                  </a:solidFill>
                </a:rPr>
                <a:t>Operations</a:t>
              </a:r>
              <a:endParaRPr lang="en-US" sz="1467" dirty="0">
                <a:solidFill>
                  <a:schemeClr val="tx1"/>
                </a:solidFill>
              </a:endParaRPr>
            </a:p>
          </p:txBody>
        </p:sp>
      </p:grpSp>
      <p:grpSp>
        <p:nvGrpSpPr>
          <p:cNvPr id="14" name="Group 13"/>
          <p:cNvGrpSpPr/>
          <p:nvPr/>
        </p:nvGrpSpPr>
        <p:grpSpPr>
          <a:xfrm>
            <a:off x="1439694" y="1196807"/>
            <a:ext cx="8076013" cy="5684903"/>
            <a:chOff x="1079770" y="818093"/>
            <a:chExt cx="6057010" cy="4263677"/>
          </a:xfrm>
        </p:grpSpPr>
        <p:grpSp>
          <p:nvGrpSpPr>
            <p:cNvPr id="17" name="Group 16"/>
            <p:cNvGrpSpPr/>
            <p:nvPr/>
          </p:nvGrpSpPr>
          <p:grpSpPr>
            <a:xfrm>
              <a:off x="1079770" y="1702196"/>
              <a:ext cx="2930370" cy="3379574"/>
              <a:chOff x="1079770" y="1702196"/>
              <a:chExt cx="2930370" cy="3379574"/>
            </a:xfrm>
          </p:grpSpPr>
          <p:cxnSp>
            <p:nvCxnSpPr>
              <p:cNvPr id="4" name="Straight Connector 3"/>
              <p:cNvCxnSpPr/>
              <p:nvPr/>
            </p:nvCxnSpPr>
            <p:spPr>
              <a:xfrm>
                <a:off x="1079770" y="1702196"/>
                <a:ext cx="293037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4010140" y="1702196"/>
                <a:ext cx="0" cy="3379574"/>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5687267" y="818093"/>
              <a:ext cx="1449513" cy="4202132"/>
              <a:chOff x="5687267" y="818093"/>
              <a:chExt cx="1449513" cy="4202132"/>
            </a:xfrm>
          </p:grpSpPr>
          <p:cxnSp>
            <p:nvCxnSpPr>
              <p:cNvPr id="20" name="Straight Connector 19"/>
              <p:cNvCxnSpPr/>
              <p:nvPr/>
            </p:nvCxnSpPr>
            <p:spPr>
              <a:xfrm>
                <a:off x="7136780" y="3689461"/>
                <a:ext cx="0" cy="1330764"/>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687267" y="3689461"/>
                <a:ext cx="1446327"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5700011" y="2808503"/>
                <a:ext cx="0" cy="880958"/>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5700011" y="2808503"/>
                <a:ext cx="1430397"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7136780" y="818093"/>
                <a:ext cx="0" cy="199041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grpSp>
      </p:grpSp>
      <p:grpSp>
        <p:nvGrpSpPr>
          <p:cNvPr id="16" name="Group 15">
            <a:extLst>
              <a:ext uri="{FF2B5EF4-FFF2-40B4-BE49-F238E27FC236}">
                <a16:creationId xmlns:a16="http://schemas.microsoft.com/office/drawing/2014/main" id="{DA67466E-0328-4142-93FC-AF421687C9FF}"/>
              </a:ext>
            </a:extLst>
          </p:cNvPr>
          <p:cNvGrpSpPr/>
          <p:nvPr/>
        </p:nvGrpSpPr>
        <p:grpSpPr>
          <a:xfrm>
            <a:off x="3003793" y="2451263"/>
            <a:ext cx="8704492" cy="4300008"/>
            <a:chOff x="2252844" y="1758935"/>
            <a:chExt cx="6528369" cy="3225006"/>
          </a:xfrm>
        </p:grpSpPr>
        <p:pic>
          <p:nvPicPr>
            <p:cNvPr id="52" name="Picture 5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805" y="2178363"/>
              <a:ext cx="153971" cy="153971"/>
            </a:xfrm>
            <a:prstGeom prst="rect">
              <a:avLst/>
            </a:prstGeom>
          </p:spPr>
        </p:pic>
        <p:pic>
          <p:nvPicPr>
            <p:cNvPr id="53" name="Pictur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118" y="2625565"/>
              <a:ext cx="153971" cy="153971"/>
            </a:xfrm>
            <a:prstGeom prst="rect">
              <a:avLst/>
            </a:prstGeom>
          </p:spPr>
        </p:pic>
        <p:pic>
          <p:nvPicPr>
            <p:cNvPr id="54" name="Pictur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803" y="4172782"/>
              <a:ext cx="153971" cy="153971"/>
            </a:xfrm>
            <a:prstGeom prst="rect">
              <a:avLst/>
            </a:prstGeom>
          </p:spPr>
        </p:pic>
        <p:pic>
          <p:nvPicPr>
            <p:cNvPr id="55" name="Picture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805" y="3505166"/>
              <a:ext cx="153971" cy="153971"/>
            </a:xfrm>
            <a:prstGeom prst="rect">
              <a:avLst/>
            </a:prstGeom>
          </p:spPr>
        </p:pic>
        <p:pic>
          <p:nvPicPr>
            <p:cNvPr id="56" name="Pictur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804" y="3728080"/>
              <a:ext cx="153971" cy="153971"/>
            </a:xfrm>
            <a:prstGeom prst="rect">
              <a:avLst/>
            </a:prstGeom>
          </p:spPr>
        </p:pic>
        <p:pic>
          <p:nvPicPr>
            <p:cNvPr id="57" name="Pictur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8962" y="4600361"/>
              <a:ext cx="153971" cy="153971"/>
            </a:xfrm>
            <a:prstGeom prst="rect">
              <a:avLst/>
            </a:prstGeom>
          </p:spPr>
        </p:pic>
        <p:pic>
          <p:nvPicPr>
            <p:cNvPr id="58" name="Pictur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430" y="3945578"/>
              <a:ext cx="153971" cy="153971"/>
            </a:xfrm>
            <a:prstGeom prst="rect">
              <a:avLst/>
            </a:prstGeom>
          </p:spPr>
        </p:pic>
        <p:pic>
          <p:nvPicPr>
            <p:cNvPr id="59" name="Picture 5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169" y="4601738"/>
              <a:ext cx="153971" cy="153971"/>
            </a:xfrm>
            <a:prstGeom prst="rect">
              <a:avLst/>
            </a:prstGeom>
          </p:spPr>
        </p:pic>
        <p:pic>
          <p:nvPicPr>
            <p:cNvPr id="60" name="Picture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117" y="2845502"/>
              <a:ext cx="153971" cy="153971"/>
            </a:xfrm>
            <a:prstGeom prst="rect">
              <a:avLst/>
            </a:prstGeom>
          </p:spPr>
        </p:pic>
        <p:pic>
          <p:nvPicPr>
            <p:cNvPr id="61" name="Picture 6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2844" y="3277530"/>
              <a:ext cx="153971" cy="153971"/>
            </a:xfrm>
            <a:prstGeom prst="rect">
              <a:avLst/>
            </a:prstGeom>
          </p:spPr>
        </p:pic>
        <p:pic>
          <p:nvPicPr>
            <p:cNvPr id="62" name="Picture 6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0638" y="4172782"/>
              <a:ext cx="153971" cy="153971"/>
            </a:xfrm>
            <a:prstGeom prst="rect">
              <a:avLst/>
            </a:prstGeom>
          </p:spPr>
        </p:pic>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0639" y="3502024"/>
              <a:ext cx="153971" cy="153971"/>
            </a:xfrm>
            <a:prstGeom prst="rect">
              <a:avLst/>
            </a:prstGeom>
          </p:spPr>
        </p:pic>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767" y="4389304"/>
              <a:ext cx="153971" cy="153971"/>
            </a:xfrm>
            <a:prstGeom prst="rect">
              <a:avLst/>
            </a:prstGeom>
          </p:spPr>
        </p:pic>
        <p:pic>
          <p:nvPicPr>
            <p:cNvPr id="65" name="Picture 6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767" y="3053787"/>
              <a:ext cx="153971" cy="153971"/>
            </a:xfrm>
            <a:prstGeom prst="rect">
              <a:avLst/>
            </a:prstGeom>
          </p:spPr>
        </p:pic>
        <p:pic>
          <p:nvPicPr>
            <p:cNvPr id="66" name="Picture 6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766" y="3725451"/>
              <a:ext cx="153971" cy="153971"/>
            </a:xfrm>
            <a:prstGeom prst="rect">
              <a:avLst/>
            </a:prstGeom>
          </p:spPr>
        </p:pic>
        <p:pic>
          <p:nvPicPr>
            <p:cNvPr id="67" name="Picture 6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335" y="4829970"/>
              <a:ext cx="153971" cy="153971"/>
            </a:xfrm>
            <a:prstGeom prst="rect">
              <a:avLst/>
            </a:prstGeom>
          </p:spPr>
        </p:pic>
        <p:pic>
          <p:nvPicPr>
            <p:cNvPr id="68" name="Pictur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5311" y="1961427"/>
              <a:ext cx="153971" cy="153971"/>
            </a:xfrm>
            <a:prstGeom prst="rect">
              <a:avLst/>
            </a:prstGeom>
          </p:spPr>
        </p:pic>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766" y="3508063"/>
              <a:ext cx="153971" cy="153971"/>
            </a:xfrm>
            <a:prstGeom prst="rect">
              <a:avLst/>
            </a:prstGeom>
          </p:spPr>
        </p:pic>
        <p:pic>
          <p:nvPicPr>
            <p:cNvPr id="76" name="Picture 75">
              <a:extLst>
                <a:ext uri="{FF2B5EF4-FFF2-40B4-BE49-F238E27FC236}">
                  <a16:creationId xmlns:a16="http://schemas.microsoft.com/office/drawing/2014/main" id="{3BB5B286-AF51-2B46-AAA9-C6DEFC778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5430" y="4389303"/>
              <a:ext cx="153971" cy="153971"/>
            </a:xfrm>
            <a:prstGeom prst="rect">
              <a:avLst/>
            </a:prstGeom>
          </p:spPr>
        </p:pic>
        <p:pic>
          <p:nvPicPr>
            <p:cNvPr id="77" name="Picture 76">
              <a:extLst>
                <a:ext uri="{FF2B5EF4-FFF2-40B4-BE49-F238E27FC236}">
                  <a16:creationId xmlns:a16="http://schemas.microsoft.com/office/drawing/2014/main" id="{C1BFAE7F-FF72-714C-978F-D9276DB83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310" y="3278364"/>
              <a:ext cx="153971" cy="153971"/>
            </a:xfrm>
            <a:prstGeom prst="rect">
              <a:avLst/>
            </a:prstGeom>
          </p:spPr>
        </p:pic>
        <p:pic>
          <p:nvPicPr>
            <p:cNvPr id="78" name="Picture 77">
              <a:extLst>
                <a:ext uri="{FF2B5EF4-FFF2-40B4-BE49-F238E27FC236}">
                  <a16:creationId xmlns:a16="http://schemas.microsoft.com/office/drawing/2014/main" id="{CE7436A4-DCB8-EF40-8BAC-691E597C1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169" y="3502024"/>
              <a:ext cx="153971" cy="153971"/>
            </a:xfrm>
            <a:prstGeom prst="rect">
              <a:avLst/>
            </a:prstGeom>
          </p:spPr>
        </p:pic>
        <p:pic>
          <p:nvPicPr>
            <p:cNvPr id="79" name="Picture 78">
              <a:extLst>
                <a:ext uri="{FF2B5EF4-FFF2-40B4-BE49-F238E27FC236}">
                  <a16:creationId xmlns:a16="http://schemas.microsoft.com/office/drawing/2014/main" id="{765416B3-94F8-4640-A52B-BCC544810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0766" y="4167874"/>
              <a:ext cx="153971" cy="153971"/>
            </a:xfrm>
            <a:prstGeom prst="rect">
              <a:avLst/>
            </a:prstGeom>
          </p:spPr>
        </p:pic>
        <p:pic>
          <p:nvPicPr>
            <p:cNvPr id="80" name="Picture 79">
              <a:extLst>
                <a:ext uri="{FF2B5EF4-FFF2-40B4-BE49-F238E27FC236}">
                  <a16:creationId xmlns:a16="http://schemas.microsoft.com/office/drawing/2014/main" id="{BB0E4C8E-0B24-0E4B-B739-B593B781FF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7242" y="2845502"/>
              <a:ext cx="153971" cy="153971"/>
            </a:xfrm>
            <a:prstGeom prst="rect">
              <a:avLst/>
            </a:prstGeom>
          </p:spPr>
        </p:pic>
        <p:pic>
          <p:nvPicPr>
            <p:cNvPr id="81" name="Picture 80">
              <a:extLst>
                <a:ext uri="{FF2B5EF4-FFF2-40B4-BE49-F238E27FC236}">
                  <a16:creationId xmlns:a16="http://schemas.microsoft.com/office/drawing/2014/main" id="{ABA92709-76E7-6147-B300-D03EC38CC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382" y="4381610"/>
              <a:ext cx="153971" cy="153971"/>
            </a:xfrm>
            <a:prstGeom prst="rect">
              <a:avLst/>
            </a:prstGeom>
          </p:spPr>
        </p:pic>
        <p:pic>
          <p:nvPicPr>
            <p:cNvPr id="82" name="Picture 81">
              <a:extLst>
                <a:ext uri="{FF2B5EF4-FFF2-40B4-BE49-F238E27FC236}">
                  <a16:creationId xmlns:a16="http://schemas.microsoft.com/office/drawing/2014/main" id="{17C6446D-EB6C-8444-9308-4B7C2D4FA3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803" y="2386325"/>
              <a:ext cx="153971" cy="153971"/>
            </a:xfrm>
            <a:prstGeom prst="rect">
              <a:avLst/>
            </a:prstGeom>
          </p:spPr>
        </p:pic>
        <p:pic>
          <p:nvPicPr>
            <p:cNvPr id="83" name="Picture 82">
              <a:extLst>
                <a:ext uri="{FF2B5EF4-FFF2-40B4-BE49-F238E27FC236}">
                  <a16:creationId xmlns:a16="http://schemas.microsoft.com/office/drawing/2014/main" id="{FD164A76-1645-2342-A524-E7EFD2A082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9274" y="4829969"/>
              <a:ext cx="153971" cy="153971"/>
            </a:xfrm>
            <a:prstGeom prst="rect">
              <a:avLst/>
            </a:prstGeom>
          </p:spPr>
        </p:pic>
        <p:pic>
          <p:nvPicPr>
            <p:cNvPr id="84" name="Picture 83">
              <a:extLst>
                <a:ext uri="{FF2B5EF4-FFF2-40B4-BE49-F238E27FC236}">
                  <a16:creationId xmlns:a16="http://schemas.microsoft.com/office/drawing/2014/main" id="{23282DC0-EBBF-E04B-97A3-7CDD3FD5F3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0382" y="2622438"/>
              <a:ext cx="153971" cy="153971"/>
            </a:xfrm>
            <a:prstGeom prst="rect">
              <a:avLst/>
            </a:prstGeom>
          </p:spPr>
        </p:pic>
        <p:pic>
          <p:nvPicPr>
            <p:cNvPr id="85" name="Picture 84">
              <a:extLst>
                <a:ext uri="{FF2B5EF4-FFF2-40B4-BE49-F238E27FC236}">
                  <a16:creationId xmlns:a16="http://schemas.microsoft.com/office/drawing/2014/main" id="{544E5F73-C7A4-F54C-82E6-C15A6B8DA0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9199" y="2842566"/>
              <a:ext cx="153971" cy="153971"/>
            </a:xfrm>
            <a:prstGeom prst="rect">
              <a:avLst/>
            </a:prstGeom>
          </p:spPr>
        </p:pic>
        <p:pic>
          <p:nvPicPr>
            <p:cNvPr id="86" name="Picture 85">
              <a:extLst>
                <a:ext uri="{FF2B5EF4-FFF2-40B4-BE49-F238E27FC236}">
                  <a16:creationId xmlns:a16="http://schemas.microsoft.com/office/drawing/2014/main" id="{8939EF31-BEFE-F744-B27C-BA52E8EE9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3162" y="3721511"/>
              <a:ext cx="153971" cy="153971"/>
            </a:xfrm>
            <a:prstGeom prst="rect">
              <a:avLst/>
            </a:prstGeom>
          </p:spPr>
        </p:pic>
        <p:pic>
          <p:nvPicPr>
            <p:cNvPr id="87" name="Picture 86">
              <a:extLst>
                <a:ext uri="{FF2B5EF4-FFF2-40B4-BE49-F238E27FC236}">
                  <a16:creationId xmlns:a16="http://schemas.microsoft.com/office/drawing/2014/main" id="{E4EDC08A-DBEE-2D44-9B19-4EDAD0C7D1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2272" y="1958383"/>
              <a:ext cx="153971" cy="153971"/>
            </a:xfrm>
            <a:prstGeom prst="rect">
              <a:avLst/>
            </a:prstGeom>
          </p:spPr>
        </p:pic>
        <p:pic>
          <p:nvPicPr>
            <p:cNvPr id="88" name="Picture 87">
              <a:extLst>
                <a:ext uri="{FF2B5EF4-FFF2-40B4-BE49-F238E27FC236}">
                  <a16:creationId xmlns:a16="http://schemas.microsoft.com/office/drawing/2014/main" id="{C159323E-DC7D-E848-BD4B-75141F4698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1430" y="1955449"/>
              <a:ext cx="153971" cy="153971"/>
            </a:xfrm>
            <a:prstGeom prst="rect">
              <a:avLst/>
            </a:prstGeom>
          </p:spPr>
        </p:pic>
        <p:pic>
          <p:nvPicPr>
            <p:cNvPr id="89" name="Picture 88">
              <a:extLst>
                <a:ext uri="{FF2B5EF4-FFF2-40B4-BE49-F238E27FC236}">
                  <a16:creationId xmlns:a16="http://schemas.microsoft.com/office/drawing/2014/main" id="{0B9B6028-8372-9545-9978-E15597B5D0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9273" y="1758935"/>
              <a:ext cx="153971" cy="153971"/>
            </a:xfrm>
            <a:prstGeom prst="rect">
              <a:avLst/>
            </a:prstGeom>
          </p:spPr>
        </p:pic>
        <p:pic>
          <p:nvPicPr>
            <p:cNvPr id="90" name="Picture 89">
              <a:extLst>
                <a:ext uri="{FF2B5EF4-FFF2-40B4-BE49-F238E27FC236}">
                  <a16:creationId xmlns:a16="http://schemas.microsoft.com/office/drawing/2014/main" id="{071AD950-6CF7-654D-9AE8-1421A15DD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1335" y="4381610"/>
              <a:ext cx="153971" cy="153971"/>
            </a:xfrm>
            <a:prstGeom prst="rect">
              <a:avLst/>
            </a:prstGeom>
          </p:spPr>
        </p:pic>
      </p:grpSp>
      <p:grpSp>
        <p:nvGrpSpPr>
          <p:cNvPr id="3" name="Group 2">
            <a:extLst>
              <a:ext uri="{FF2B5EF4-FFF2-40B4-BE49-F238E27FC236}">
                <a16:creationId xmlns:a16="http://schemas.microsoft.com/office/drawing/2014/main" id="{B0A2A9FD-CD4A-B841-83AC-4602AE51C0C3}"/>
              </a:ext>
            </a:extLst>
          </p:cNvPr>
          <p:cNvGrpSpPr/>
          <p:nvPr/>
        </p:nvGrpSpPr>
        <p:grpSpPr>
          <a:xfrm>
            <a:off x="120049" y="4532758"/>
            <a:ext cx="1007315" cy="2152501"/>
            <a:chOff x="90037" y="3399568"/>
            <a:chExt cx="755486" cy="1614376"/>
          </a:xfrm>
        </p:grpSpPr>
        <p:sp>
          <p:nvSpPr>
            <p:cNvPr id="72" name="Rounded Rectangle 71">
              <a:extLst>
                <a:ext uri="{FF2B5EF4-FFF2-40B4-BE49-F238E27FC236}">
                  <a16:creationId xmlns:a16="http://schemas.microsoft.com/office/drawing/2014/main" id="{D91148C8-22D4-A64D-9CAD-3187955D2B6F}"/>
                </a:ext>
              </a:extLst>
            </p:cNvPr>
            <p:cNvSpPr/>
            <p:nvPr/>
          </p:nvSpPr>
          <p:spPr>
            <a:xfrm>
              <a:off x="95715" y="3820636"/>
              <a:ext cx="749808" cy="355107"/>
            </a:xfrm>
            <a:prstGeom prst="roundRect">
              <a:avLst/>
            </a:prstGeom>
            <a:solidFill>
              <a:srgbClr val="EE92D7"/>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New in 3Q18</a:t>
              </a:r>
            </a:p>
          </p:txBody>
        </p:sp>
        <p:sp>
          <p:nvSpPr>
            <p:cNvPr id="73" name="Rounded Rectangle 72">
              <a:extLst>
                <a:ext uri="{FF2B5EF4-FFF2-40B4-BE49-F238E27FC236}">
                  <a16:creationId xmlns:a16="http://schemas.microsoft.com/office/drawing/2014/main" id="{0B72AED5-8BC4-9541-8A04-38AC27FF6666}"/>
                </a:ext>
              </a:extLst>
            </p:cNvPr>
            <p:cNvSpPr/>
            <p:nvPr/>
          </p:nvSpPr>
          <p:spPr>
            <a:xfrm>
              <a:off x="95201" y="4235653"/>
              <a:ext cx="749808" cy="355107"/>
            </a:xfrm>
            <a:prstGeom prst="roundRect">
              <a:avLst/>
            </a:prstGeom>
            <a:solidFill>
              <a:srgbClr val="FFFF99"/>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prstClr val="black"/>
                  </a:solidFill>
                </a:rPr>
                <a:t>New in 2Q18</a:t>
              </a:r>
            </a:p>
          </p:txBody>
        </p:sp>
        <p:sp>
          <p:nvSpPr>
            <p:cNvPr id="75" name="Rounded Rectangle 74">
              <a:extLst>
                <a:ext uri="{FF2B5EF4-FFF2-40B4-BE49-F238E27FC236}">
                  <a16:creationId xmlns:a16="http://schemas.microsoft.com/office/drawing/2014/main" id="{259C67A1-DC01-FF4C-9DA2-1D644B443CBC}"/>
                </a:ext>
              </a:extLst>
            </p:cNvPr>
            <p:cNvSpPr/>
            <p:nvPr/>
          </p:nvSpPr>
          <p:spPr>
            <a:xfrm>
              <a:off x="90037" y="4658837"/>
              <a:ext cx="749808" cy="355107"/>
            </a:xfrm>
            <a:prstGeom prst="roundRect">
              <a:avLst/>
            </a:prstGeom>
            <a:solidFill>
              <a:srgbClr val="91F1B1"/>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New in 1Q18</a:t>
              </a:r>
            </a:p>
          </p:txBody>
        </p:sp>
        <p:sp>
          <p:nvSpPr>
            <p:cNvPr id="91" name="Rounded Rectangle 90">
              <a:extLst>
                <a:ext uri="{FF2B5EF4-FFF2-40B4-BE49-F238E27FC236}">
                  <a16:creationId xmlns:a16="http://schemas.microsoft.com/office/drawing/2014/main" id="{7CC6ACC3-E50C-7443-A45B-3F3C3D76F72F}"/>
                </a:ext>
              </a:extLst>
            </p:cNvPr>
            <p:cNvSpPr/>
            <p:nvPr/>
          </p:nvSpPr>
          <p:spPr>
            <a:xfrm>
              <a:off x="90037" y="3399568"/>
              <a:ext cx="749808" cy="355107"/>
            </a:xfrm>
            <a:prstGeom prst="roundRect">
              <a:avLst/>
            </a:prstGeom>
            <a:solidFill>
              <a:srgbClr val="F9B8AF"/>
            </a:soli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New in 4Q18</a:t>
              </a:r>
            </a:p>
          </p:txBody>
        </p:sp>
      </p:grpSp>
    </p:spTree>
    <p:extLst>
      <p:ext uri="{BB962C8B-B14F-4D97-AF65-F5344CB8AC3E}">
        <p14:creationId xmlns:p14="http://schemas.microsoft.com/office/powerpoint/2010/main" val="130653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384F-4789-6944-903C-DBD9D867A1F9}"/>
              </a:ext>
            </a:extLst>
          </p:cNvPr>
          <p:cNvSpPr>
            <a:spLocks noGrp="1"/>
          </p:cNvSpPr>
          <p:nvPr>
            <p:ph type="ctrTitle"/>
          </p:nvPr>
        </p:nvSpPr>
        <p:spPr/>
        <p:txBody>
          <a:bodyPr/>
          <a:lstStyle/>
          <a:p>
            <a:r>
              <a:rPr lang="en-US" dirty="0"/>
              <a:t>Build</a:t>
            </a:r>
          </a:p>
        </p:txBody>
      </p:sp>
      <p:sp>
        <p:nvSpPr>
          <p:cNvPr id="3" name="Subtitle 2">
            <a:extLst>
              <a:ext uri="{FF2B5EF4-FFF2-40B4-BE49-F238E27FC236}">
                <a16:creationId xmlns:a16="http://schemas.microsoft.com/office/drawing/2014/main" id="{74A48A1D-2C3E-3B4A-A006-DB74BF38C616}"/>
              </a:ext>
            </a:extLst>
          </p:cNvPr>
          <p:cNvSpPr>
            <a:spLocks noGrp="1"/>
          </p:cNvSpPr>
          <p:nvPr>
            <p:ph type="subTitle" idx="1"/>
          </p:nvPr>
        </p:nvSpPr>
        <p:spPr/>
        <p:txBody>
          <a:bodyPr/>
          <a:lstStyle/>
          <a:p>
            <a:r>
              <a:rPr lang="en-US" dirty="0"/>
              <a:t>Module 1</a:t>
            </a:r>
          </a:p>
        </p:txBody>
      </p:sp>
    </p:spTree>
    <p:extLst>
      <p:ext uri="{BB962C8B-B14F-4D97-AF65-F5344CB8AC3E}">
        <p14:creationId xmlns:p14="http://schemas.microsoft.com/office/powerpoint/2010/main" val="412028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7713-2649-8746-8631-1589ED9AE23A}"/>
              </a:ext>
            </a:extLst>
          </p:cNvPr>
          <p:cNvSpPr>
            <a:spLocks noGrp="1"/>
          </p:cNvSpPr>
          <p:nvPr>
            <p:ph type="title"/>
          </p:nvPr>
        </p:nvSpPr>
        <p:spPr/>
        <p:txBody>
          <a:bodyPr/>
          <a:lstStyle/>
          <a:p>
            <a:r>
              <a:rPr lang="en-US" dirty="0"/>
              <a:t>Support for Maven and Gradle</a:t>
            </a:r>
          </a:p>
        </p:txBody>
      </p:sp>
      <p:sp>
        <p:nvSpPr>
          <p:cNvPr id="3" name="Content Placeholder 2">
            <a:extLst>
              <a:ext uri="{FF2B5EF4-FFF2-40B4-BE49-F238E27FC236}">
                <a16:creationId xmlns:a16="http://schemas.microsoft.com/office/drawing/2014/main" id="{E2213F9D-BA18-BF49-9ACD-140BA49DF71A}"/>
              </a:ext>
            </a:extLst>
          </p:cNvPr>
          <p:cNvSpPr>
            <a:spLocks noGrp="1"/>
          </p:cNvSpPr>
          <p:nvPr>
            <p:ph idx="1"/>
          </p:nvPr>
        </p:nvSpPr>
        <p:spPr/>
        <p:txBody>
          <a:bodyPr>
            <a:normAutofit fontScale="77500" lnSpcReduction="20000"/>
          </a:bodyPr>
          <a:lstStyle/>
          <a:p>
            <a:r>
              <a:rPr lang="en-US" dirty="0"/>
              <a:t>Manage full server and application lifecycle through the two most popular build technologies.</a:t>
            </a:r>
          </a:p>
          <a:p>
            <a:r>
              <a:rPr lang="en-US" dirty="0"/>
              <a:t>Maven</a:t>
            </a:r>
          </a:p>
          <a:p>
            <a:pPr lvl="1"/>
            <a:r>
              <a:rPr lang="en-US" dirty="0"/>
              <a:t>liberty-maven-plugin</a:t>
            </a:r>
          </a:p>
          <a:p>
            <a:pPr lvl="1"/>
            <a:r>
              <a:rPr lang="en-US" dirty="0"/>
              <a:t>liberty-maven-app-parent</a:t>
            </a:r>
          </a:p>
          <a:p>
            <a:pPr lvl="1"/>
            <a:r>
              <a:rPr lang="en-US" dirty="0"/>
              <a:t>liberty-</a:t>
            </a:r>
            <a:r>
              <a:rPr lang="en-US" dirty="0" err="1"/>
              <a:t>archtetype</a:t>
            </a:r>
            <a:r>
              <a:rPr lang="en-US" dirty="0"/>
              <a:t>-*</a:t>
            </a:r>
          </a:p>
          <a:p>
            <a:pPr lvl="1"/>
            <a:r>
              <a:rPr lang="en-US" dirty="0"/>
              <a:t>Docs &amp; Source: </a:t>
            </a:r>
            <a:r>
              <a:rPr lang="en-US" dirty="0">
                <a:hlinkClick r:id="rId2"/>
              </a:rPr>
              <a:t>https://github.com/wasdev/ci.maven</a:t>
            </a:r>
            <a:endParaRPr lang="en-US" dirty="0"/>
          </a:p>
          <a:p>
            <a:r>
              <a:rPr lang="en-US" dirty="0"/>
              <a:t>Gradle</a:t>
            </a:r>
          </a:p>
          <a:p>
            <a:pPr lvl="1"/>
            <a:r>
              <a:rPr lang="en-US" dirty="0"/>
              <a:t>liberty-</a:t>
            </a:r>
            <a:r>
              <a:rPr lang="en-US" dirty="0" err="1"/>
              <a:t>gradle</a:t>
            </a:r>
            <a:r>
              <a:rPr lang="en-US" dirty="0"/>
              <a:t>-plugin</a:t>
            </a:r>
          </a:p>
          <a:p>
            <a:r>
              <a:rPr lang="en-US" dirty="0"/>
              <a:t>All the artefacts you need in Maven Central</a:t>
            </a:r>
          </a:p>
          <a:p>
            <a:pPr lvl="1"/>
            <a:r>
              <a:rPr lang="en-US" dirty="0">
                <a:hlinkClick r:id="rId3"/>
              </a:rPr>
              <a:t>https://search.maven.org/search?q=io.openliberty</a:t>
            </a:r>
            <a:endParaRPr lang="en-US" dirty="0"/>
          </a:p>
          <a:p>
            <a:pPr lvl="1"/>
            <a:r>
              <a:rPr lang="en-US" dirty="0">
                <a:hlinkClick r:id="rId4"/>
              </a:rPr>
              <a:t>https://search.maven.org/search?q=com.ibm.websphere</a:t>
            </a:r>
            <a:endParaRPr lang="en-US" dirty="0"/>
          </a:p>
          <a:p>
            <a:pPr lvl="1"/>
            <a:endParaRPr lang="en-US" dirty="0"/>
          </a:p>
        </p:txBody>
      </p:sp>
    </p:spTree>
    <p:extLst>
      <p:ext uri="{BB962C8B-B14F-4D97-AF65-F5344CB8AC3E}">
        <p14:creationId xmlns:p14="http://schemas.microsoft.com/office/powerpoint/2010/main" val="1705612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384F-4789-6944-903C-DBD9D867A1F9}"/>
              </a:ext>
            </a:extLst>
          </p:cNvPr>
          <p:cNvSpPr>
            <a:spLocks noGrp="1"/>
          </p:cNvSpPr>
          <p:nvPr>
            <p:ph type="ctrTitle"/>
          </p:nvPr>
        </p:nvSpPr>
        <p:spPr/>
        <p:txBody>
          <a:bodyPr/>
          <a:lstStyle/>
          <a:p>
            <a:r>
              <a:rPr lang="en-US" dirty="0"/>
              <a:t>Feature-based Build</a:t>
            </a:r>
          </a:p>
        </p:txBody>
      </p:sp>
      <p:sp>
        <p:nvSpPr>
          <p:cNvPr id="3" name="Subtitle 2">
            <a:extLst>
              <a:ext uri="{FF2B5EF4-FFF2-40B4-BE49-F238E27FC236}">
                <a16:creationId xmlns:a16="http://schemas.microsoft.com/office/drawing/2014/main" id="{74A48A1D-2C3E-3B4A-A006-DB74BF38C616}"/>
              </a:ext>
            </a:extLst>
          </p:cNvPr>
          <p:cNvSpPr>
            <a:spLocks noGrp="1"/>
          </p:cNvSpPr>
          <p:nvPr>
            <p:ph type="subTitle" idx="1"/>
          </p:nvPr>
        </p:nvSpPr>
        <p:spPr/>
        <p:txBody>
          <a:bodyPr/>
          <a:lstStyle/>
          <a:p>
            <a:r>
              <a:rPr lang="en-US" dirty="0"/>
              <a:t>Module 2</a:t>
            </a:r>
          </a:p>
        </p:txBody>
      </p:sp>
    </p:spTree>
    <p:extLst>
      <p:ext uri="{BB962C8B-B14F-4D97-AF65-F5344CB8AC3E}">
        <p14:creationId xmlns:p14="http://schemas.microsoft.com/office/powerpoint/2010/main" val="311074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41D2-8D57-3D47-AD45-294D2CF3EB23}"/>
              </a:ext>
            </a:extLst>
          </p:cNvPr>
          <p:cNvSpPr>
            <a:spLocks noGrp="1"/>
          </p:cNvSpPr>
          <p:nvPr>
            <p:ph type="title"/>
          </p:nvPr>
        </p:nvSpPr>
        <p:spPr>
          <a:xfrm>
            <a:off x="609600" y="274639"/>
            <a:ext cx="10972800" cy="1143000"/>
          </a:xfrm>
        </p:spPr>
        <p:txBody>
          <a:bodyPr>
            <a:normAutofit/>
          </a:bodyPr>
          <a:lstStyle/>
          <a:p>
            <a:r>
              <a:rPr lang="en-US" sz="4000" dirty="0"/>
              <a:t>Maven Composed Liberty</a:t>
            </a:r>
          </a:p>
        </p:txBody>
      </p:sp>
      <p:sp>
        <p:nvSpPr>
          <p:cNvPr id="6" name="Round Diagonal Corner Rectangle 5">
            <a:extLst>
              <a:ext uri="{FF2B5EF4-FFF2-40B4-BE49-F238E27FC236}">
                <a16:creationId xmlns:a16="http://schemas.microsoft.com/office/drawing/2014/main" id="{B670A535-15EA-8243-929E-F256135CB7EA}"/>
              </a:ext>
            </a:extLst>
          </p:cNvPr>
          <p:cNvSpPr/>
          <p:nvPr/>
        </p:nvSpPr>
        <p:spPr>
          <a:xfrm>
            <a:off x="909105" y="1293091"/>
            <a:ext cx="3105636" cy="2216727"/>
          </a:xfrm>
          <a:prstGeom prst="round2DiagRect">
            <a:avLst/>
          </a:prstGeom>
          <a:solidFill>
            <a:schemeClr val="accent1">
              <a:lumMod val="75000"/>
            </a:schemeClr>
          </a:solidFill>
        </p:spPr>
        <p:txBody>
          <a:bodyPr wrap="square" lIns="0" tIns="0" rIns="0" bIns="0" rtlCol="0" anchor="t">
            <a:noAutofit/>
          </a:bodyPr>
          <a:lstStyle/>
          <a:p>
            <a:r>
              <a:rPr lang="en-US" sz="1067" dirty="0">
                <a:solidFill>
                  <a:schemeClr val="bg1"/>
                </a:solidFill>
                <a:latin typeface="Arial"/>
                <a:cs typeface="Arial"/>
              </a:rPr>
              <a:t>project </a:t>
            </a:r>
            <a:r>
              <a:rPr lang="en-US" sz="1067" dirty="0" err="1">
                <a:solidFill>
                  <a:schemeClr val="bg1"/>
                </a:solidFill>
                <a:latin typeface="Arial"/>
                <a:cs typeface="Arial"/>
              </a:rPr>
              <a:t>xmlns</a:t>
            </a:r>
            <a:r>
              <a:rPr lang="en-US" sz="1067" dirty="0">
                <a:solidFill>
                  <a:schemeClr val="bg1"/>
                </a:solidFill>
                <a:latin typeface="Arial"/>
                <a:cs typeface="Arial"/>
              </a:rPr>
              <a:t>="http://</a:t>
            </a:r>
            <a:r>
              <a:rPr lang="en-US" sz="1067" dirty="0" err="1">
                <a:solidFill>
                  <a:schemeClr val="bg1"/>
                </a:solidFill>
                <a:latin typeface="Arial"/>
                <a:cs typeface="Arial"/>
              </a:rPr>
              <a:t>maven.apache.org</a:t>
            </a:r>
            <a:r>
              <a:rPr lang="en-US" sz="1067" dirty="0">
                <a:solidFill>
                  <a:schemeClr val="bg1"/>
                </a:solidFill>
                <a:latin typeface="Arial"/>
                <a:cs typeface="Arial"/>
              </a:rPr>
              <a:t>/POM/4.0.0" </a:t>
            </a:r>
            <a:r>
              <a:rPr lang="en-US" sz="1067" dirty="0" err="1">
                <a:solidFill>
                  <a:schemeClr val="bg1"/>
                </a:solidFill>
                <a:latin typeface="Arial"/>
                <a:cs typeface="Arial"/>
              </a:rPr>
              <a:t>xmlns:xsi</a:t>
            </a:r>
            <a:r>
              <a:rPr lang="en-US" sz="1067" dirty="0">
                <a:solidFill>
                  <a:schemeClr val="bg1"/>
                </a:solidFill>
                <a:latin typeface="Arial"/>
                <a:cs typeface="Arial"/>
              </a:rPr>
              <a:t>="http://www.w3.org/2001/</a:t>
            </a:r>
            <a:r>
              <a:rPr lang="en-US" sz="1067" dirty="0" err="1">
                <a:solidFill>
                  <a:schemeClr val="bg1"/>
                </a:solidFill>
                <a:latin typeface="Arial"/>
                <a:cs typeface="Arial"/>
              </a:rPr>
              <a:t>XMLSchema</a:t>
            </a:r>
            <a:r>
              <a:rPr lang="en-US" sz="1067" dirty="0">
                <a:solidFill>
                  <a:schemeClr val="bg1"/>
                </a:solidFill>
                <a:latin typeface="Arial"/>
                <a:cs typeface="Arial"/>
              </a:rPr>
              <a:t>-instance" </a:t>
            </a:r>
            <a:r>
              <a:rPr lang="en-US" sz="1067" dirty="0" err="1">
                <a:solidFill>
                  <a:schemeClr val="bg1"/>
                </a:solidFill>
                <a:latin typeface="Arial"/>
                <a:cs typeface="Arial"/>
              </a:rPr>
              <a:t>xsi:schemaLocation</a:t>
            </a:r>
            <a:r>
              <a:rPr lang="en-US" sz="1067" dirty="0">
                <a:solidFill>
                  <a:schemeClr val="bg1"/>
                </a:solidFill>
                <a:latin typeface="Arial"/>
                <a:cs typeface="Arial"/>
              </a:rPr>
              <a:t>="http://</a:t>
            </a:r>
            <a:r>
              <a:rPr lang="en-US" sz="1067" dirty="0" err="1">
                <a:solidFill>
                  <a:schemeClr val="bg1"/>
                </a:solidFill>
                <a:latin typeface="Arial"/>
                <a:cs typeface="Arial"/>
              </a:rPr>
              <a:t>maven.apache.org</a:t>
            </a:r>
            <a:r>
              <a:rPr lang="en-US" sz="1067" dirty="0">
                <a:solidFill>
                  <a:schemeClr val="bg1"/>
                </a:solidFill>
                <a:latin typeface="Arial"/>
                <a:cs typeface="Arial"/>
              </a:rPr>
              <a:t>/POM/4.0.0 http://</a:t>
            </a:r>
            <a:r>
              <a:rPr lang="en-US" sz="1067" dirty="0" err="1">
                <a:solidFill>
                  <a:schemeClr val="bg1"/>
                </a:solidFill>
                <a:latin typeface="Arial"/>
                <a:cs typeface="Arial"/>
              </a:rPr>
              <a:t>maven.apache.org</a:t>
            </a:r>
            <a:r>
              <a:rPr lang="en-US" sz="1067" dirty="0">
                <a:solidFill>
                  <a:schemeClr val="bg1"/>
                </a:solidFill>
                <a:latin typeface="Arial"/>
                <a:cs typeface="Arial"/>
              </a:rPr>
              <a:t>/maven-v4_0_0.xsd"&gt;</a:t>
            </a:r>
          </a:p>
          <a:p>
            <a:r>
              <a:rPr lang="en-US" sz="1067" dirty="0">
                <a:solidFill>
                  <a:schemeClr val="bg1"/>
                </a:solidFill>
                <a:latin typeface="Arial"/>
                <a:cs typeface="Arial"/>
              </a:rPr>
              <a:t>    &lt;</a:t>
            </a:r>
            <a:r>
              <a:rPr lang="en-US" sz="1067" dirty="0" err="1">
                <a:solidFill>
                  <a:schemeClr val="bg1"/>
                </a:solidFill>
                <a:latin typeface="Arial"/>
                <a:cs typeface="Arial"/>
              </a:rPr>
              <a:t>modelVersion</a:t>
            </a:r>
            <a:r>
              <a:rPr lang="en-US" sz="1067" dirty="0">
                <a:solidFill>
                  <a:schemeClr val="bg1"/>
                </a:solidFill>
                <a:latin typeface="Arial"/>
                <a:cs typeface="Arial"/>
              </a:rPr>
              <a:t>&gt;4.0.0&lt;/</a:t>
            </a:r>
            <a:r>
              <a:rPr lang="en-US" sz="1067" dirty="0" err="1">
                <a:solidFill>
                  <a:schemeClr val="bg1"/>
                </a:solidFill>
                <a:latin typeface="Arial"/>
                <a:cs typeface="Arial"/>
              </a:rPr>
              <a:t>modelVersion</a:t>
            </a:r>
            <a:r>
              <a:rPr lang="en-US" sz="1067" dirty="0">
                <a:solidFill>
                  <a:schemeClr val="bg1"/>
                </a:solidFill>
                <a:latin typeface="Arial"/>
                <a:cs typeface="Arial"/>
              </a:rPr>
              <a:t>&gt;</a:t>
            </a:r>
          </a:p>
          <a:p>
            <a:r>
              <a:rPr lang="en-US" sz="1067" dirty="0">
                <a:solidFill>
                  <a:schemeClr val="bg1"/>
                </a:solidFill>
                <a:latin typeface="Arial"/>
                <a:cs typeface="Arial"/>
              </a:rPr>
              <a:t>    &lt;</a:t>
            </a:r>
            <a:r>
              <a:rPr lang="en-US" sz="1067" dirty="0" err="1">
                <a:solidFill>
                  <a:schemeClr val="bg1"/>
                </a:solidFill>
                <a:latin typeface="Arial"/>
                <a:cs typeface="Arial"/>
              </a:rPr>
              <a:t>groupId</a:t>
            </a:r>
            <a:r>
              <a:rPr lang="en-US" sz="1067" dirty="0">
                <a:solidFill>
                  <a:schemeClr val="bg1"/>
                </a:solidFill>
                <a:latin typeface="Arial"/>
                <a:cs typeface="Arial"/>
              </a:rPr>
              <a:t>&gt;test&lt;/</a:t>
            </a:r>
            <a:r>
              <a:rPr lang="en-US" sz="1067" dirty="0" err="1">
                <a:solidFill>
                  <a:schemeClr val="bg1"/>
                </a:solidFill>
                <a:latin typeface="Arial"/>
                <a:cs typeface="Arial"/>
              </a:rPr>
              <a:t>groupId</a:t>
            </a:r>
            <a:r>
              <a:rPr lang="en-US" sz="1067" dirty="0">
                <a:solidFill>
                  <a:schemeClr val="bg1"/>
                </a:solidFill>
                <a:latin typeface="Arial"/>
                <a:cs typeface="Arial"/>
              </a:rPr>
              <a:t>&gt;</a:t>
            </a:r>
          </a:p>
          <a:p>
            <a:r>
              <a:rPr lang="en-US" sz="1067" dirty="0">
                <a:solidFill>
                  <a:schemeClr val="bg1"/>
                </a:solidFill>
                <a:latin typeface="Arial"/>
                <a:cs typeface="Arial"/>
              </a:rPr>
              <a:t>    &lt;</a:t>
            </a:r>
            <a:r>
              <a:rPr lang="en-US" sz="1067" dirty="0" err="1">
                <a:solidFill>
                  <a:schemeClr val="bg1"/>
                </a:solidFill>
                <a:latin typeface="Arial"/>
                <a:cs typeface="Arial"/>
              </a:rPr>
              <a:t>artifactId</a:t>
            </a:r>
            <a:r>
              <a:rPr lang="en-US" sz="1067" dirty="0">
                <a:solidFill>
                  <a:schemeClr val="bg1"/>
                </a:solidFill>
                <a:latin typeface="Arial"/>
                <a:cs typeface="Arial"/>
              </a:rPr>
              <a:t>&gt;</a:t>
            </a:r>
            <a:r>
              <a:rPr lang="en-US" sz="1067" dirty="0" err="1">
                <a:solidFill>
                  <a:schemeClr val="bg1"/>
                </a:solidFill>
                <a:latin typeface="Arial"/>
                <a:cs typeface="Arial"/>
              </a:rPr>
              <a:t>serviceA</a:t>
            </a:r>
            <a:r>
              <a:rPr lang="en-US" sz="1067" dirty="0">
                <a:solidFill>
                  <a:schemeClr val="bg1"/>
                </a:solidFill>
                <a:latin typeface="Arial"/>
                <a:cs typeface="Arial"/>
              </a:rPr>
              <a:t>&lt;/</a:t>
            </a:r>
            <a:r>
              <a:rPr lang="en-US" sz="1067" dirty="0" err="1">
                <a:solidFill>
                  <a:schemeClr val="bg1"/>
                </a:solidFill>
                <a:latin typeface="Arial"/>
                <a:cs typeface="Arial"/>
              </a:rPr>
              <a:t>artifactId</a:t>
            </a:r>
            <a:r>
              <a:rPr lang="en-US" sz="1067" dirty="0">
                <a:solidFill>
                  <a:schemeClr val="bg1"/>
                </a:solidFill>
                <a:latin typeface="Arial"/>
                <a:cs typeface="Arial"/>
              </a:rPr>
              <a:t>&gt;</a:t>
            </a:r>
          </a:p>
          <a:p>
            <a:r>
              <a:rPr lang="en-US" sz="1067" dirty="0">
                <a:solidFill>
                  <a:schemeClr val="bg1"/>
                </a:solidFill>
                <a:latin typeface="Arial"/>
                <a:cs typeface="Arial"/>
              </a:rPr>
              <a:t>    &lt;packaging&gt;war&lt;/packaging&gt;</a:t>
            </a:r>
          </a:p>
          <a:p>
            <a:r>
              <a:rPr lang="en-US" sz="1067" dirty="0">
                <a:solidFill>
                  <a:schemeClr val="bg1"/>
                </a:solidFill>
                <a:latin typeface="Arial"/>
                <a:cs typeface="Arial"/>
              </a:rPr>
              <a:t>    &lt;version&gt;1.0-SNAPSHOT&lt;/version&gt;</a:t>
            </a:r>
          </a:p>
        </p:txBody>
      </p:sp>
      <p:sp>
        <p:nvSpPr>
          <p:cNvPr id="7" name="Rounded Rectangle 6">
            <a:extLst>
              <a:ext uri="{FF2B5EF4-FFF2-40B4-BE49-F238E27FC236}">
                <a16:creationId xmlns:a16="http://schemas.microsoft.com/office/drawing/2014/main" id="{87B9C610-E98A-6240-A66A-1D095E81CC17}"/>
              </a:ext>
            </a:extLst>
          </p:cNvPr>
          <p:cNvSpPr/>
          <p:nvPr/>
        </p:nvSpPr>
        <p:spPr>
          <a:xfrm>
            <a:off x="7253626" y="935951"/>
            <a:ext cx="1890375" cy="714279"/>
          </a:xfrm>
          <a:prstGeom prst="roundRect">
            <a:avLst/>
          </a:prstGeom>
          <a:solidFill>
            <a:schemeClr val="accent3">
              <a:lumMod val="50000"/>
            </a:schemeClr>
          </a:solidFill>
        </p:spPr>
        <p:txBody>
          <a:bodyPr wrap="square" lIns="0" tIns="0" rIns="0" bIns="0" rtlCol="0" anchor="ctr">
            <a:noAutofit/>
          </a:bodyPr>
          <a:lstStyle/>
          <a:p>
            <a:pPr algn="ctr"/>
            <a:r>
              <a:rPr lang="en-US" sz="2400" dirty="0">
                <a:solidFill>
                  <a:srgbClr val="FFFFFF"/>
                </a:solidFill>
                <a:latin typeface="Arial"/>
                <a:cs typeface="Arial"/>
              </a:rPr>
              <a:t>commons</a:t>
            </a:r>
          </a:p>
        </p:txBody>
      </p:sp>
      <p:sp>
        <p:nvSpPr>
          <p:cNvPr id="8" name="Rounded Rectangle 7">
            <a:extLst>
              <a:ext uri="{FF2B5EF4-FFF2-40B4-BE49-F238E27FC236}">
                <a16:creationId xmlns:a16="http://schemas.microsoft.com/office/drawing/2014/main" id="{50A88F44-5A4C-C74F-B459-BA75D794BB99}"/>
              </a:ext>
            </a:extLst>
          </p:cNvPr>
          <p:cNvSpPr/>
          <p:nvPr/>
        </p:nvSpPr>
        <p:spPr>
          <a:xfrm>
            <a:off x="7253626" y="1945793"/>
            <a:ext cx="1890375" cy="714279"/>
          </a:xfrm>
          <a:prstGeom prst="roundRect">
            <a:avLst/>
          </a:prstGeom>
          <a:solidFill>
            <a:schemeClr val="accent3">
              <a:lumMod val="50000"/>
            </a:schemeClr>
          </a:solidFill>
        </p:spPr>
        <p:txBody>
          <a:bodyPr wrap="square" lIns="0" tIns="0" rIns="0" bIns="0" rtlCol="0" anchor="ctr">
            <a:noAutofit/>
          </a:bodyPr>
          <a:lstStyle/>
          <a:p>
            <a:pPr algn="ctr"/>
            <a:r>
              <a:rPr lang="en-US" sz="2400" dirty="0" err="1">
                <a:solidFill>
                  <a:srgbClr val="FFFFFF"/>
                </a:solidFill>
                <a:latin typeface="Arial"/>
                <a:cs typeface="Arial"/>
              </a:rPr>
              <a:t>javaee-api</a:t>
            </a:r>
            <a:endParaRPr lang="en-US" sz="2400" dirty="0">
              <a:solidFill>
                <a:srgbClr val="FFFFFF"/>
              </a:solidFill>
              <a:latin typeface="Arial"/>
              <a:cs typeface="Arial"/>
            </a:endParaRPr>
          </a:p>
        </p:txBody>
      </p:sp>
      <p:cxnSp>
        <p:nvCxnSpPr>
          <p:cNvPr id="10" name="Straight Arrow Connector 9">
            <a:extLst>
              <a:ext uri="{FF2B5EF4-FFF2-40B4-BE49-F238E27FC236}">
                <a16:creationId xmlns:a16="http://schemas.microsoft.com/office/drawing/2014/main" id="{E34872CB-AF3A-3B4C-9930-1C4B7E8F5439}"/>
              </a:ext>
            </a:extLst>
          </p:cNvPr>
          <p:cNvCxnSpPr>
            <a:stCxn id="6" idx="0"/>
            <a:endCxn id="7" idx="1"/>
          </p:cNvCxnSpPr>
          <p:nvPr/>
        </p:nvCxnSpPr>
        <p:spPr>
          <a:xfrm flipV="1">
            <a:off x="4014740" y="1293091"/>
            <a:ext cx="3238885" cy="11083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3A7FDF21-D3B2-A64D-A56D-56F284779FC3}"/>
              </a:ext>
            </a:extLst>
          </p:cNvPr>
          <p:cNvCxnSpPr>
            <a:stCxn id="6" idx="0"/>
            <a:endCxn id="8" idx="1"/>
          </p:cNvCxnSpPr>
          <p:nvPr/>
        </p:nvCxnSpPr>
        <p:spPr>
          <a:xfrm flipV="1">
            <a:off x="4014740" y="2302932"/>
            <a:ext cx="3238885" cy="985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Down Arrow 12">
            <a:extLst>
              <a:ext uri="{FF2B5EF4-FFF2-40B4-BE49-F238E27FC236}">
                <a16:creationId xmlns:a16="http://schemas.microsoft.com/office/drawing/2014/main" id="{AC110D87-8711-BD4C-B1D9-AA45CBDAB7F8}"/>
              </a:ext>
            </a:extLst>
          </p:cNvPr>
          <p:cNvSpPr/>
          <p:nvPr/>
        </p:nvSpPr>
        <p:spPr>
          <a:xfrm>
            <a:off x="2110939" y="3854642"/>
            <a:ext cx="701964" cy="788169"/>
          </a:xfrm>
          <a:prstGeom prst="downArrow">
            <a:avLst/>
          </a:prstGeom>
          <a:solidFill>
            <a:schemeClr val="accent1">
              <a:lumMod val="75000"/>
            </a:schemeClr>
          </a:solidFill>
        </p:spPr>
        <p:txBody>
          <a:bodyPr wrap="square" lIns="0" tIns="0" rIns="0" bIns="0" rtlCol="0" anchor="ctr">
            <a:noAutofit/>
          </a:bodyPr>
          <a:lstStyle/>
          <a:p>
            <a:pPr algn="ctr"/>
            <a:endParaRPr lang="en-US" sz="1600" dirty="0" err="1">
              <a:solidFill>
                <a:srgbClr val="FFFFFF"/>
              </a:solidFill>
              <a:latin typeface="Arial"/>
              <a:cs typeface="Arial"/>
            </a:endParaRPr>
          </a:p>
        </p:txBody>
      </p:sp>
      <p:sp>
        <p:nvSpPr>
          <p:cNvPr id="14" name="Rounded Rectangle 13">
            <a:extLst>
              <a:ext uri="{FF2B5EF4-FFF2-40B4-BE49-F238E27FC236}">
                <a16:creationId xmlns:a16="http://schemas.microsoft.com/office/drawing/2014/main" id="{C6E8E5A4-B676-6341-B6CC-605302BCEB08}"/>
              </a:ext>
            </a:extLst>
          </p:cNvPr>
          <p:cNvSpPr/>
          <p:nvPr/>
        </p:nvSpPr>
        <p:spPr>
          <a:xfrm>
            <a:off x="1399308" y="4987634"/>
            <a:ext cx="2125225" cy="1194572"/>
          </a:xfrm>
          <a:prstGeom prst="roundRect">
            <a:avLst/>
          </a:prstGeom>
          <a:solidFill>
            <a:schemeClr val="accent2">
              <a:lumMod val="50000"/>
            </a:schemeClr>
          </a:solidFill>
        </p:spPr>
        <p:txBody>
          <a:bodyPr wrap="square" lIns="0" tIns="0" rIns="0" bIns="0" rtlCol="0" anchor="ctr">
            <a:noAutofit/>
          </a:bodyPr>
          <a:lstStyle/>
          <a:p>
            <a:pPr algn="ctr"/>
            <a:r>
              <a:rPr lang="en-US" sz="2400" dirty="0" err="1">
                <a:solidFill>
                  <a:srgbClr val="FFFFFF"/>
                </a:solidFill>
                <a:latin typeface="Arial"/>
                <a:cs typeface="Arial"/>
              </a:rPr>
              <a:t>serviceA.war</a:t>
            </a:r>
            <a:endParaRPr lang="en-US" sz="2400" dirty="0">
              <a:solidFill>
                <a:srgbClr val="FFFFFF"/>
              </a:solidFill>
              <a:latin typeface="Arial"/>
              <a:cs typeface="Arial"/>
            </a:endParaRPr>
          </a:p>
        </p:txBody>
      </p:sp>
      <p:sp>
        <p:nvSpPr>
          <p:cNvPr id="15" name="Rounded Rectangle 14">
            <a:extLst>
              <a:ext uri="{FF2B5EF4-FFF2-40B4-BE49-F238E27FC236}">
                <a16:creationId xmlns:a16="http://schemas.microsoft.com/office/drawing/2014/main" id="{28DC3E04-51E7-594B-9BD5-38990B094283}"/>
              </a:ext>
            </a:extLst>
          </p:cNvPr>
          <p:cNvSpPr/>
          <p:nvPr/>
        </p:nvSpPr>
        <p:spPr>
          <a:xfrm>
            <a:off x="5559739" y="4938894"/>
            <a:ext cx="2125225" cy="1310553"/>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t"/>
          <a:lstStyle/>
          <a:p>
            <a:r>
              <a:rPr lang="en-US" sz="2400" dirty="0" err="1">
                <a:solidFill>
                  <a:schemeClr val="bg2"/>
                </a:solidFill>
              </a:rPr>
              <a:t>defaultServer</a:t>
            </a:r>
            <a:endParaRPr lang="en-US" sz="2400" dirty="0">
              <a:solidFill>
                <a:schemeClr val="bg2"/>
              </a:solidFill>
            </a:endParaRPr>
          </a:p>
        </p:txBody>
      </p:sp>
      <p:pic>
        <p:nvPicPr>
          <p:cNvPr id="16" name="Picture 15">
            <a:extLst>
              <a:ext uri="{FF2B5EF4-FFF2-40B4-BE49-F238E27FC236}">
                <a16:creationId xmlns:a16="http://schemas.microsoft.com/office/drawing/2014/main" id="{844CFF10-FC69-7442-92B1-359063C0173C}"/>
              </a:ext>
            </a:extLst>
          </p:cNvPr>
          <p:cNvPicPr>
            <a:picLocks noChangeAspect="1"/>
          </p:cNvPicPr>
          <p:nvPr/>
        </p:nvPicPr>
        <p:blipFill>
          <a:blip r:embed="rId2"/>
          <a:stretch>
            <a:fillRect/>
          </a:stretch>
        </p:blipFill>
        <p:spPr>
          <a:xfrm>
            <a:off x="7335924" y="5898465"/>
            <a:ext cx="837400" cy="636424"/>
          </a:xfrm>
          <a:prstGeom prst="rect">
            <a:avLst/>
          </a:prstGeom>
        </p:spPr>
      </p:pic>
      <p:cxnSp>
        <p:nvCxnSpPr>
          <p:cNvPr id="18" name="Straight Arrow Connector 17">
            <a:extLst>
              <a:ext uri="{FF2B5EF4-FFF2-40B4-BE49-F238E27FC236}">
                <a16:creationId xmlns:a16="http://schemas.microsoft.com/office/drawing/2014/main" id="{263127D2-56C6-0A4D-9F58-BEC28330E499}"/>
              </a:ext>
            </a:extLst>
          </p:cNvPr>
          <p:cNvCxnSpPr>
            <a:cxnSpLocks/>
            <a:stCxn id="14" idx="3"/>
            <a:endCxn id="15" idx="1"/>
          </p:cNvCxnSpPr>
          <p:nvPr/>
        </p:nvCxnSpPr>
        <p:spPr>
          <a:xfrm>
            <a:off x="3524533" y="5584920"/>
            <a:ext cx="2035206" cy="92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01DC3DE-50BA-7340-91AC-A6640F25C2F7}"/>
              </a:ext>
            </a:extLst>
          </p:cNvPr>
          <p:cNvSpPr txBox="1"/>
          <p:nvPr/>
        </p:nvSpPr>
        <p:spPr>
          <a:xfrm>
            <a:off x="4849338" y="1209844"/>
            <a:ext cx="1653017" cy="461665"/>
          </a:xfrm>
          <a:prstGeom prst="rect">
            <a:avLst/>
          </a:prstGeom>
          <a:noFill/>
        </p:spPr>
        <p:txBody>
          <a:bodyPr wrap="none" rtlCol="0">
            <a:spAutoFit/>
          </a:bodyPr>
          <a:lstStyle/>
          <a:p>
            <a:r>
              <a:rPr lang="en-US" sz="2400" dirty="0">
                <a:solidFill>
                  <a:schemeClr val="accent4"/>
                </a:solidFill>
              </a:rPr>
              <a:t>depends</a:t>
            </a:r>
            <a:r>
              <a:rPr lang="en-US" sz="2400" dirty="0"/>
              <a:t> on</a:t>
            </a:r>
          </a:p>
        </p:txBody>
      </p:sp>
      <p:sp>
        <p:nvSpPr>
          <p:cNvPr id="20" name="TextBox 19">
            <a:extLst>
              <a:ext uri="{FF2B5EF4-FFF2-40B4-BE49-F238E27FC236}">
                <a16:creationId xmlns:a16="http://schemas.microsoft.com/office/drawing/2014/main" id="{0FD42616-43AE-B442-BA3C-6CD447721825}"/>
              </a:ext>
            </a:extLst>
          </p:cNvPr>
          <p:cNvSpPr txBox="1"/>
          <p:nvPr/>
        </p:nvSpPr>
        <p:spPr>
          <a:xfrm>
            <a:off x="3941841" y="4940185"/>
            <a:ext cx="1371850" cy="461665"/>
          </a:xfrm>
          <a:prstGeom prst="rect">
            <a:avLst/>
          </a:prstGeom>
          <a:noFill/>
        </p:spPr>
        <p:txBody>
          <a:bodyPr wrap="none" rtlCol="0">
            <a:spAutoFit/>
          </a:bodyPr>
          <a:lstStyle/>
          <a:p>
            <a:r>
              <a:rPr lang="en-US" sz="2400" dirty="0">
                <a:solidFill>
                  <a:schemeClr val="accent4"/>
                </a:solidFill>
              </a:rPr>
              <a:t>installs</a:t>
            </a:r>
            <a:r>
              <a:rPr lang="en-US" sz="2400" dirty="0"/>
              <a:t> to</a:t>
            </a:r>
          </a:p>
        </p:txBody>
      </p:sp>
      <p:sp>
        <p:nvSpPr>
          <p:cNvPr id="24" name="Rounded Rectangle 23">
            <a:extLst>
              <a:ext uri="{FF2B5EF4-FFF2-40B4-BE49-F238E27FC236}">
                <a16:creationId xmlns:a16="http://schemas.microsoft.com/office/drawing/2014/main" id="{50B63DCD-0168-4442-8EEA-449C68932FD9}"/>
              </a:ext>
            </a:extLst>
          </p:cNvPr>
          <p:cNvSpPr/>
          <p:nvPr/>
        </p:nvSpPr>
        <p:spPr>
          <a:xfrm>
            <a:off x="6871856" y="341605"/>
            <a:ext cx="5015345" cy="2733964"/>
          </a:xfrm>
          <a:prstGeom prst="roundRect">
            <a:avLst/>
          </a:prstGeom>
          <a:noFill/>
          <a:ln w="38100">
            <a:solidFill>
              <a:schemeClr val="accent4">
                <a:lumMod val="50000"/>
              </a:schemeClr>
            </a:solidFill>
          </a:ln>
        </p:spPr>
        <p:txBody>
          <a:bodyPr wrap="square" lIns="0" tIns="0" rIns="0" bIns="0" rtlCol="0" anchor="ctr">
            <a:noAutofit/>
          </a:bodyPr>
          <a:lstStyle/>
          <a:p>
            <a:pPr algn="ctr"/>
            <a:endParaRPr lang="en-US" sz="1600" dirty="0" err="1">
              <a:solidFill>
                <a:srgbClr val="FFFFFF"/>
              </a:solidFill>
              <a:latin typeface="Arial"/>
              <a:cs typeface="Arial"/>
            </a:endParaRPr>
          </a:p>
        </p:txBody>
      </p:sp>
      <p:sp>
        <p:nvSpPr>
          <p:cNvPr id="25" name="TextBox 24">
            <a:extLst>
              <a:ext uri="{FF2B5EF4-FFF2-40B4-BE49-F238E27FC236}">
                <a16:creationId xmlns:a16="http://schemas.microsoft.com/office/drawing/2014/main" id="{13AE8359-7094-D140-B9AB-E816B3EFC4FA}"/>
              </a:ext>
            </a:extLst>
          </p:cNvPr>
          <p:cNvSpPr txBox="1"/>
          <p:nvPr/>
        </p:nvSpPr>
        <p:spPr>
          <a:xfrm>
            <a:off x="7149166" y="418642"/>
            <a:ext cx="2450671" cy="461665"/>
          </a:xfrm>
          <a:prstGeom prst="rect">
            <a:avLst/>
          </a:prstGeom>
          <a:noFill/>
        </p:spPr>
        <p:txBody>
          <a:bodyPr wrap="none" rtlCol="0">
            <a:spAutoFit/>
          </a:bodyPr>
          <a:lstStyle/>
          <a:p>
            <a:r>
              <a:rPr lang="en-US" sz="2400" dirty="0"/>
              <a:t>Maven Repository</a:t>
            </a:r>
          </a:p>
        </p:txBody>
      </p:sp>
      <p:sp>
        <p:nvSpPr>
          <p:cNvPr id="26" name="Rounded Rectangle 25">
            <a:extLst>
              <a:ext uri="{FF2B5EF4-FFF2-40B4-BE49-F238E27FC236}">
                <a16:creationId xmlns:a16="http://schemas.microsoft.com/office/drawing/2014/main" id="{89E9D1D4-1224-6043-BAB9-93DFE5666F2C}"/>
              </a:ext>
            </a:extLst>
          </p:cNvPr>
          <p:cNvSpPr/>
          <p:nvPr/>
        </p:nvSpPr>
        <p:spPr>
          <a:xfrm>
            <a:off x="9570413" y="1938486"/>
            <a:ext cx="2215188" cy="714279"/>
          </a:xfrm>
          <a:prstGeom prst="roundRect">
            <a:avLst/>
          </a:prstGeom>
          <a:solidFill>
            <a:schemeClr val="accent3">
              <a:lumMod val="50000"/>
            </a:schemeClr>
          </a:solidFill>
        </p:spPr>
        <p:txBody>
          <a:bodyPr wrap="square" lIns="0" tIns="0" rIns="0" bIns="0" rtlCol="0" anchor="ctr">
            <a:noAutofit/>
          </a:bodyPr>
          <a:lstStyle/>
          <a:p>
            <a:pPr algn="ctr"/>
            <a:r>
              <a:rPr lang="en-US" sz="2400" dirty="0" err="1">
                <a:solidFill>
                  <a:srgbClr val="FFFFFF"/>
                </a:solidFill>
                <a:latin typeface="Arial"/>
                <a:cs typeface="Arial"/>
              </a:rPr>
              <a:t>wlp</a:t>
            </a:r>
            <a:endParaRPr lang="en-US" sz="2400" dirty="0">
              <a:solidFill>
                <a:srgbClr val="FFFFFF"/>
              </a:solidFill>
              <a:latin typeface="Arial"/>
              <a:cs typeface="Arial"/>
            </a:endParaRPr>
          </a:p>
        </p:txBody>
      </p:sp>
      <p:cxnSp>
        <p:nvCxnSpPr>
          <p:cNvPr id="28" name="Straight Arrow Connector 27">
            <a:extLst>
              <a:ext uri="{FF2B5EF4-FFF2-40B4-BE49-F238E27FC236}">
                <a16:creationId xmlns:a16="http://schemas.microsoft.com/office/drawing/2014/main" id="{B2A93F07-0960-8747-86A2-54127BF0648F}"/>
              </a:ext>
            </a:extLst>
          </p:cNvPr>
          <p:cNvCxnSpPr>
            <a:cxnSpLocks/>
            <a:stCxn id="15" idx="0"/>
            <a:endCxn id="26" idx="2"/>
          </p:cNvCxnSpPr>
          <p:nvPr/>
        </p:nvCxnSpPr>
        <p:spPr>
          <a:xfrm flipV="1">
            <a:off x="6622352" y="2652765"/>
            <a:ext cx="4055655" cy="2286129"/>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sp>
        <p:nvSpPr>
          <p:cNvPr id="36" name="Rounded Rectangle 35">
            <a:extLst>
              <a:ext uri="{FF2B5EF4-FFF2-40B4-BE49-F238E27FC236}">
                <a16:creationId xmlns:a16="http://schemas.microsoft.com/office/drawing/2014/main" id="{FC6497E3-BE2B-A54C-B18C-A2137303DF5F}"/>
              </a:ext>
            </a:extLst>
          </p:cNvPr>
          <p:cNvSpPr/>
          <p:nvPr/>
        </p:nvSpPr>
        <p:spPr>
          <a:xfrm>
            <a:off x="9570413" y="4909582"/>
            <a:ext cx="1890375" cy="714279"/>
          </a:xfrm>
          <a:prstGeom prst="roundRect">
            <a:avLst/>
          </a:prstGeom>
          <a:solidFill>
            <a:schemeClr val="accent3">
              <a:lumMod val="50000"/>
            </a:schemeClr>
          </a:solidFill>
        </p:spPr>
        <p:txBody>
          <a:bodyPr wrap="square" lIns="0" tIns="0" rIns="0" bIns="0" rtlCol="0" anchor="ctr">
            <a:noAutofit/>
          </a:bodyPr>
          <a:lstStyle/>
          <a:p>
            <a:pPr algn="ctr"/>
            <a:r>
              <a:rPr lang="en-US" sz="2400" dirty="0">
                <a:solidFill>
                  <a:srgbClr val="FFFFFF"/>
                </a:solidFill>
                <a:latin typeface="Arial"/>
                <a:cs typeface="Arial"/>
              </a:rPr>
              <a:t>jaxrs-2.1</a:t>
            </a:r>
          </a:p>
        </p:txBody>
      </p:sp>
      <p:sp>
        <p:nvSpPr>
          <p:cNvPr id="39" name="Rounded Rectangle 38">
            <a:extLst>
              <a:ext uri="{FF2B5EF4-FFF2-40B4-BE49-F238E27FC236}">
                <a16:creationId xmlns:a16="http://schemas.microsoft.com/office/drawing/2014/main" id="{C3C6E1E3-1200-AD4E-9ED3-11EEAB38D6F6}"/>
              </a:ext>
            </a:extLst>
          </p:cNvPr>
          <p:cNvSpPr/>
          <p:nvPr/>
        </p:nvSpPr>
        <p:spPr>
          <a:xfrm>
            <a:off x="9379527" y="4389596"/>
            <a:ext cx="2681624" cy="2016624"/>
          </a:xfrm>
          <a:prstGeom prst="roundRect">
            <a:avLst/>
          </a:prstGeom>
          <a:noFill/>
          <a:ln w="38100">
            <a:solidFill>
              <a:schemeClr val="accent4">
                <a:lumMod val="50000"/>
              </a:schemeClr>
            </a:solidFill>
          </a:ln>
        </p:spPr>
        <p:txBody>
          <a:bodyPr wrap="square" lIns="0" tIns="0" rIns="0" bIns="0" rtlCol="0" anchor="ctr">
            <a:noAutofit/>
          </a:bodyPr>
          <a:lstStyle/>
          <a:p>
            <a:pPr algn="ctr"/>
            <a:endParaRPr lang="en-US" sz="1600" dirty="0" err="1">
              <a:solidFill>
                <a:srgbClr val="FFFFFF"/>
              </a:solidFill>
              <a:latin typeface="Arial"/>
              <a:cs typeface="Arial"/>
            </a:endParaRPr>
          </a:p>
        </p:txBody>
      </p:sp>
      <p:sp>
        <p:nvSpPr>
          <p:cNvPr id="40" name="TextBox 39">
            <a:extLst>
              <a:ext uri="{FF2B5EF4-FFF2-40B4-BE49-F238E27FC236}">
                <a16:creationId xmlns:a16="http://schemas.microsoft.com/office/drawing/2014/main" id="{E4FAB522-ECC7-AE47-B0D6-133675F877FC}"/>
              </a:ext>
            </a:extLst>
          </p:cNvPr>
          <p:cNvSpPr txBox="1"/>
          <p:nvPr/>
        </p:nvSpPr>
        <p:spPr>
          <a:xfrm>
            <a:off x="9465953" y="4425184"/>
            <a:ext cx="2458815" cy="461665"/>
          </a:xfrm>
          <a:prstGeom prst="rect">
            <a:avLst/>
          </a:prstGeom>
          <a:noFill/>
        </p:spPr>
        <p:txBody>
          <a:bodyPr wrap="none" rtlCol="0">
            <a:spAutoFit/>
          </a:bodyPr>
          <a:lstStyle/>
          <a:p>
            <a:r>
              <a:rPr lang="en-US" sz="2400" dirty="0"/>
              <a:t>Liberty Repository</a:t>
            </a:r>
          </a:p>
        </p:txBody>
      </p:sp>
      <p:cxnSp>
        <p:nvCxnSpPr>
          <p:cNvPr id="42" name="Straight Arrow Connector 41">
            <a:extLst>
              <a:ext uri="{FF2B5EF4-FFF2-40B4-BE49-F238E27FC236}">
                <a16:creationId xmlns:a16="http://schemas.microsoft.com/office/drawing/2014/main" id="{31346370-36A6-0D47-B040-E47F5C802139}"/>
              </a:ext>
            </a:extLst>
          </p:cNvPr>
          <p:cNvCxnSpPr>
            <a:cxnSpLocks/>
            <a:stCxn id="36" idx="1"/>
            <a:endCxn id="15" idx="3"/>
          </p:cNvCxnSpPr>
          <p:nvPr/>
        </p:nvCxnSpPr>
        <p:spPr>
          <a:xfrm flipH="1">
            <a:off x="7684964" y="5266722"/>
            <a:ext cx="1885449" cy="3274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4741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941D2-8D57-3D47-AD45-294D2CF3EB23}"/>
              </a:ext>
            </a:extLst>
          </p:cNvPr>
          <p:cNvSpPr>
            <a:spLocks noGrp="1"/>
          </p:cNvSpPr>
          <p:nvPr>
            <p:ph type="title"/>
          </p:nvPr>
        </p:nvSpPr>
        <p:spPr/>
        <p:txBody>
          <a:bodyPr>
            <a:normAutofit/>
          </a:bodyPr>
          <a:lstStyle/>
          <a:p>
            <a:r>
              <a:rPr lang="en-US" sz="4000" dirty="0"/>
              <a:t>Maven Composed Liberty</a:t>
            </a:r>
          </a:p>
        </p:txBody>
      </p:sp>
      <p:sp>
        <p:nvSpPr>
          <p:cNvPr id="6" name="Round Diagonal Corner Rectangle 5">
            <a:extLst>
              <a:ext uri="{FF2B5EF4-FFF2-40B4-BE49-F238E27FC236}">
                <a16:creationId xmlns:a16="http://schemas.microsoft.com/office/drawing/2014/main" id="{B670A535-15EA-8243-929E-F256135CB7EA}"/>
              </a:ext>
            </a:extLst>
          </p:cNvPr>
          <p:cNvSpPr/>
          <p:nvPr/>
        </p:nvSpPr>
        <p:spPr>
          <a:xfrm>
            <a:off x="909105" y="1293091"/>
            <a:ext cx="3105636" cy="2216727"/>
          </a:xfrm>
          <a:prstGeom prst="round2DiagRect">
            <a:avLst/>
          </a:prstGeom>
          <a:solidFill>
            <a:schemeClr val="accent1">
              <a:lumMod val="75000"/>
            </a:schemeClr>
          </a:solidFill>
        </p:spPr>
        <p:txBody>
          <a:bodyPr wrap="square" lIns="0" tIns="0" rIns="0" bIns="0" rtlCol="0" anchor="t">
            <a:noAutofit/>
          </a:bodyPr>
          <a:lstStyle/>
          <a:p>
            <a:r>
              <a:rPr lang="en-US" sz="1067" dirty="0">
                <a:solidFill>
                  <a:schemeClr val="bg1"/>
                </a:solidFill>
                <a:latin typeface="Arial"/>
                <a:cs typeface="Arial"/>
              </a:rPr>
              <a:t>project </a:t>
            </a:r>
            <a:r>
              <a:rPr lang="en-US" sz="1067" dirty="0" err="1">
                <a:solidFill>
                  <a:schemeClr val="bg1"/>
                </a:solidFill>
                <a:latin typeface="Arial"/>
                <a:cs typeface="Arial"/>
              </a:rPr>
              <a:t>xmlns</a:t>
            </a:r>
            <a:r>
              <a:rPr lang="en-US" sz="1067" dirty="0">
                <a:solidFill>
                  <a:schemeClr val="bg1"/>
                </a:solidFill>
                <a:latin typeface="Arial"/>
                <a:cs typeface="Arial"/>
              </a:rPr>
              <a:t>="http://</a:t>
            </a:r>
            <a:r>
              <a:rPr lang="en-US" sz="1067" dirty="0" err="1">
                <a:solidFill>
                  <a:schemeClr val="bg1"/>
                </a:solidFill>
                <a:latin typeface="Arial"/>
                <a:cs typeface="Arial"/>
              </a:rPr>
              <a:t>maven.apache.org</a:t>
            </a:r>
            <a:r>
              <a:rPr lang="en-US" sz="1067" dirty="0">
                <a:solidFill>
                  <a:schemeClr val="bg1"/>
                </a:solidFill>
                <a:latin typeface="Arial"/>
                <a:cs typeface="Arial"/>
              </a:rPr>
              <a:t>/POM/4.0.0" </a:t>
            </a:r>
            <a:r>
              <a:rPr lang="en-US" sz="1067" dirty="0" err="1">
                <a:solidFill>
                  <a:schemeClr val="bg1"/>
                </a:solidFill>
                <a:latin typeface="Arial"/>
                <a:cs typeface="Arial"/>
              </a:rPr>
              <a:t>xmlns:xsi</a:t>
            </a:r>
            <a:r>
              <a:rPr lang="en-US" sz="1067" dirty="0">
                <a:solidFill>
                  <a:schemeClr val="bg1"/>
                </a:solidFill>
                <a:latin typeface="Arial"/>
                <a:cs typeface="Arial"/>
              </a:rPr>
              <a:t>="http://www.w3.org/2001/</a:t>
            </a:r>
            <a:r>
              <a:rPr lang="en-US" sz="1067" dirty="0" err="1">
                <a:solidFill>
                  <a:schemeClr val="bg1"/>
                </a:solidFill>
                <a:latin typeface="Arial"/>
                <a:cs typeface="Arial"/>
              </a:rPr>
              <a:t>XMLSchema</a:t>
            </a:r>
            <a:r>
              <a:rPr lang="en-US" sz="1067" dirty="0">
                <a:solidFill>
                  <a:schemeClr val="bg1"/>
                </a:solidFill>
                <a:latin typeface="Arial"/>
                <a:cs typeface="Arial"/>
              </a:rPr>
              <a:t>-instance" </a:t>
            </a:r>
            <a:r>
              <a:rPr lang="en-US" sz="1067" dirty="0" err="1">
                <a:solidFill>
                  <a:schemeClr val="bg1"/>
                </a:solidFill>
                <a:latin typeface="Arial"/>
                <a:cs typeface="Arial"/>
              </a:rPr>
              <a:t>xsi:schemaLocation</a:t>
            </a:r>
            <a:r>
              <a:rPr lang="en-US" sz="1067" dirty="0">
                <a:solidFill>
                  <a:schemeClr val="bg1"/>
                </a:solidFill>
                <a:latin typeface="Arial"/>
                <a:cs typeface="Arial"/>
              </a:rPr>
              <a:t>="http://</a:t>
            </a:r>
            <a:r>
              <a:rPr lang="en-US" sz="1067" dirty="0" err="1">
                <a:solidFill>
                  <a:schemeClr val="bg1"/>
                </a:solidFill>
                <a:latin typeface="Arial"/>
                <a:cs typeface="Arial"/>
              </a:rPr>
              <a:t>maven.apache.org</a:t>
            </a:r>
            <a:r>
              <a:rPr lang="en-US" sz="1067" dirty="0">
                <a:solidFill>
                  <a:schemeClr val="bg1"/>
                </a:solidFill>
                <a:latin typeface="Arial"/>
                <a:cs typeface="Arial"/>
              </a:rPr>
              <a:t>/POM/4.0.0 http://</a:t>
            </a:r>
            <a:r>
              <a:rPr lang="en-US" sz="1067" dirty="0" err="1">
                <a:solidFill>
                  <a:schemeClr val="bg1"/>
                </a:solidFill>
                <a:latin typeface="Arial"/>
                <a:cs typeface="Arial"/>
              </a:rPr>
              <a:t>maven.apache.org</a:t>
            </a:r>
            <a:r>
              <a:rPr lang="en-US" sz="1067" dirty="0">
                <a:solidFill>
                  <a:schemeClr val="bg1"/>
                </a:solidFill>
                <a:latin typeface="Arial"/>
                <a:cs typeface="Arial"/>
              </a:rPr>
              <a:t>/maven-v4_0_0.xsd"&gt;</a:t>
            </a:r>
          </a:p>
          <a:p>
            <a:r>
              <a:rPr lang="en-US" sz="1067" dirty="0">
                <a:solidFill>
                  <a:schemeClr val="bg1"/>
                </a:solidFill>
                <a:latin typeface="Arial"/>
                <a:cs typeface="Arial"/>
              </a:rPr>
              <a:t>    &lt;</a:t>
            </a:r>
            <a:r>
              <a:rPr lang="en-US" sz="1067" dirty="0" err="1">
                <a:solidFill>
                  <a:schemeClr val="bg1"/>
                </a:solidFill>
                <a:latin typeface="Arial"/>
                <a:cs typeface="Arial"/>
              </a:rPr>
              <a:t>modelVersion</a:t>
            </a:r>
            <a:r>
              <a:rPr lang="en-US" sz="1067" dirty="0">
                <a:solidFill>
                  <a:schemeClr val="bg1"/>
                </a:solidFill>
                <a:latin typeface="Arial"/>
                <a:cs typeface="Arial"/>
              </a:rPr>
              <a:t>&gt;4.0.0&lt;/</a:t>
            </a:r>
            <a:r>
              <a:rPr lang="en-US" sz="1067" dirty="0" err="1">
                <a:solidFill>
                  <a:schemeClr val="bg1"/>
                </a:solidFill>
                <a:latin typeface="Arial"/>
                <a:cs typeface="Arial"/>
              </a:rPr>
              <a:t>modelVersion</a:t>
            </a:r>
            <a:r>
              <a:rPr lang="en-US" sz="1067" dirty="0">
                <a:solidFill>
                  <a:schemeClr val="bg1"/>
                </a:solidFill>
                <a:latin typeface="Arial"/>
                <a:cs typeface="Arial"/>
              </a:rPr>
              <a:t>&gt;</a:t>
            </a:r>
          </a:p>
          <a:p>
            <a:r>
              <a:rPr lang="en-US" sz="1067" dirty="0">
                <a:solidFill>
                  <a:schemeClr val="bg1"/>
                </a:solidFill>
                <a:latin typeface="Arial"/>
                <a:cs typeface="Arial"/>
              </a:rPr>
              <a:t>    &lt;</a:t>
            </a:r>
            <a:r>
              <a:rPr lang="en-US" sz="1067" dirty="0" err="1">
                <a:solidFill>
                  <a:schemeClr val="bg1"/>
                </a:solidFill>
                <a:latin typeface="Arial"/>
                <a:cs typeface="Arial"/>
              </a:rPr>
              <a:t>groupId</a:t>
            </a:r>
            <a:r>
              <a:rPr lang="en-US" sz="1067" dirty="0">
                <a:solidFill>
                  <a:schemeClr val="bg1"/>
                </a:solidFill>
                <a:latin typeface="Arial"/>
                <a:cs typeface="Arial"/>
              </a:rPr>
              <a:t>&gt;test&lt;/</a:t>
            </a:r>
            <a:r>
              <a:rPr lang="en-US" sz="1067" dirty="0" err="1">
                <a:solidFill>
                  <a:schemeClr val="bg1"/>
                </a:solidFill>
                <a:latin typeface="Arial"/>
                <a:cs typeface="Arial"/>
              </a:rPr>
              <a:t>groupId</a:t>
            </a:r>
            <a:r>
              <a:rPr lang="en-US" sz="1067" dirty="0">
                <a:solidFill>
                  <a:schemeClr val="bg1"/>
                </a:solidFill>
                <a:latin typeface="Arial"/>
                <a:cs typeface="Arial"/>
              </a:rPr>
              <a:t>&gt;</a:t>
            </a:r>
          </a:p>
          <a:p>
            <a:r>
              <a:rPr lang="en-US" sz="1067" dirty="0">
                <a:solidFill>
                  <a:schemeClr val="bg1"/>
                </a:solidFill>
                <a:latin typeface="Arial"/>
                <a:cs typeface="Arial"/>
              </a:rPr>
              <a:t>    &lt;</a:t>
            </a:r>
            <a:r>
              <a:rPr lang="en-US" sz="1067" dirty="0" err="1">
                <a:solidFill>
                  <a:schemeClr val="bg1"/>
                </a:solidFill>
                <a:latin typeface="Arial"/>
                <a:cs typeface="Arial"/>
              </a:rPr>
              <a:t>artifactId</a:t>
            </a:r>
            <a:r>
              <a:rPr lang="en-US" sz="1067" dirty="0">
                <a:solidFill>
                  <a:schemeClr val="bg1"/>
                </a:solidFill>
                <a:latin typeface="Arial"/>
                <a:cs typeface="Arial"/>
              </a:rPr>
              <a:t>&gt;</a:t>
            </a:r>
            <a:r>
              <a:rPr lang="en-US" sz="1067" dirty="0" err="1">
                <a:solidFill>
                  <a:schemeClr val="bg1"/>
                </a:solidFill>
                <a:latin typeface="Arial"/>
                <a:cs typeface="Arial"/>
              </a:rPr>
              <a:t>serviceA</a:t>
            </a:r>
            <a:r>
              <a:rPr lang="en-US" sz="1067" dirty="0">
                <a:solidFill>
                  <a:schemeClr val="bg1"/>
                </a:solidFill>
                <a:latin typeface="Arial"/>
                <a:cs typeface="Arial"/>
              </a:rPr>
              <a:t>&lt;/</a:t>
            </a:r>
            <a:r>
              <a:rPr lang="en-US" sz="1067" dirty="0" err="1">
                <a:solidFill>
                  <a:schemeClr val="bg1"/>
                </a:solidFill>
                <a:latin typeface="Arial"/>
                <a:cs typeface="Arial"/>
              </a:rPr>
              <a:t>artifactId</a:t>
            </a:r>
            <a:r>
              <a:rPr lang="en-US" sz="1067" dirty="0">
                <a:solidFill>
                  <a:schemeClr val="bg1"/>
                </a:solidFill>
                <a:latin typeface="Arial"/>
                <a:cs typeface="Arial"/>
              </a:rPr>
              <a:t>&gt;</a:t>
            </a:r>
          </a:p>
          <a:p>
            <a:r>
              <a:rPr lang="en-US" sz="1067" dirty="0">
                <a:solidFill>
                  <a:schemeClr val="bg1"/>
                </a:solidFill>
                <a:latin typeface="Arial"/>
                <a:cs typeface="Arial"/>
              </a:rPr>
              <a:t>    &lt;packaging&gt;war&lt;/packaging&gt;</a:t>
            </a:r>
          </a:p>
          <a:p>
            <a:r>
              <a:rPr lang="en-US" sz="1067" dirty="0">
                <a:solidFill>
                  <a:schemeClr val="bg1"/>
                </a:solidFill>
                <a:latin typeface="Arial"/>
                <a:cs typeface="Arial"/>
              </a:rPr>
              <a:t>    &lt;version&gt;1.0-SNAPSHOT&lt;/version&gt;</a:t>
            </a:r>
          </a:p>
        </p:txBody>
      </p:sp>
      <p:sp>
        <p:nvSpPr>
          <p:cNvPr id="7" name="Rounded Rectangle 6">
            <a:extLst>
              <a:ext uri="{FF2B5EF4-FFF2-40B4-BE49-F238E27FC236}">
                <a16:creationId xmlns:a16="http://schemas.microsoft.com/office/drawing/2014/main" id="{87B9C610-E98A-6240-A66A-1D095E81CC17}"/>
              </a:ext>
            </a:extLst>
          </p:cNvPr>
          <p:cNvSpPr/>
          <p:nvPr/>
        </p:nvSpPr>
        <p:spPr>
          <a:xfrm>
            <a:off x="7253626" y="935951"/>
            <a:ext cx="1890375" cy="714279"/>
          </a:xfrm>
          <a:prstGeom prst="roundRect">
            <a:avLst/>
          </a:prstGeom>
          <a:solidFill>
            <a:schemeClr val="accent3">
              <a:lumMod val="50000"/>
            </a:schemeClr>
          </a:solidFill>
        </p:spPr>
        <p:txBody>
          <a:bodyPr wrap="square" lIns="0" tIns="0" rIns="0" bIns="0" rtlCol="0" anchor="ctr">
            <a:noAutofit/>
          </a:bodyPr>
          <a:lstStyle/>
          <a:p>
            <a:pPr algn="ctr"/>
            <a:r>
              <a:rPr lang="en-US" sz="2400" dirty="0">
                <a:solidFill>
                  <a:srgbClr val="FFFFFF"/>
                </a:solidFill>
                <a:latin typeface="Arial"/>
                <a:cs typeface="Arial"/>
              </a:rPr>
              <a:t>commons</a:t>
            </a:r>
          </a:p>
        </p:txBody>
      </p:sp>
      <p:sp>
        <p:nvSpPr>
          <p:cNvPr id="8" name="Rounded Rectangle 7">
            <a:extLst>
              <a:ext uri="{FF2B5EF4-FFF2-40B4-BE49-F238E27FC236}">
                <a16:creationId xmlns:a16="http://schemas.microsoft.com/office/drawing/2014/main" id="{50A88F44-5A4C-C74F-B459-BA75D794BB99}"/>
              </a:ext>
            </a:extLst>
          </p:cNvPr>
          <p:cNvSpPr/>
          <p:nvPr/>
        </p:nvSpPr>
        <p:spPr>
          <a:xfrm>
            <a:off x="7253626" y="1945793"/>
            <a:ext cx="1890375" cy="714279"/>
          </a:xfrm>
          <a:prstGeom prst="roundRect">
            <a:avLst/>
          </a:prstGeom>
          <a:solidFill>
            <a:schemeClr val="accent3">
              <a:lumMod val="50000"/>
            </a:schemeClr>
          </a:solidFill>
        </p:spPr>
        <p:txBody>
          <a:bodyPr wrap="square" lIns="0" tIns="0" rIns="0" bIns="0" rtlCol="0" anchor="ctr">
            <a:noAutofit/>
          </a:bodyPr>
          <a:lstStyle/>
          <a:p>
            <a:pPr algn="ctr"/>
            <a:r>
              <a:rPr lang="en-US" sz="2400" dirty="0">
                <a:solidFill>
                  <a:srgbClr val="FFFFFF"/>
                </a:solidFill>
                <a:latin typeface="Arial"/>
                <a:cs typeface="Arial"/>
              </a:rPr>
              <a:t>jaxrs-2.1</a:t>
            </a:r>
          </a:p>
        </p:txBody>
      </p:sp>
      <p:cxnSp>
        <p:nvCxnSpPr>
          <p:cNvPr id="10" name="Straight Arrow Connector 9">
            <a:extLst>
              <a:ext uri="{FF2B5EF4-FFF2-40B4-BE49-F238E27FC236}">
                <a16:creationId xmlns:a16="http://schemas.microsoft.com/office/drawing/2014/main" id="{E34872CB-AF3A-3B4C-9930-1C4B7E8F5439}"/>
              </a:ext>
            </a:extLst>
          </p:cNvPr>
          <p:cNvCxnSpPr>
            <a:stCxn id="6" idx="0"/>
            <a:endCxn id="7" idx="1"/>
          </p:cNvCxnSpPr>
          <p:nvPr/>
        </p:nvCxnSpPr>
        <p:spPr>
          <a:xfrm flipV="1">
            <a:off x="4014740" y="1293091"/>
            <a:ext cx="3238885" cy="11083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3A7FDF21-D3B2-A64D-A56D-56F284779FC3}"/>
              </a:ext>
            </a:extLst>
          </p:cNvPr>
          <p:cNvCxnSpPr>
            <a:stCxn id="6" idx="0"/>
            <a:endCxn id="8" idx="1"/>
          </p:cNvCxnSpPr>
          <p:nvPr/>
        </p:nvCxnSpPr>
        <p:spPr>
          <a:xfrm flipV="1">
            <a:off x="4014740" y="2302932"/>
            <a:ext cx="3238885" cy="985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Down Arrow 12">
            <a:extLst>
              <a:ext uri="{FF2B5EF4-FFF2-40B4-BE49-F238E27FC236}">
                <a16:creationId xmlns:a16="http://schemas.microsoft.com/office/drawing/2014/main" id="{AC110D87-8711-BD4C-B1D9-AA45CBDAB7F8}"/>
              </a:ext>
            </a:extLst>
          </p:cNvPr>
          <p:cNvSpPr/>
          <p:nvPr/>
        </p:nvSpPr>
        <p:spPr>
          <a:xfrm>
            <a:off x="2110939" y="3854642"/>
            <a:ext cx="701964" cy="788169"/>
          </a:xfrm>
          <a:prstGeom prst="downArrow">
            <a:avLst/>
          </a:prstGeom>
          <a:solidFill>
            <a:schemeClr val="accent1">
              <a:lumMod val="75000"/>
            </a:schemeClr>
          </a:solidFill>
        </p:spPr>
        <p:txBody>
          <a:bodyPr wrap="square" lIns="0" tIns="0" rIns="0" bIns="0" rtlCol="0" anchor="ctr">
            <a:noAutofit/>
          </a:bodyPr>
          <a:lstStyle/>
          <a:p>
            <a:pPr algn="ctr"/>
            <a:endParaRPr lang="en-US" sz="1600" dirty="0" err="1">
              <a:solidFill>
                <a:srgbClr val="FFFFFF"/>
              </a:solidFill>
              <a:latin typeface="Arial"/>
              <a:cs typeface="Arial"/>
            </a:endParaRPr>
          </a:p>
        </p:txBody>
      </p:sp>
      <p:sp>
        <p:nvSpPr>
          <p:cNvPr id="14" name="Rounded Rectangle 13">
            <a:extLst>
              <a:ext uri="{FF2B5EF4-FFF2-40B4-BE49-F238E27FC236}">
                <a16:creationId xmlns:a16="http://schemas.microsoft.com/office/drawing/2014/main" id="{C6E8E5A4-B676-6341-B6CC-605302BCEB08}"/>
              </a:ext>
            </a:extLst>
          </p:cNvPr>
          <p:cNvSpPr/>
          <p:nvPr/>
        </p:nvSpPr>
        <p:spPr>
          <a:xfrm>
            <a:off x="1399308" y="5154225"/>
            <a:ext cx="2125225" cy="879892"/>
          </a:xfrm>
          <a:prstGeom prst="roundRect">
            <a:avLst/>
          </a:prstGeom>
          <a:solidFill>
            <a:schemeClr val="accent2">
              <a:lumMod val="50000"/>
            </a:schemeClr>
          </a:solidFill>
        </p:spPr>
        <p:txBody>
          <a:bodyPr wrap="square" lIns="0" tIns="0" rIns="0" bIns="0" rtlCol="0" anchor="ctr">
            <a:noAutofit/>
          </a:bodyPr>
          <a:lstStyle/>
          <a:p>
            <a:pPr algn="ctr"/>
            <a:r>
              <a:rPr lang="en-US" sz="2400" dirty="0" err="1">
                <a:solidFill>
                  <a:srgbClr val="FFFFFF"/>
                </a:solidFill>
                <a:latin typeface="Arial"/>
                <a:cs typeface="Arial"/>
              </a:rPr>
              <a:t>serviceA.war</a:t>
            </a:r>
            <a:endParaRPr lang="en-US" sz="2400" dirty="0">
              <a:solidFill>
                <a:srgbClr val="FFFFFF"/>
              </a:solidFill>
              <a:latin typeface="Arial"/>
              <a:cs typeface="Arial"/>
            </a:endParaRPr>
          </a:p>
        </p:txBody>
      </p:sp>
      <p:sp>
        <p:nvSpPr>
          <p:cNvPr id="15" name="Rounded Rectangle 14">
            <a:extLst>
              <a:ext uri="{FF2B5EF4-FFF2-40B4-BE49-F238E27FC236}">
                <a16:creationId xmlns:a16="http://schemas.microsoft.com/office/drawing/2014/main" id="{28DC3E04-51E7-594B-9BD5-38990B094283}"/>
              </a:ext>
            </a:extLst>
          </p:cNvPr>
          <p:cNvSpPr/>
          <p:nvPr/>
        </p:nvSpPr>
        <p:spPr>
          <a:xfrm>
            <a:off x="5559739" y="4938894"/>
            <a:ext cx="2125225" cy="1310553"/>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t"/>
          <a:lstStyle/>
          <a:p>
            <a:r>
              <a:rPr lang="en-US" sz="2400" dirty="0" err="1">
                <a:solidFill>
                  <a:schemeClr val="bg2"/>
                </a:solidFill>
              </a:rPr>
              <a:t>defaultServer</a:t>
            </a:r>
            <a:endParaRPr lang="en-US" sz="2400" dirty="0">
              <a:solidFill>
                <a:schemeClr val="bg2"/>
              </a:solidFill>
            </a:endParaRPr>
          </a:p>
        </p:txBody>
      </p:sp>
      <p:pic>
        <p:nvPicPr>
          <p:cNvPr id="16" name="Picture 15">
            <a:extLst>
              <a:ext uri="{FF2B5EF4-FFF2-40B4-BE49-F238E27FC236}">
                <a16:creationId xmlns:a16="http://schemas.microsoft.com/office/drawing/2014/main" id="{844CFF10-FC69-7442-92B1-359063C0173C}"/>
              </a:ext>
            </a:extLst>
          </p:cNvPr>
          <p:cNvPicPr>
            <a:picLocks noChangeAspect="1"/>
          </p:cNvPicPr>
          <p:nvPr/>
        </p:nvPicPr>
        <p:blipFill>
          <a:blip r:embed="rId2"/>
          <a:stretch>
            <a:fillRect/>
          </a:stretch>
        </p:blipFill>
        <p:spPr>
          <a:xfrm>
            <a:off x="7335924" y="5898465"/>
            <a:ext cx="837400" cy="636424"/>
          </a:xfrm>
          <a:prstGeom prst="rect">
            <a:avLst/>
          </a:prstGeom>
        </p:spPr>
      </p:pic>
      <p:cxnSp>
        <p:nvCxnSpPr>
          <p:cNvPr id="18" name="Straight Arrow Connector 17">
            <a:extLst>
              <a:ext uri="{FF2B5EF4-FFF2-40B4-BE49-F238E27FC236}">
                <a16:creationId xmlns:a16="http://schemas.microsoft.com/office/drawing/2014/main" id="{263127D2-56C6-0A4D-9F58-BEC28330E499}"/>
              </a:ext>
            </a:extLst>
          </p:cNvPr>
          <p:cNvCxnSpPr>
            <a:cxnSpLocks/>
            <a:stCxn id="14" idx="3"/>
            <a:endCxn id="15" idx="1"/>
          </p:cNvCxnSpPr>
          <p:nvPr/>
        </p:nvCxnSpPr>
        <p:spPr>
          <a:xfrm>
            <a:off x="3524533" y="5594171"/>
            <a:ext cx="20352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Rounded Rectangle 23">
            <a:extLst>
              <a:ext uri="{FF2B5EF4-FFF2-40B4-BE49-F238E27FC236}">
                <a16:creationId xmlns:a16="http://schemas.microsoft.com/office/drawing/2014/main" id="{50B63DCD-0168-4442-8EEA-449C68932FD9}"/>
              </a:ext>
            </a:extLst>
          </p:cNvPr>
          <p:cNvSpPr/>
          <p:nvPr/>
        </p:nvSpPr>
        <p:spPr>
          <a:xfrm>
            <a:off x="6871856" y="341605"/>
            <a:ext cx="5015345" cy="2733964"/>
          </a:xfrm>
          <a:prstGeom prst="roundRect">
            <a:avLst/>
          </a:prstGeom>
          <a:noFill/>
          <a:ln w="38100">
            <a:solidFill>
              <a:schemeClr val="accent4">
                <a:lumMod val="50000"/>
              </a:schemeClr>
            </a:solidFill>
          </a:ln>
        </p:spPr>
        <p:txBody>
          <a:bodyPr wrap="square" lIns="0" tIns="0" rIns="0" bIns="0" rtlCol="0" anchor="ctr">
            <a:noAutofit/>
          </a:bodyPr>
          <a:lstStyle/>
          <a:p>
            <a:pPr algn="ctr"/>
            <a:endParaRPr lang="en-US" sz="1600" dirty="0" err="1">
              <a:solidFill>
                <a:srgbClr val="FFFFFF"/>
              </a:solidFill>
              <a:latin typeface="Arial"/>
              <a:cs typeface="Arial"/>
            </a:endParaRPr>
          </a:p>
        </p:txBody>
      </p:sp>
      <p:sp>
        <p:nvSpPr>
          <p:cNvPr id="25" name="TextBox 24">
            <a:extLst>
              <a:ext uri="{FF2B5EF4-FFF2-40B4-BE49-F238E27FC236}">
                <a16:creationId xmlns:a16="http://schemas.microsoft.com/office/drawing/2014/main" id="{13AE8359-7094-D140-B9AB-E816B3EFC4FA}"/>
              </a:ext>
            </a:extLst>
          </p:cNvPr>
          <p:cNvSpPr txBox="1"/>
          <p:nvPr/>
        </p:nvSpPr>
        <p:spPr>
          <a:xfrm>
            <a:off x="7149166" y="418642"/>
            <a:ext cx="2450671" cy="461665"/>
          </a:xfrm>
          <a:prstGeom prst="rect">
            <a:avLst/>
          </a:prstGeom>
          <a:noFill/>
        </p:spPr>
        <p:txBody>
          <a:bodyPr wrap="none" rtlCol="0">
            <a:spAutoFit/>
          </a:bodyPr>
          <a:lstStyle/>
          <a:p>
            <a:r>
              <a:rPr lang="en-US" sz="2400" dirty="0"/>
              <a:t>Maven Repository</a:t>
            </a:r>
          </a:p>
        </p:txBody>
      </p:sp>
      <p:sp>
        <p:nvSpPr>
          <p:cNvPr id="26" name="Rounded Rectangle 25">
            <a:extLst>
              <a:ext uri="{FF2B5EF4-FFF2-40B4-BE49-F238E27FC236}">
                <a16:creationId xmlns:a16="http://schemas.microsoft.com/office/drawing/2014/main" id="{89E9D1D4-1224-6043-BAB9-93DFE5666F2C}"/>
              </a:ext>
            </a:extLst>
          </p:cNvPr>
          <p:cNvSpPr/>
          <p:nvPr/>
        </p:nvSpPr>
        <p:spPr>
          <a:xfrm>
            <a:off x="9570413" y="1938486"/>
            <a:ext cx="2215188" cy="714279"/>
          </a:xfrm>
          <a:prstGeom prst="roundRect">
            <a:avLst/>
          </a:prstGeom>
          <a:solidFill>
            <a:schemeClr val="accent3">
              <a:lumMod val="50000"/>
            </a:schemeClr>
          </a:solidFill>
        </p:spPr>
        <p:txBody>
          <a:bodyPr wrap="square" lIns="0" tIns="0" rIns="0" bIns="0" rtlCol="0" anchor="ctr">
            <a:noAutofit/>
          </a:bodyPr>
          <a:lstStyle/>
          <a:p>
            <a:pPr algn="ctr"/>
            <a:r>
              <a:rPr lang="en-US" sz="2400" dirty="0" err="1">
                <a:solidFill>
                  <a:srgbClr val="FFFFFF"/>
                </a:solidFill>
                <a:latin typeface="Arial"/>
                <a:cs typeface="Arial"/>
              </a:rPr>
              <a:t>wlp</a:t>
            </a:r>
            <a:endParaRPr lang="en-US" sz="2400" dirty="0">
              <a:solidFill>
                <a:srgbClr val="FFFFFF"/>
              </a:solidFill>
              <a:latin typeface="Arial"/>
              <a:cs typeface="Arial"/>
            </a:endParaRPr>
          </a:p>
        </p:txBody>
      </p:sp>
      <p:cxnSp>
        <p:nvCxnSpPr>
          <p:cNvPr id="28" name="Straight Arrow Connector 27">
            <a:extLst>
              <a:ext uri="{FF2B5EF4-FFF2-40B4-BE49-F238E27FC236}">
                <a16:creationId xmlns:a16="http://schemas.microsoft.com/office/drawing/2014/main" id="{B2A93F07-0960-8747-86A2-54127BF0648F}"/>
              </a:ext>
            </a:extLst>
          </p:cNvPr>
          <p:cNvCxnSpPr>
            <a:cxnSpLocks/>
            <a:stCxn id="15" idx="0"/>
            <a:endCxn id="26" idx="2"/>
          </p:cNvCxnSpPr>
          <p:nvPr/>
        </p:nvCxnSpPr>
        <p:spPr>
          <a:xfrm flipV="1">
            <a:off x="6622352" y="2652765"/>
            <a:ext cx="4055655" cy="2286129"/>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77D610AF-0530-F843-A94C-B0843D3E6DFB}"/>
              </a:ext>
            </a:extLst>
          </p:cNvPr>
          <p:cNvCxnSpPr>
            <a:cxnSpLocks/>
            <a:stCxn id="8" idx="2"/>
            <a:endCxn id="15" idx="0"/>
          </p:cNvCxnSpPr>
          <p:nvPr/>
        </p:nvCxnSpPr>
        <p:spPr>
          <a:xfrm flipH="1">
            <a:off x="6622352" y="2660072"/>
            <a:ext cx="1576462" cy="22788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84AB4E0E-3185-B944-AABB-30BBB91CA32D}"/>
              </a:ext>
            </a:extLst>
          </p:cNvPr>
          <p:cNvSpPr txBox="1"/>
          <p:nvPr/>
        </p:nvSpPr>
        <p:spPr>
          <a:xfrm>
            <a:off x="4849338" y="1209844"/>
            <a:ext cx="1653017" cy="461665"/>
          </a:xfrm>
          <a:prstGeom prst="rect">
            <a:avLst/>
          </a:prstGeom>
          <a:noFill/>
        </p:spPr>
        <p:txBody>
          <a:bodyPr wrap="none" rtlCol="0">
            <a:spAutoFit/>
          </a:bodyPr>
          <a:lstStyle/>
          <a:p>
            <a:r>
              <a:rPr lang="en-US" sz="2400" dirty="0">
                <a:solidFill>
                  <a:schemeClr val="accent4"/>
                </a:solidFill>
              </a:rPr>
              <a:t>depends</a:t>
            </a:r>
            <a:r>
              <a:rPr lang="en-US" sz="2400" dirty="0"/>
              <a:t> on</a:t>
            </a:r>
          </a:p>
        </p:txBody>
      </p:sp>
      <p:sp>
        <p:nvSpPr>
          <p:cNvPr id="29" name="TextBox 28">
            <a:extLst>
              <a:ext uri="{FF2B5EF4-FFF2-40B4-BE49-F238E27FC236}">
                <a16:creationId xmlns:a16="http://schemas.microsoft.com/office/drawing/2014/main" id="{40CB2B63-FBE4-164D-9B10-3DD8D7693C08}"/>
              </a:ext>
            </a:extLst>
          </p:cNvPr>
          <p:cNvSpPr txBox="1"/>
          <p:nvPr/>
        </p:nvSpPr>
        <p:spPr>
          <a:xfrm>
            <a:off x="3941841" y="4940185"/>
            <a:ext cx="1371850" cy="461665"/>
          </a:xfrm>
          <a:prstGeom prst="rect">
            <a:avLst/>
          </a:prstGeom>
          <a:noFill/>
        </p:spPr>
        <p:txBody>
          <a:bodyPr wrap="none" rtlCol="0">
            <a:spAutoFit/>
          </a:bodyPr>
          <a:lstStyle/>
          <a:p>
            <a:r>
              <a:rPr lang="en-US" sz="2400" dirty="0">
                <a:solidFill>
                  <a:schemeClr val="accent4"/>
                </a:solidFill>
              </a:rPr>
              <a:t>installs</a:t>
            </a:r>
            <a:r>
              <a:rPr lang="en-US" sz="2400" dirty="0"/>
              <a:t> to</a:t>
            </a:r>
          </a:p>
        </p:txBody>
      </p:sp>
      <p:sp>
        <p:nvSpPr>
          <p:cNvPr id="30" name="Rounded Rectangle 29">
            <a:extLst>
              <a:ext uri="{FF2B5EF4-FFF2-40B4-BE49-F238E27FC236}">
                <a16:creationId xmlns:a16="http://schemas.microsoft.com/office/drawing/2014/main" id="{2A9C49A9-3EBA-A942-ABA1-D667E49331F2}"/>
              </a:ext>
            </a:extLst>
          </p:cNvPr>
          <p:cNvSpPr/>
          <p:nvPr/>
        </p:nvSpPr>
        <p:spPr>
          <a:xfrm>
            <a:off x="9570413" y="935951"/>
            <a:ext cx="2215188" cy="714279"/>
          </a:xfrm>
          <a:prstGeom prst="roundRect">
            <a:avLst/>
          </a:prstGeom>
          <a:solidFill>
            <a:schemeClr val="accent3">
              <a:lumMod val="50000"/>
            </a:schemeClr>
          </a:solidFill>
        </p:spPr>
        <p:txBody>
          <a:bodyPr wrap="square" lIns="0" tIns="0" rIns="0" bIns="0" rtlCol="0" anchor="ctr">
            <a:noAutofit/>
          </a:bodyPr>
          <a:lstStyle/>
          <a:p>
            <a:pPr algn="ctr"/>
            <a:r>
              <a:rPr lang="en-US" sz="2400" dirty="0">
                <a:solidFill>
                  <a:srgbClr val="FFFFFF"/>
                </a:solidFill>
                <a:latin typeface="Arial"/>
                <a:cs typeface="Arial"/>
              </a:rPr>
              <a:t>jaxrs-2.1-api</a:t>
            </a:r>
          </a:p>
        </p:txBody>
      </p:sp>
      <p:cxnSp>
        <p:nvCxnSpPr>
          <p:cNvPr id="31" name="Straight Arrow Connector 30">
            <a:extLst>
              <a:ext uri="{FF2B5EF4-FFF2-40B4-BE49-F238E27FC236}">
                <a16:creationId xmlns:a16="http://schemas.microsoft.com/office/drawing/2014/main" id="{BE5F86C4-C851-C145-9031-95A3B7488C82}"/>
              </a:ext>
            </a:extLst>
          </p:cNvPr>
          <p:cNvCxnSpPr>
            <a:cxnSpLocks/>
          </p:cNvCxnSpPr>
          <p:nvPr/>
        </p:nvCxnSpPr>
        <p:spPr>
          <a:xfrm flipV="1">
            <a:off x="9144001" y="1650230"/>
            <a:ext cx="455836" cy="2955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4781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E5F0-4579-1E46-84C8-B7F1F132D759}"/>
              </a:ext>
            </a:extLst>
          </p:cNvPr>
          <p:cNvSpPr>
            <a:spLocks noGrp="1"/>
          </p:cNvSpPr>
          <p:nvPr>
            <p:ph type="title"/>
          </p:nvPr>
        </p:nvSpPr>
        <p:spPr/>
        <p:txBody>
          <a:bodyPr/>
          <a:lstStyle/>
          <a:p>
            <a:r>
              <a:rPr lang="en-US" dirty="0"/>
              <a:t>Maven/Gradle</a:t>
            </a:r>
          </a:p>
        </p:txBody>
      </p:sp>
      <p:sp>
        <p:nvSpPr>
          <p:cNvPr id="3" name="Rounded Rectangle 2">
            <a:extLst>
              <a:ext uri="{FF2B5EF4-FFF2-40B4-BE49-F238E27FC236}">
                <a16:creationId xmlns:a16="http://schemas.microsoft.com/office/drawing/2014/main" id="{B1B157F3-CA83-4541-9EC4-34430A9001C2}"/>
              </a:ext>
            </a:extLst>
          </p:cNvPr>
          <p:cNvSpPr/>
          <p:nvPr/>
        </p:nvSpPr>
        <p:spPr>
          <a:xfrm>
            <a:off x="8979877" y="2689972"/>
            <a:ext cx="2602524" cy="2133600"/>
          </a:xfrm>
          <a:prstGeom prst="round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t"/>
          <a:lstStyle/>
          <a:p>
            <a:pPr algn="ctr"/>
            <a:r>
              <a:rPr lang="en-US" sz="2400" dirty="0"/>
              <a:t>Maven Central</a:t>
            </a:r>
          </a:p>
        </p:txBody>
      </p:sp>
      <p:sp>
        <p:nvSpPr>
          <p:cNvPr id="4" name="Rectangle 3">
            <a:extLst>
              <a:ext uri="{FF2B5EF4-FFF2-40B4-BE49-F238E27FC236}">
                <a16:creationId xmlns:a16="http://schemas.microsoft.com/office/drawing/2014/main" id="{80F7B295-A637-4D4B-A202-5615634FF301}"/>
              </a:ext>
            </a:extLst>
          </p:cNvPr>
          <p:cNvSpPr/>
          <p:nvPr/>
        </p:nvSpPr>
        <p:spPr>
          <a:xfrm>
            <a:off x="609600" y="1783809"/>
            <a:ext cx="7002163" cy="442504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r>
              <a:rPr lang="en-US" sz="1867" dirty="0">
                <a:solidFill>
                  <a:srgbClr val="FFFF00"/>
                </a:solidFill>
                <a:latin typeface="Lucida Console" panose="020B0609040504020204" pitchFamily="49" charset="0"/>
              </a:rPr>
              <a:t>&lt;dependencies&gt; </a:t>
            </a:r>
            <a:br>
              <a:rPr lang="en-US" sz="1867" dirty="0">
                <a:solidFill>
                  <a:srgbClr val="FFFF00"/>
                </a:solidFill>
                <a:latin typeface="Lucida Console" panose="020B0609040504020204" pitchFamily="49" charset="0"/>
              </a:rPr>
            </a:br>
            <a:r>
              <a:rPr lang="en-US" sz="1867" dirty="0">
                <a:solidFill>
                  <a:srgbClr val="FFFF00"/>
                </a:solidFill>
                <a:latin typeface="Lucida Console" panose="020B0609040504020204" pitchFamily="49" charset="0"/>
              </a:rPr>
              <a:t>  &lt;dependency&gt; </a:t>
            </a:r>
            <a:br>
              <a:rPr lang="en-US" sz="1867" dirty="0">
                <a:solidFill>
                  <a:srgbClr val="FFFF00"/>
                </a:solidFill>
                <a:latin typeface="Lucida Console" panose="020B0609040504020204" pitchFamily="49" charset="0"/>
              </a:rPr>
            </a:br>
            <a:r>
              <a:rPr lang="en-US" sz="1867" dirty="0">
                <a:solidFill>
                  <a:srgbClr val="FFFF00"/>
                </a:solidFill>
                <a:latin typeface="Lucida Console" panose="020B0609040504020204" pitchFamily="49" charset="0"/>
              </a:rPr>
              <a:t>    &lt;</a:t>
            </a:r>
            <a:r>
              <a:rPr lang="en-US" sz="1867" dirty="0" err="1">
                <a:solidFill>
                  <a:srgbClr val="FFFF00"/>
                </a:solidFill>
                <a:latin typeface="Lucida Console" panose="020B0609040504020204" pitchFamily="49" charset="0"/>
              </a:rPr>
              <a:t>groupId</a:t>
            </a:r>
            <a:r>
              <a:rPr lang="en-US" sz="1867" dirty="0">
                <a:solidFill>
                  <a:srgbClr val="FFFF00"/>
                </a:solidFill>
                <a:latin typeface="Lucida Console" panose="020B0609040504020204" pitchFamily="49" charset="0"/>
              </a:rPr>
              <a:t>&gt;</a:t>
            </a:r>
            <a:r>
              <a:rPr lang="en-US" sz="1867" dirty="0" err="1">
                <a:solidFill>
                  <a:srgbClr val="FFFF00"/>
                </a:solidFill>
                <a:latin typeface="Lucida Console" panose="020B0609040504020204" pitchFamily="49" charset="0"/>
              </a:rPr>
              <a:t>io.openliberty.features</a:t>
            </a:r>
            <a:r>
              <a:rPr lang="en-US" sz="1867" dirty="0">
                <a:solidFill>
                  <a:srgbClr val="FFFF00"/>
                </a:solidFill>
                <a:latin typeface="Lucida Console" panose="020B0609040504020204" pitchFamily="49" charset="0"/>
              </a:rPr>
              <a:t>&lt;/</a:t>
            </a:r>
            <a:r>
              <a:rPr lang="en-US" sz="1867" dirty="0" err="1">
                <a:solidFill>
                  <a:srgbClr val="FFFF00"/>
                </a:solidFill>
                <a:latin typeface="Lucida Console" panose="020B0609040504020204" pitchFamily="49" charset="0"/>
              </a:rPr>
              <a:t>groupId</a:t>
            </a:r>
            <a:r>
              <a:rPr lang="en-US" sz="1867" dirty="0">
                <a:solidFill>
                  <a:srgbClr val="FFFF00"/>
                </a:solidFill>
                <a:latin typeface="Lucida Console" panose="020B0609040504020204" pitchFamily="49" charset="0"/>
              </a:rPr>
              <a:t>&gt; </a:t>
            </a:r>
          </a:p>
          <a:p>
            <a:r>
              <a:rPr lang="en-US" sz="1867" dirty="0">
                <a:solidFill>
                  <a:srgbClr val="FFFF00"/>
                </a:solidFill>
                <a:latin typeface="Lucida Console" panose="020B0609040504020204" pitchFamily="49" charset="0"/>
              </a:rPr>
              <a:t>    &lt;</a:t>
            </a:r>
            <a:r>
              <a:rPr lang="en-US" sz="1867" dirty="0" err="1">
                <a:solidFill>
                  <a:srgbClr val="FFFF00"/>
                </a:solidFill>
                <a:latin typeface="Lucida Console" panose="020B0609040504020204" pitchFamily="49" charset="0"/>
              </a:rPr>
              <a:t>artifactId</a:t>
            </a:r>
            <a:r>
              <a:rPr lang="en-US" sz="1867" dirty="0">
                <a:solidFill>
                  <a:srgbClr val="FFFF00"/>
                </a:solidFill>
                <a:latin typeface="Lucida Console" panose="020B0609040504020204" pitchFamily="49" charset="0"/>
              </a:rPr>
              <a:t>&gt;jaxrs-2.1&lt;/</a:t>
            </a:r>
            <a:r>
              <a:rPr lang="en-US" sz="1867" dirty="0" err="1">
                <a:solidFill>
                  <a:srgbClr val="FFFF00"/>
                </a:solidFill>
                <a:latin typeface="Lucida Console" panose="020B0609040504020204" pitchFamily="49" charset="0"/>
              </a:rPr>
              <a:t>artifactId</a:t>
            </a:r>
            <a:r>
              <a:rPr lang="en-US" sz="1867" dirty="0">
                <a:solidFill>
                  <a:srgbClr val="FFFF00"/>
                </a:solidFill>
                <a:latin typeface="Lucida Console" panose="020B0609040504020204" pitchFamily="49" charset="0"/>
              </a:rPr>
              <a:t>&gt; </a:t>
            </a:r>
          </a:p>
          <a:p>
            <a:r>
              <a:rPr lang="en-US" sz="1867" dirty="0">
                <a:solidFill>
                  <a:srgbClr val="FFFF00"/>
                </a:solidFill>
                <a:latin typeface="Lucida Console" panose="020B0609040504020204" pitchFamily="49" charset="0"/>
              </a:rPr>
              <a:t>    &lt;type&gt;</a:t>
            </a:r>
            <a:r>
              <a:rPr lang="en-US" sz="1867" dirty="0" err="1">
                <a:solidFill>
                  <a:srgbClr val="FFFF00"/>
                </a:solidFill>
                <a:latin typeface="Lucida Console" panose="020B0609040504020204" pitchFamily="49" charset="0"/>
              </a:rPr>
              <a:t>esa</a:t>
            </a:r>
            <a:r>
              <a:rPr lang="en-US" sz="1867" dirty="0">
                <a:solidFill>
                  <a:srgbClr val="FFFF00"/>
                </a:solidFill>
                <a:latin typeface="Lucida Console" panose="020B0609040504020204" pitchFamily="49" charset="0"/>
              </a:rPr>
              <a:t>&lt;/type&gt; </a:t>
            </a:r>
            <a:br>
              <a:rPr lang="en-US" sz="1867" dirty="0">
                <a:solidFill>
                  <a:srgbClr val="FFFF00"/>
                </a:solidFill>
                <a:latin typeface="Lucida Console" panose="020B0609040504020204" pitchFamily="49" charset="0"/>
              </a:rPr>
            </a:br>
            <a:r>
              <a:rPr lang="en-US" sz="1867" dirty="0">
                <a:solidFill>
                  <a:srgbClr val="FFFF00"/>
                </a:solidFill>
                <a:latin typeface="Lucida Console" panose="020B0609040504020204" pitchFamily="49" charset="0"/>
              </a:rPr>
              <a:t>    &lt;scope&gt;provided&lt;/scope&gt; </a:t>
            </a:r>
            <a:br>
              <a:rPr lang="en-US" sz="1867" dirty="0">
                <a:solidFill>
                  <a:srgbClr val="FFFF00"/>
                </a:solidFill>
                <a:latin typeface="Lucida Console" panose="020B0609040504020204" pitchFamily="49" charset="0"/>
              </a:rPr>
            </a:br>
            <a:r>
              <a:rPr lang="en-US" sz="1867" dirty="0">
                <a:solidFill>
                  <a:srgbClr val="FFFF00"/>
                </a:solidFill>
                <a:latin typeface="Lucida Console" panose="020B0609040504020204" pitchFamily="49" charset="0"/>
              </a:rPr>
              <a:t>  &lt;/dependency&gt; </a:t>
            </a:r>
            <a:br>
              <a:rPr lang="en-US" sz="1867" dirty="0">
                <a:solidFill>
                  <a:srgbClr val="FFFF00"/>
                </a:solidFill>
                <a:latin typeface="Lucida Console" panose="020B0609040504020204" pitchFamily="49" charset="0"/>
              </a:rPr>
            </a:br>
            <a:r>
              <a:rPr lang="en-US" sz="1867" dirty="0">
                <a:solidFill>
                  <a:srgbClr val="FFFF00"/>
                </a:solidFill>
                <a:latin typeface="Lucida Console" panose="020B0609040504020204" pitchFamily="49" charset="0"/>
              </a:rPr>
              <a:t>  &lt;dependency&gt; </a:t>
            </a:r>
            <a:br>
              <a:rPr lang="en-US" sz="1867" dirty="0">
                <a:solidFill>
                  <a:srgbClr val="FFFF00"/>
                </a:solidFill>
                <a:latin typeface="Lucida Console" panose="020B0609040504020204" pitchFamily="49" charset="0"/>
              </a:rPr>
            </a:br>
            <a:r>
              <a:rPr lang="en-US" sz="1867" dirty="0">
                <a:solidFill>
                  <a:srgbClr val="FFFF00"/>
                </a:solidFill>
                <a:latin typeface="Lucida Console" panose="020B0609040504020204" pitchFamily="49" charset="0"/>
              </a:rPr>
              <a:t>    &lt;</a:t>
            </a:r>
            <a:r>
              <a:rPr lang="en-US" sz="1867" dirty="0" err="1">
                <a:solidFill>
                  <a:srgbClr val="FFFF00"/>
                </a:solidFill>
                <a:latin typeface="Lucida Console" panose="020B0609040504020204" pitchFamily="49" charset="0"/>
              </a:rPr>
              <a:t>groupId</a:t>
            </a:r>
            <a:r>
              <a:rPr lang="en-US" sz="1867" dirty="0">
                <a:solidFill>
                  <a:srgbClr val="FFFF00"/>
                </a:solidFill>
                <a:latin typeface="Lucida Console" panose="020B0609040504020204" pitchFamily="49" charset="0"/>
              </a:rPr>
              <a:t>&gt;</a:t>
            </a:r>
            <a:r>
              <a:rPr lang="en-US" sz="1867" dirty="0" err="1">
                <a:solidFill>
                  <a:srgbClr val="FFFF00"/>
                </a:solidFill>
                <a:latin typeface="Lucida Console" panose="020B0609040504020204" pitchFamily="49" charset="0"/>
              </a:rPr>
              <a:t>io.openliberty.features</a:t>
            </a:r>
            <a:r>
              <a:rPr lang="en-US" sz="1867" dirty="0">
                <a:solidFill>
                  <a:srgbClr val="FFFF00"/>
                </a:solidFill>
                <a:latin typeface="Lucida Console" panose="020B0609040504020204" pitchFamily="49" charset="0"/>
              </a:rPr>
              <a:t>&lt;/</a:t>
            </a:r>
            <a:r>
              <a:rPr lang="en-US" sz="1867" dirty="0" err="1">
                <a:solidFill>
                  <a:srgbClr val="FFFF00"/>
                </a:solidFill>
                <a:latin typeface="Lucida Console" panose="020B0609040504020204" pitchFamily="49" charset="0"/>
              </a:rPr>
              <a:t>groupId</a:t>
            </a:r>
            <a:r>
              <a:rPr lang="en-US" sz="1867" dirty="0">
                <a:solidFill>
                  <a:srgbClr val="FFFF00"/>
                </a:solidFill>
                <a:latin typeface="Lucida Console" panose="020B0609040504020204" pitchFamily="49" charset="0"/>
              </a:rPr>
              <a:t>&gt; </a:t>
            </a:r>
            <a:br>
              <a:rPr lang="en-US" sz="1867" dirty="0">
                <a:solidFill>
                  <a:srgbClr val="FFFF00"/>
                </a:solidFill>
                <a:latin typeface="Lucida Console" panose="020B0609040504020204" pitchFamily="49" charset="0"/>
              </a:rPr>
            </a:br>
            <a:r>
              <a:rPr lang="en-US" sz="1867" dirty="0">
                <a:solidFill>
                  <a:srgbClr val="FFFF00"/>
                </a:solidFill>
                <a:latin typeface="Lucida Console" panose="020B0609040504020204" pitchFamily="49" charset="0"/>
              </a:rPr>
              <a:t>    &lt;</a:t>
            </a:r>
            <a:r>
              <a:rPr lang="en-US" sz="1867" dirty="0" err="1">
                <a:solidFill>
                  <a:srgbClr val="FFFF00"/>
                </a:solidFill>
                <a:latin typeface="Lucida Console" panose="020B0609040504020204" pitchFamily="49" charset="0"/>
              </a:rPr>
              <a:t>artifactId</a:t>
            </a:r>
            <a:r>
              <a:rPr lang="en-US" sz="1867" dirty="0">
                <a:solidFill>
                  <a:srgbClr val="FFFF00"/>
                </a:solidFill>
                <a:latin typeface="Lucida Console" panose="020B0609040504020204" pitchFamily="49" charset="0"/>
              </a:rPr>
              <a:t>&gt;jsonb-1.0&lt;/</a:t>
            </a:r>
            <a:r>
              <a:rPr lang="en-US" sz="1867" dirty="0" err="1">
                <a:solidFill>
                  <a:srgbClr val="FFFF00"/>
                </a:solidFill>
                <a:latin typeface="Lucida Console" panose="020B0609040504020204" pitchFamily="49" charset="0"/>
              </a:rPr>
              <a:t>artifactId</a:t>
            </a:r>
            <a:r>
              <a:rPr lang="en-US" sz="1867" dirty="0">
                <a:solidFill>
                  <a:srgbClr val="FFFF00"/>
                </a:solidFill>
                <a:latin typeface="Lucida Console" panose="020B0609040504020204" pitchFamily="49" charset="0"/>
              </a:rPr>
              <a:t>&gt; </a:t>
            </a:r>
            <a:br>
              <a:rPr lang="en-US" sz="1867" dirty="0">
                <a:solidFill>
                  <a:srgbClr val="FFFF00"/>
                </a:solidFill>
                <a:latin typeface="Lucida Console" panose="020B0609040504020204" pitchFamily="49" charset="0"/>
              </a:rPr>
            </a:br>
            <a:r>
              <a:rPr lang="en-US" sz="1867" dirty="0">
                <a:solidFill>
                  <a:srgbClr val="FFFF00"/>
                </a:solidFill>
                <a:latin typeface="Lucida Console" panose="020B0609040504020204" pitchFamily="49" charset="0"/>
              </a:rPr>
              <a:t>    &lt;type&gt;</a:t>
            </a:r>
            <a:r>
              <a:rPr lang="en-US" sz="1867" dirty="0" err="1">
                <a:solidFill>
                  <a:srgbClr val="FFFF00"/>
                </a:solidFill>
                <a:latin typeface="Lucida Console" panose="020B0609040504020204" pitchFamily="49" charset="0"/>
              </a:rPr>
              <a:t>esa</a:t>
            </a:r>
            <a:r>
              <a:rPr lang="en-US" sz="1867" dirty="0">
                <a:solidFill>
                  <a:srgbClr val="FFFF00"/>
                </a:solidFill>
                <a:latin typeface="Lucida Console" panose="020B0609040504020204" pitchFamily="49" charset="0"/>
              </a:rPr>
              <a:t>&lt;/type&gt; </a:t>
            </a:r>
            <a:br>
              <a:rPr lang="en-US" sz="1867" dirty="0">
                <a:solidFill>
                  <a:srgbClr val="FFFF00"/>
                </a:solidFill>
                <a:latin typeface="Lucida Console" panose="020B0609040504020204" pitchFamily="49" charset="0"/>
              </a:rPr>
            </a:br>
            <a:r>
              <a:rPr lang="en-US" sz="1867" dirty="0">
                <a:solidFill>
                  <a:srgbClr val="FFFF00"/>
                </a:solidFill>
                <a:latin typeface="Lucida Console" panose="020B0609040504020204" pitchFamily="49" charset="0"/>
              </a:rPr>
              <a:t>    &lt;scope&gt;provided&lt;/scope&gt; </a:t>
            </a:r>
            <a:br>
              <a:rPr lang="en-US" sz="1867" dirty="0">
                <a:solidFill>
                  <a:srgbClr val="FFFF00"/>
                </a:solidFill>
                <a:latin typeface="Lucida Console" panose="020B0609040504020204" pitchFamily="49" charset="0"/>
              </a:rPr>
            </a:br>
            <a:r>
              <a:rPr lang="en-US" sz="1867" dirty="0">
                <a:solidFill>
                  <a:srgbClr val="FFFF00"/>
                </a:solidFill>
                <a:latin typeface="Lucida Console" panose="020B0609040504020204" pitchFamily="49" charset="0"/>
              </a:rPr>
              <a:t>  &lt;/dependency&gt; </a:t>
            </a:r>
            <a:br>
              <a:rPr lang="en-US" sz="1867" dirty="0">
                <a:solidFill>
                  <a:srgbClr val="FFFF00"/>
                </a:solidFill>
                <a:latin typeface="Lucida Console" panose="020B0609040504020204" pitchFamily="49" charset="0"/>
              </a:rPr>
            </a:br>
            <a:r>
              <a:rPr lang="en-US" sz="1867" dirty="0">
                <a:solidFill>
                  <a:srgbClr val="FFFF00"/>
                </a:solidFill>
                <a:latin typeface="Lucida Console" panose="020B0609040504020204" pitchFamily="49" charset="0"/>
              </a:rPr>
              <a:t>&lt;/dependencies&gt; </a:t>
            </a:r>
          </a:p>
        </p:txBody>
      </p:sp>
      <p:cxnSp>
        <p:nvCxnSpPr>
          <p:cNvPr id="6" name="Straight Arrow Connector 5">
            <a:extLst>
              <a:ext uri="{FF2B5EF4-FFF2-40B4-BE49-F238E27FC236}">
                <a16:creationId xmlns:a16="http://schemas.microsoft.com/office/drawing/2014/main" id="{C5B1F8B7-99D7-E745-BF99-AA303A16E0DC}"/>
              </a:ext>
            </a:extLst>
          </p:cNvPr>
          <p:cNvCxnSpPr>
            <a:cxnSpLocks/>
            <a:endCxn id="3" idx="1"/>
          </p:cNvCxnSpPr>
          <p:nvPr/>
        </p:nvCxnSpPr>
        <p:spPr>
          <a:xfrm>
            <a:off x="6211329" y="3048001"/>
            <a:ext cx="2768547" cy="708772"/>
          </a:xfrm>
          <a:prstGeom prst="straightConnector1">
            <a:avLst/>
          </a:prstGeom>
          <a:ln w="50800">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BBB0C0C7-F926-6845-B9C8-7919CCACB197}"/>
              </a:ext>
            </a:extLst>
          </p:cNvPr>
          <p:cNvCxnSpPr>
            <a:cxnSpLocks/>
            <a:endCxn id="3" idx="1"/>
          </p:cNvCxnSpPr>
          <p:nvPr/>
        </p:nvCxnSpPr>
        <p:spPr>
          <a:xfrm flipV="1">
            <a:off x="6211329" y="3756773"/>
            <a:ext cx="2768547" cy="938796"/>
          </a:xfrm>
          <a:prstGeom prst="straightConnector1">
            <a:avLst/>
          </a:prstGeom>
          <a:ln w="508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9693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384F-4789-6944-903C-DBD9D867A1F9}"/>
              </a:ext>
            </a:extLst>
          </p:cNvPr>
          <p:cNvSpPr>
            <a:spLocks noGrp="1"/>
          </p:cNvSpPr>
          <p:nvPr>
            <p:ph type="ctrTitle"/>
          </p:nvPr>
        </p:nvSpPr>
        <p:spPr/>
        <p:txBody>
          <a:bodyPr/>
          <a:lstStyle/>
          <a:p>
            <a:r>
              <a:rPr lang="en-US" dirty="0"/>
              <a:t>Application APIs</a:t>
            </a:r>
          </a:p>
        </p:txBody>
      </p:sp>
      <p:sp>
        <p:nvSpPr>
          <p:cNvPr id="3" name="Subtitle 2">
            <a:extLst>
              <a:ext uri="{FF2B5EF4-FFF2-40B4-BE49-F238E27FC236}">
                <a16:creationId xmlns:a16="http://schemas.microsoft.com/office/drawing/2014/main" id="{74A48A1D-2C3E-3B4A-A006-DB74BF38C616}"/>
              </a:ext>
            </a:extLst>
          </p:cNvPr>
          <p:cNvSpPr>
            <a:spLocks noGrp="1"/>
          </p:cNvSpPr>
          <p:nvPr>
            <p:ph type="subTitle" idx="1"/>
          </p:nvPr>
        </p:nvSpPr>
        <p:spPr/>
        <p:txBody>
          <a:bodyPr/>
          <a:lstStyle/>
          <a:p>
            <a:r>
              <a:rPr lang="en-US" dirty="0"/>
              <a:t>Module 3</a:t>
            </a:r>
          </a:p>
        </p:txBody>
      </p:sp>
    </p:spTree>
    <p:extLst>
      <p:ext uri="{BB962C8B-B14F-4D97-AF65-F5344CB8AC3E}">
        <p14:creationId xmlns:p14="http://schemas.microsoft.com/office/powerpoint/2010/main" val="1759431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AEE2E-A9B3-3B4E-B85C-4A00A4AEC0C6}"/>
              </a:ext>
            </a:extLst>
          </p:cNvPr>
          <p:cNvSpPr>
            <a:spLocks noGrp="1"/>
          </p:cNvSpPr>
          <p:nvPr>
            <p:ph type="title"/>
          </p:nvPr>
        </p:nvSpPr>
        <p:spPr/>
        <p:txBody>
          <a:bodyPr/>
          <a:lstStyle/>
          <a:p>
            <a:r>
              <a:rPr lang="en-US" dirty="0"/>
              <a:t>Ready to get your hands dirty?</a:t>
            </a:r>
          </a:p>
        </p:txBody>
      </p:sp>
      <p:sp>
        <p:nvSpPr>
          <p:cNvPr id="5" name="Content Placeholder 4">
            <a:extLst>
              <a:ext uri="{FF2B5EF4-FFF2-40B4-BE49-F238E27FC236}">
                <a16:creationId xmlns:a16="http://schemas.microsoft.com/office/drawing/2014/main" id="{87EEBFE1-C6E8-104B-884F-1179A6A55DBB}"/>
              </a:ext>
            </a:extLst>
          </p:cNvPr>
          <p:cNvSpPr>
            <a:spLocks noGrp="1"/>
          </p:cNvSpPr>
          <p:nvPr>
            <p:ph idx="1"/>
          </p:nvPr>
        </p:nvSpPr>
        <p:spPr/>
        <p:txBody>
          <a:bodyPr/>
          <a:lstStyle/>
          <a:p>
            <a:pPr marL="0" indent="0">
              <a:buNone/>
            </a:pPr>
            <a:r>
              <a:rPr lang="en-US" dirty="0"/>
              <a:t>The Masterclass is Open Sourced at: </a:t>
            </a:r>
            <a:r>
              <a:rPr lang="en-US" dirty="0">
                <a:hlinkClick r:id="rId2"/>
              </a:rPr>
              <a:t>https://github.com/gcharters/open-liberty-masterclass</a:t>
            </a:r>
            <a:endParaRPr lang="en-US" dirty="0"/>
          </a:p>
          <a:p>
            <a:pPr marL="0" indent="0">
              <a:buNone/>
            </a:pPr>
            <a:r>
              <a:rPr lang="en-US" dirty="0"/>
              <a:t>Follow the instructions in the ”Before you begin” section of the </a:t>
            </a:r>
            <a:r>
              <a:rPr lang="en-US" dirty="0" err="1"/>
              <a:t>README.md</a:t>
            </a:r>
            <a:r>
              <a:rPr lang="en-US" dirty="0"/>
              <a:t> to:</a:t>
            </a:r>
          </a:p>
          <a:p>
            <a:r>
              <a:rPr lang="en-US" dirty="0"/>
              <a:t>	Install Pre-requisites</a:t>
            </a:r>
          </a:p>
          <a:p>
            <a:r>
              <a:rPr lang="en-US" dirty="0"/>
              <a:t>	Prime Maven and Docker Caches</a:t>
            </a:r>
          </a:p>
          <a:p>
            <a:endParaRPr lang="en-US" dirty="0"/>
          </a:p>
          <a:p>
            <a:endParaRPr lang="en-US" dirty="0"/>
          </a:p>
        </p:txBody>
      </p:sp>
    </p:spTree>
    <p:extLst>
      <p:ext uri="{BB962C8B-B14F-4D97-AF65-F5344CB8AC3E}">
        <p14:creationId xmlns:p14="http://schemas.microsoft.com/office/powerpoint/2010/main" val="3391721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F0D8F260-A897-6243-BED4-E6B8654871CF}"/>
              </a:ext>
            </a:extLst>
          </p:cNvPr>
          <p:cNvSpPr/>
          <p:nvPr/>
        </p:nvSpPr>
        <p:spPr>
          <a:xfrm>
            <a:off x="1455762" y="1417638"/>
            <a:ext cx="9571629" cy="5297060"/>
          </a:xfrm>
          <a:prstGeom prst="round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p:txBody>
          <a:bodyPr/>
          <a:lstStyle/>
          <a:p>
            <a:r>
              <a:rPr lang="en-US" dirty="0"/>
              <a:t>Java EE 7</a:t>
            </a:r>
          </a:p>
        </p:txBody>
      </p:sp>
      <p:sp>
        <p:nvSpPr>
          <p:cNvPr id="19" name="Rounded Rectangle 18">
            <a:extLst>
              <a:ext uri="{FF2B5EF4-FFF2-40B4-BE49-F238E27FC236}">
                <a16:creationId xmlns:a16="http://schemas.microsoft.com/office/drawing/2014/main" id="{0F5C10E1-6CC4-0B4F-A1E2-9C6CD20A1946}"/>
              </a:ext>
            </a:extLst>
          </p:cNvPr>
          <p:cNvSpPr/>
          <p:nvPr/>
        </p:nvSpPr>
        <p:spPr>
          <a:xfrm>
            <a:off x="1819702" y="3748582"/>
            <a:ext cx="8916537" cy="2784143"/>
          </a:xfrm>
          <a:prstGeom prst="roundRect">
            <a:avLst/>
          </a:prstGeom>
          <a:solidFill>
            <a:schemeClr val="accent5">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aphicFrame>
        <p:nvGraphicFramePr>
          <p:cNvPr id="7" name="Table 6">
            <a:extLst>
              <a:ext uri="{FF2B5EF4-FFF2-40B4-BE49-F238E27FC236}">
                <a16:creationId xmlns:a16="http://schemas.microsoft.com/office/drawing/2014/main" id="{32C3CB35-DB60-2E4C-8ADA-6022AE1F7DDF}"/>
              </a:ext>
            </a:extLst>
          </p:cNvPr>
          <p:cNvGraphicFramePr>
            <a:graphicFrameLocks noGrp="1"/>
          </p:cNvGraphicFramePr>
          <p:nvPr>
            <p:extLst/>
          </p:nvPr>
        </p:nvGraphicFramePr>
        <p:xfrm>
          <a:off x="1999730" y="1567109"/>
          <a:ext cx="8572734" cy="2057400"/>
        </p:xfrm>
        <a:graphic>
          <a:graphicData uri="http://schemas.openxmlformats.org/drawingml/2006/table">
            <a:tbl>
              <a:tblPr firstRow="1" bandRow="1">
                <a:tableStyleId>{2D5ABB26-0587-4C30-8999-92F81FD0307C}</a:tableStyleId>
              </a:tblPr>
              <a:tblGrid>
                <a:gridCol w="2394183">
                  <a:extLst>
                    <a:ext uri="{9D8B030D-6E8A-4147-A177-3AD203B41FA5}">
                      <a16:colId xmlns:a16="http://schemas.microsoft.com/office/drawing/2014/main" val="20000"/>
                    </a:ext>
                  </a:extLst>
                </a:gridCol>
                <a:gridCol w="2545107">
                  <a:extLst>
                    <a:ext uri="{9D8B030D-6E8A-4147-A177-3AD203B41FA5}">
                      <a16:colId xmlns:a16="http://schemas.microsoft.com/office/drawing/2014/main" val="20001"/>
                    </a:ext>
                  </a:extLst>
                </a:gridCol>
                <a:gridCol w="1338556">
                  <a:extLst>
                    <a:ext uri="{9D8B030D-6E8A-4147-A177-3AD203B41FA5}">
                      <a16:colId xmlns:a16="http://schemas.microsoft.com/office/drawing/2014/main" val="20002"/>
                    </a:ext>
                  </a:extLst>
                </a:gridCol>
                <a:gridCol w="2294888">
                  <a:extLst>
                    <a:ext uri="{9D8B030D-6E8A-4147-A177-3AD203B41FA5}">
                      <a16:colId xmlns:a16="http://schemas.microsoft.com/office/drawing/2014/main" val="20003"/>
                    </a:ext>
                  </a:extLst>
                </a:gridCol>
              </a:tblGrid>
              <a:tr h="406400">
                <a:tc>
                  <a:txBody>
                    <a:bodyPr/>
                    <a:lstStyle/>
                    <a:p>
                      <a:r>
                        <a:rPr lang="en-US" sz="1900" dirty="0"/>
                        <a:t>appClientSupport-1.0</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ejbPersistentTimer-3.2</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jaspic-1.1</a:t>
                      </a:r>
                    </a:p>
                  </a:txBody>
                  <a:tcPr marL="121920" marR="121920" marT="60960" marB="60960">
                    <a:solidFill>
                      <a:schemeClr val="accent5">
                        <a:lumMod val="60000"/>
                        <a:lumOff val="40000"/>
                      </a:schemeClr>
                    </a:solidFill>
                  </a:tcPr>
                </a:tc>
                <a:tc>
                  <a:txBody>
                    <a:bodyPr/>
                    <a:lstStyle/>
                    <a:p>
                      <a:r>
                        <a:rPr lang="en-US" sz="1900" dirty="0"/>
                        <a:t>managedBeans-1.0</a:t>
                      </a:r>
                    </a:p>
                  </a:txBody>
                  <a:tcPr marL="121920" marR="121920" marT="60960" marB="60960">
                    <a:solidFill>
                      <a:schemeClr val="accent5">
                        <a:lumMod val="60000"/>
                        <a:lumOff val="40000"/>
                      </a:schemeClr>
                    </a:solidFill>
                  </a:tcPr>
                </a:tc>
                <a:extLst>
                  <a:ext uri="{0D108BD9-81ED-4DB2-BD59-A6C34878D82A}">
                    <a16:rowId xmlns:a16="http://schemas.microsoft.com/office/drawing/2014/main" val="10000"/>
                  </a:ext>
                </a:extLst>
              </a:tr>
              <a:tr h="406400">
                <a:tc>
                  <a:txBody>
                    <a:bodyPr/>
                    <a:lstStyle/>
                    <a:p>
                      <a:r>
                        <a:rPr lang="en-US" sz="1900" dirty="0"/>
                        <a:t>batch-1.0</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ejbRemote-3.2</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jaxb-2.2</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mdb-3.2</a:t>
                      </a:r>
                    </a:p>
                  </a:txBody>
                  <a:tcPr marL="121920" marR="121920" marT="60960" marB="60960">
                    <a:solidFill>
                      <a:schemeClr val="accent5">
                        <a:lumMod val="60000"/>
                        <a:lumOff val="40000"/>
                      </a:schemeClr>
                    </a:solidFill>
                  </a:tcPr>
                </a:tc>
                <a:extLst>
                  <a:ext uri="{0D108BD9-81ED-4DB2-BD59-A6C34878D82A}">
                    <a16:rowId xmlns:a16="http://schemas.microsoft.com/office/drawing/2014/main" val="10001"/>
                  </a:ext>
                </a:extLst>
              </a:tr>
              <a:tr h="406400">
                <a:tc>
                  <a:txBody>
                    <a:bodyPr/>
                    <a:lstStyle/>
                    <a:p>
                      <a:r>
                        <a:rPr lang="en-US" sz="1900" dirty="0"/>
                        <a:t>concurrent-1.0</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j2eeManagement-1.1</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jaxws-2.2</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wasJmsClient-2.0</a:t>
                      </a:r>
                    </a:p>
                  </a:txBody>
                  <a:tcPr marL="121920" marR="121920" marT="60960" marB="60960">
                    <a:solidFill>
                      <a:schemeClr val="accent5">
                        <a:lumMod val="60000"/>
                        <a:lumOff val="40000"/>
                      </a:schemeClr>
                    </a:solidFill>
                  </a:tcPr>
                </a:tc>
                <a:extLst>
                  <a:ext uri="{0D108BD9-81ED-4DB2-BD59-A6C34878D82A}">
                    <a16:rowId xmlns:a16="http://schemas.microsoft.com/office/drawing/2014/main" val="10002"/>
                  </a:ext>
                </a:extLst>
              </a:tr>
              <a:tr h="4064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ejb-3.2</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javaMail-1.5</a:t>
                      </a:r>
                    </a:p>
                  </a:txBody>
                  <a:tcPr marL="121920" marR="121920" marT="60960" marB="60960">
                    <a:solidFill>
                      <a:schemeClr val="accent5">
                        <a:lumMod val="60000"/>
                        <a:lumOff val="40000"/>
                      </a:schemeClr>
                    </a:solidFill>
                  </a:tcPr>
                </a:tc>
                <a:tc>
                  <a:txBody>
                    <a:bodyPr/>
                    <a:lstStyle/>
                    <a:p>
                      <a:r>
                        <a:rPr lang="en-US" sz="1900" dirty="0"/>
                        <a:t>jca-1.7</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webProfile-7.0</a:t>
                      </a:r>
                    </a:p>
                  </a:txBody>
                  <a:tcPr marL="121920" marR="121920" marT="60960" marB="60960">
                    <a:solidFill>
                      <a:schemeClr val="accent5">
                        <a:lumMod val="60000"/>
                        <a:lumOff val="40000"/>
                      </a:schemeClr>
                    </a:solidFill>
                  </a:tcPr>
                </a:tc>
                <a:extLst>
                  <a:ext uri="{0D108BD9-81ED-4DB2-BD59-A6C34878D82A}">
                    <a16:rowId xmlns:a16="http://schemas.microsoft.com/office/drawing/2014/main" val="10003"/>
                  </a:ext>
                </a:extLst>
              </a:tr>
              <a:tr h="4064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ejbHome-3.2</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jacc-1.5</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jms-2.0</a:t>
                      </a:r>
                    </a:p>
                  </a:txBody>
                  <a:tcPr marL="121920" marR="121920" marT="60960" marB="60960">
                    <a:solidFill>
                      <a:schemeClr val="accent5">
                        <a:lumMod val="60000"/>
                        <a:lumOff val="40000"/>
                      </a:schemeClr>
                    </a:solidFill>
                  </a:tcPr>
                </a:tc>
                <a:tc>
                  <a:txBody>
                    <a:bodyPr/>
                    <a:lstStyle/>
                    <a:p>
                      <a:r>
                        <a:rPr lang="en-US" sz="1900" dirty="0"/>
                        <a:t>wmqJmsClient-2.0</a:t>
                      </a:r>
                    </a:p>
                  </a:txBody>
                  <a:tcPr marL="121920" marR="121920" marT="60960" marB="60960">
                    <a:solidFill>
                      <a:schemeClr val="accent5">
                        <a:lumMod val="60000"/>
                        <a:lumOff val="40000"/>
                      </a:schemeClr>
                    </a:solidFill>
                  </a:tcPr>
                </a:tc>
                <a:extLst>
                  <a:ext uri="{0D108BD9-81ED-4DB2-BD59-A6C34878D82A}">
                    <a16:rowId xmlns:a16="http://schemas.microsoft.com/office/drawing/2014/main" val="10004"/>
                  </a:ext>
                </a:extLst>
              </a:tr>
            </a:tbl>
          </a:graphicData>
        </a:graphic>
      </p:graphicFrame>
      <p:graphicFrame>
        <p:nvGraphicFramePr>
          <p:cNvPr id="8" name="Table 7">
            <a:extLst>
              <a:ext uri="{FF2B5EF4-FFF2-40B4-BE49-F238E27FC236}">
                <a16:creationId xmlns:a16="http://schemas.microsoft.com/office/drawing/2014/main" id="{3360B42E-8342-8142-AE8E-4396382B9191}"/>
              </a:ext>
            </a:extLst>
          </p:cNvPr>
          <p:cNvGraphicFramePr>
            <a:graphicFrameLocks noGrp="1"/>
          </p:cNvGraphicFramePr>
          <p:nvPr>
            <p:extLst/>
          </p:nvPr>
        </p:nvGraphicFramePr>
        <p:xfrm>
          <a:off x="2953047" y="3921452"/>
          <a:ext cx="6649846" cy="2468880"/>
        </p:xfrm>
        <a:graphic>
          <a:graphicData uri="http://schemas.openxmlformats.org/drawingml/2006/table">
            <a:tbl>
              <a:tblPr firstRow="1" bandRow="1">
                <a:tableStyleId>{2D5ABB26-0587-4C30-8999-92F81FD0307C}</a:tableStyleId>
              </a:tblPr>
              <a:tblGrid>
                <a:gridCol w="2340127">
                  <a:extLst>
                    <a:ext uri="{9D8B030D-6E8A-4147-A177-3AD203B41FA5}">
                      <a16:colId xmlns:a16="http://schemas.microsoft.com/office/drawing/2014/main" val="20000"/>
                    </a:ext>
                  </a:extLst>
                </a:gridCol>
                <a:gridCol w="1824363">
                  <a:extLst>
                    <a:ext uri="{9D8B030D-6E8A-4147-A177-3AD203B41FA5}">
                      <a16:colId xmlns:a16="http://schemas.microsoft.com/office/drawing/2014/main" val="20001"/>
                    </a:ext>
                  </a:extLst>
                </a:gridCol>
                <a:gridCol w="2485356">
                  <a:extLst>
                    <a:ext uri="{9D8B030D-6E8A-4147-A177-3AD203B41FA5}">
                      <a16:colId xmlns:a16="http://schemas.microsoft.com/office/drawing/2014/main" val="20002"/>
                    </a:ext>
                  </a:extLst>
                </a:gridCol>
              </a:tblGrid>
              <a:tr h="406400">
                <a:tc>
                  <a:txBody>
                    <a:bodyPr/>
                    <a:lstStyle/>
                    <a:p>
                      <a:r>
                        <a:rPr lang="en-US" sz="1900" dirty="0"/>
                        <a:t>appSecurity-2.0</a:t>
                      </a:r>
                    </a:p>
                  </a:txBody>
                  <a:tcPr marL="121920" marR="121920" marT="60960" marB="60960">
                    <a:solidFill>
                      <a:schemeClr val="accent5">
                        <a:lumMod val="40000"/>
                        <a:lumOff val="60000"/>
                      </a:schemeClr>
                    </a:solidFill>
                  </a:tcPr>
                </a:tc>
                <a:tc>
                  <a:txBody>
                    <a:bodyPr/>
                    <a:lstStyle/>
                    <a:p>
                      <a:r>
                        <a:rPr lang="en-US" sz="1900" dirty="0"/>
                        <a:t>jaxrsClient-2.0</a:t>
                      </a:r>
                    </a:p>
                  </a:txBody>
                  <a:tcPr marL="121920" marR="121920" marT="60960" marB="60960">
                    <a:solidFill>
                      <a:schemeClr val="accent5">
                        <a:lumMod val="40000"/>
                        <a:lumOff val="60000"/>
                      </a:schemeClr>
                    </a:solidFill>
                  </a:tcPr>
                </a:tc>
                <a:tc>
                  <a:txBody>
                    <a:bodyPr/>
                    <a:lstStyle/>
                    <a:p>
                      <a:r>
                        <a:rPr lang="en-US" sz="1900" dirty="0"/>
                        <a:t>jsp-2.3</a:t>
                      </a:r>
                    </a:p>
                  </a:txBody>
                  <a:tcPr marL="121920" marR="121920" marT="60960" marB="60960">
                    <a:solidFill>
                      <a:schemeClr val="accent5">
                        <a:lumMod val="40000"/>
                        <a:lumOff val="60000"/>
                      </a:schemeClr>
                    </a:solidFill>
                  </a:tcPr>
                </a:tc>
                <a:extLst>
                  <a:ext uri="{0D108BD9-81ED-4DB2-BD59-A6C34878D82A}">
                    <a16:rowId xmlns:a16="http://schemas.microsoft.com/office/drawing/2014/main" val="10000"/>
                  </a:ext>
                </a:extLst>
              </a:tr>
              <a:tr h="406400">
                <a:tc>
                  <a:txBody>
                    <a:bodyPr/>
                    <a:lstStyle/>
                    <a:p>
                      <a:r>
                        <a:rPr lang="en-US" sz="1900" dirty="0"/>
                        <a:t>beanValidation-1.1</a:t>
                      </a:r>
                    </a:p>
                  </a:txBody>
                  <a:tcPr marL="121920" marR="121920" marT="60960" marB="60960">
                    <a:solidFill>
                      <a:schemeClr val="accent5">
                        <a:lumMod val="40000"/>
                        <a:lumOff val="60000"/>
                      </a:schemeClr>
                    </a:solidFill>
                  </a:tcPr>
                </a:tc>
                <a:tc>
                  <a:txBody>
                    <a:bodyPr/>
                    <a:lstStyle/>
                    <a:p>
                      <a:r>
                        <a:rPr lang="en-US" sz="1900" dirty="0"/>
                        <a:t>jdbc-4.2</a:t>
                      </a:r>
                    </a:p>
                  </a:txBody>
                  <a:tcPr marL="121920" marR="121920" marT="60960" marB="60960">
                    <a:solidFill>
                      <a:schemeClr val="accent5">
                        <a:lumMod val="40000"/>
                        <a:lumOff val="60000"/>
                      </a:schemeClr>
                    </a:solidFill>
                  </a:tcPr>
                </a:tc>
                <a:tc>
                  <a:txBody>
                    <a:bodyPr/>
                    <a:lstStyle/>
                    <a:p>
                      <a:r>
                        <a:rPr lang="en-US" sz="1900" dirty="0"/>
                        <a:t>managedBeans-1.0</a:t>
                      </a:r>
                    </a:p>
                  </a:txBody>
                  <a:tcPr marL="121920" marR="121920" marT="60960" marB="60960">
                    <a:solidFill>
                      <a:schemeClr val="accent5">
                        <a:lumMod val="40000"/>
                        <a:lumOff val="60000"/>
                      </a:schemeClr>
                    </a:solidFill>
                  </a:tcPr>
                </a:tc>
                <a:extLst>
                  <a:ext uri="{0D108BD9-81ED-4DB2-BD59-A6C34878D82A}">
                    <a16:rowId xmlns:a16="http://schemas.microsoft.com/office/drawing/2014/main" val="10001"/>
                  </a:ext>
                </a:extLst>
              </a:tr>
              <a:tr h="406400">
                <a:tc>
                  <a:txBody>
                    <a:bodyPr/>
                    <a:lstStyle/>
                    <a:p>
                      <a:r>
                        <a:rPr lang="en-US" sz="1900" dirty="0"/>
                        <a:t>cdi-1.2</a:t>
                      </a:r>
                    </a:p>
                  </a:txBody>
                  <a:tcPr marL="121920" marR="121920" marT="60960" marB="60960">
                    <a:solidFill>
                      <a:schemeClr val="accent5">
                        <a:lumMod val="40000"/>
                        <a:lumOff val="60000"/>
                      </a:schemeClr>
                    </a:solidFill>
                  </a:tcPr>
                </a:tc>
                <a:tc>
                  <a:txBody>
                    <a:bodyPr/>
                    <a:lstStyle/>
                    <a:p>
                      <a:r>
                        <a:rPr lang="en-US" sz="1900" dirty="0"/>
                        <a:t>jndi-1.0</a:t>
                      </a:r>
                    </a:p>
                  </a:txBody>
                  <a:tcPr marL="121920" marR="121920" marT="60960" marB="60960">
                    <a:solidFill>
                      <a:schemeClr val="accent5">
                        <a:lumMod val="40000"/>
                        <a:lumOff val="60000"/>
                      </a:schemeClr>
                    </a:solidFill>
                  </a:tcPr>
                </a:tc>
                <a:tc>
                  <a:txBody>
                    <a:bodyPr/>
                    <a:lstStyle/>
                    <a:p>
                      <a:r>
                        <a:rPr lang="en-US" sz="1900" dirty="0"/>
                        <a:t>servlet-3.1</a:t>
                      </a:r>
                    </a:p>
                  </a:txBody>
                  <a:tcPr marL="121920" marR="121920" marT="60960" marB="60960">
                    <a:solidFill>
                      <a:schemeClr val="accent5">
                        <a:lumMod val="40000"/>
                        <a:lumOff val="60000"/>
                      </a:schemeClr>
                    </a:solidFill>
                  </a:tcPr>
                </a:tc>
                <a:extLst>
                  <a:ext uri="{0D108BD9-81ED-4DB2-BD59-A6C34878D82A}">
                    <a16:rowId xmlns:a16="http://schemas.microsoft.com/office/drawing/2014/main" val="10002"/>
                  </a:ext>
                </a:extLst>
              </a:tr>
              <a:tr h="406400">
                <a:tc>
                  <a:txBody>
                    <a:bodyPr/>
                    <a:lstStyle/>
                    <a:p>
                      <a:r>
                        <a:rPr lang="en-US" sz="1900" dirty="0"/>
                        <a:t>ejbLite-3.2</a:t>
                      </a:r>
                    </a:p>
                  </a:txBody>
                  <a:tcPr marL="121920" marR="121920" marT="60960" marB="60960">
                    <a:solidFill>
                      <a:schemeClr val="accent5">
                        <a:lumMod val="40000"/>
                        <a:lumOff val="60000"/>
                      </a:schemeClr>
                    </a:solidFill>
                  </a:tcPr>
                </a:tc>
                <a:tc>
                  <a:txBody>
                    <a:bodyPr/>
                    <a:lstStyle/>
                    <a:p>
                      <a:r>
                        <a:rPr lang="en-US" sz="1900" dirty="0"/>
                        <a:t>jpa-2.1</a:t>
                      </a:r>
                    </a:p>
                  </a:txBody>
                  <a:tcPr marL="121920" marR="121920" marT="60960" marB="60960">
                    <a:solidFill>
                      <a:schemeClr val="accent5">
                        <a:lumMod val="40000"/>
                        <a:lumOff val="60000"/>
                      </a:schemeClr>
                    </a:solidFill>
                  </a:tcPr>
                </a:tc>
                <a:tc>
                  <a:txBody>
                    <a:bodyPr/>
                    <a:lstStyle/>
                    <a:p>
                      <a:r>
                        <a:rPr lang="en-US" sz="1900" dirty="0"/>
                        <a:t>ssl-1.0</a:t>
                      </a:r>
                    </a:p>
                  </a:txBody>
                  <a:tcPr marL="121920" marR="121920" marT="60960" marB="60960">
                    <a:solidFill>
                      <a:schemeClr val="accent5">
                        <a:lumMod val="40000"/>
                        <a:lumOff val="60000"/>
                      </a:schemeClr>
                    </a:solidFill>
                  </a:tcPr>
                </a:tc>
                <a:extLst>
                  <a:ext uri="{0D108BD9-81ED-4DB2-BD59-A6C34878D82A}">
                    <a16:rowId xmlns:a16="http://schemas.microsoft.com/office/drawing/2014/main" val="10003"/>
                  </a:ext>
                </a:extLst>
              </a:tr>
              <a:tr h="406400">
                <a:tc>
                  <a:txBody>
                    <a:bodyPr/>
                    <a:lstStyle/>
                    <a:p>
                      <a:r>
                        <a:rPr lang="en-US" sz="1900" dirty="0"/>
                        <a:t>el-3.0</a:t>
                      </a:r>
                    </a:p>
                  </a:txBody>
                  <a:tcPr marL="121920" marR="121920" marT="60960" marB="60960">
                    <a:solidFill>
                      <a:schemeClr val="accent5">
                        <a:lumMod val="40000"/>
                        <a:lumOff val="60000"/>
                      </a:schemeClr>
                    </a:solidFill>
                  </a:tcPr>
                </a:tc>
                <a:tc>
                  <a:txBody>
                    <a:bodyPr/>
                    <a:lstStyle/>
                    <a:p>
                      <a:r>
                        <a:rPr lang="en-US" sz="1900" dirty="0"/>
                        <a:t>jsonp-1.0</a:t>
                      </a:r>
                    </a:p>
                  </a:txBody>
                  <a:tcPr marL="121920" marR="121920" marT="60960" marB="60960">
                    <a:solidFill>
                      <a:schemeClr val="accent5">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900" dirty="0"/>
                        <a:t>websocket-1.1</a:t>
                      </a:r>
                    </a:p>
                  </a:txBody>
                  <a:tcPr marL="121920" marR="121920" marT="60960" marB="60960">
                    <a:solidFill>
                      <a:schemeClr val="accent5">
                        <a:lumMod val="40000"/>
                        <a:lumOff val="60000"/>
                      </a:schemeClr>
                    </a:solidFill>
                  </a:tcPr>
                </a:tc>
                <a:extLst>
                  <a:ext uri="{0D108BD9-81ED-4DB2-BD59-A6C34878D82A}">
                    <a16:rowId xmlns:a16="http://schemas.microsoft.com/office/drawing/2014/main" val="10004"/>
                  </a:ext>
                </a:extLst>
              </a:tr>
              <a:tr h="4064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jaxrs-2.0</a:t>
                      </a:r>
                    </a:p>
                  </a:txBody>
                  <a:tcPr marL="121920" marR="121920" marT="60960" marB="60960">
                    <a:solidFill>
                      <a:schemeClr val="accent5">
                        <a:lumMod val="40000"/>
                        <a:lumOff val="60000"/>
                      </a:schemeClr>
                    </a:solidFill>
                  </a:tcPr>
                </a:tc>
                <a:tc>
                  <a:txBody>
                    <a:bodyPr/>
                    <a:lstStyle/>
                    <a:p>
                      <a:r>
                        <a:rPr lang="en-US" sz="1900" dirty="0"/>
                        <a:t>jsf-2.2</a:t>
                      </a:r>
                    </a:p>
                  </a:txBody>
                  <a:tcPr marL="121920" marR="121920" marT="60960" marB="60960">
                    <a:solidFill>
                      <a:schemeClr val="accent5">
                        <a:lumMod val="40000"/>
                        <a:lumOff val="60000"/>
                      </a:schemeClr>
                    </a:solidFill>
                  </a:tcPr>
                </a:tc>
                <a:tc>
                  <a:txBody>
                    <a:bodyPr/>
                    <a:lstStyle/>
                    <a:p>
                      <a:endParaRPr lang="en-US" sz="1900" dirty="0"/>
                    </a:p>
                  </a:txBody>
                  <a:tcPr marL="121920" marR="121920" marT="60960" marB="60960">
                    <a:solidFill>
                      <a:schemeClr val="accent5">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668320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ounded Rectangle 17">
            <a:extLst>
              <a:ext uri="{FF2B5EF4-FFF2-40B4-BE49-F238E27FC236}">
                <a16:creationId xmlns:a16="http://schemas.microsoft.com/office/drawing/2014/main" id="{F0D8F260-A897-6243-BED4-E6B8654871CF}"/>
              </a:ext>
            </a:extLst>
          </p:cNvPr>
          <p:cNvSpPr/>
          <p:nvPr/>
        </p:nvSpPr>
        <p:spPr>
          <a:xfrm>
            <a:off x="1455762" y="1417638"/>
            <a:ext cx="9571629" cy="5297060"/>
          </a:xfrm>
          <a:prstGeom prst="round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2" name="Title 1"/>
          <p:cNvSpPr>
            <a:spLocks noGrp="1"/>
          </p:cNvSpPr>
          <p:nvPr>
            <p:ph type="title"/>
          </p:nvPr>
        </p:nvSpPr>
        <p:spPr/>
        <p:txBody>
          <a:bodyPr/>
          <a:lstStyle/>
          <a:p>
            <a:r>
              <a:rPr lang="en-US" dirty="0"/>
              <a:t>Java EE 8</a:t>
            </a:r>
          </a:p>
        </p:txBody>
      </p:sp>
      <p:sp>
        <p:nvSpPr>
          <p:cNvPr id="19" name="Rounded Rectangle 18">
            <a:extLst>
              <a:ext uri="{FF2B5EF4-FFF2-40B4-BE49-F238E27FC236}">
                <a16:creationId xmlns:a16="http://schemas.microsoft.com/office/drawing/2014/main" id="{0F5C10E1-6CC4-0B4F-A1E2-9C6CD20A1946}"/>
              </a:ext>
            </a:extLst>
          </p:cNvPr>
          <p:cNvSpPr/>
          <p:nvPr/>
        </p:nvSpPr>
        <p:spPr>
          <a:xfrm>
            <a:off x="1819702" y="3748582"/>
            <a:ext cx="8916537" cy="2784143"/>
          </a:xfrm>
          <a:prstGeom prst="roundRect">
            <a:avLst/>
          </a:prstGeom>
          <a:solidFill>
            <a:schemeClr val="accent5">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aphicFrame>
        <p:nvGraphicFramePr>
          <p:cNvPr id="74" name="Table 73">
            <a:extLst>
              <a:ext uri="{FF2B5EF4-FFF2-40B4-BE49-F238E27FC236}">
                <a16:creationId xmlns:a16="http://schemas.microsoft.com/office/drawing/2014/main" id="{BCF0E6E6-6FE6-AF43-BA03-315A9D92BB60}"/>
              </a:ext>
            </a:extLst>
          </p:cNvPr>
          <p:cNvGraphicFramePr>
            <a:graphicFrameLocks noGrp="1"/>
          </p:cNvGraphicFramePr>
          <p:nvPr>
            <p:extLst/>
          </p:nvPr>
        </p:nvGraphicFramePr>
        <p:xfrm>
          <a:off x="1999730" y="3939021"/>
          <a:ext cx="8572732" cy="2468880"/>
        </p:xfrm>
        <a:graphic>
          <a:graphicData uri="http://schemas.openxmlformats.org/drawingml/2006/table">
            <a:tbl>
              <a:tblPr firstRow="1" bandRow="1">
                <a:tableStyleId>{2D5ABB26-0587-4C30-8999-92F81FD0307C}</a:tableStyleId>
              </a:tblPr>
              <a:tblGrid>
                <a:gridCol w="2247205">
                  <a:extLst>
                    <a:ext uri="{9D8B030D-6E8A-4147-A177-3AD203B41FA5}">
                      <a16:colId xmlns:a16="http://schemas.microsoft.com/office/drawing/2014/main" val="20000"/>
                    </a:ext>
                  </a:extLst>
                </a:gridCol>
                <a:gridCol w="1975615">
                  <a:extLst>
                    <a:ext uri="{9D8B030D-6E8A-4147-A177-3AD203B41FA5}">
                      <a16:colId xmlns:a16="http://schemas.microsoft.com/office/drawing/2014/main" val="211009356"/>
                    </a:ext>
                  </a:extLst>
                </a:gridCol>
                <a:gridCol w="2407973">
                  <a:extLst>
                    <a:ext uri="{9D8B030D-6E8A-4147-A177-3AD203B41FA5}">
                      <a16:colId xmlns:a16="http://schemas.microsoft.com/office/drawing/2014/main" val="3896800395"/>
                    </a:ext>
                  </a:extLst>
                </a:gridCol>
                <a:gridCol w="1941939">
                  <a:extLst>
                    <a:ext uri="{9D8B030D-6E8A-4147-A177-3AD203B41FA5}">
                      <a16:colId xmlns:a16="http://schemas.microsoft.com/office/drawing/2014/main" val="1925059664"/>
                    </a:ext>
                  </a:extLst>
                </a:gridCol>
              </a:tblGrid>
              <a:tr h="406400">
                <a:tc>
                  <a:txBody>
                    <a:bodyPr/>
                    <a:lstStyle/>
                    <a:p>
                      <a:r>
                        <a:rPr lang="en-US" sz="1900" dirty="0">
                          <a:solidFill>
                            <a:schemeClr val="bg1"/>
                          </a:solidFill>
                        </a:rPr>
                        <a:t>appSecurity-3.0</a:t>
                      </a:r>
                    </a:p>
                  </a:txBody>
                  <a:tcPr marL="121920" marR="121920" marT="60960" marB="60960">
                    <a:solidFill>
                      <a:schemeClr val="accent1">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solidFill>
                            <a:schemeClr val="bg1"/>
                          </a:solidFill>
                        </a:rPr>
                        <a:t>jaxrs-2.1</a:t>
                      </a:r>
                    </a:p>
                  </a:txBody>
                  <a:tcPr marL="121920" marR="121920" marT="60960" marB="60960">
                    <a:solidFill>
                      <a:schemeClr val="accent1">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solidFill>
                            <a:schemeClr val="bg1"/>
                          </a:solidFill>
                        </a:rPr>
                        <a:t>jsonp-1.1</a:t>
                      </a:r>
                    </a:p>
                  </a:txBody>
                  <a:tcPr marL="121920" marR="121920" marT="60960" marB="60960">
                    <a:solidFill>
                      <a:schemeClr val="accent1">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websocket-1.1</a:t>
                      </a:r>
                    </a:p>
                  </a:txBody>
                  <a:tcPr marL="121920" marR="121920" marT="60960" marB="60960">
                    <a:solidFill>
                      <a:schemeClr val="accent5">
                        <a:lumMod val="40000"/>
                        <a:lumOff val="60000"/>
                      </a:schemeClr>
                    </a:solidFill>
                  </a:tcPr>
                </a:tc>
                <a:extLst>
                  <a:ext uri="{0D108BD9-81ED-4DB2-BD59-A6C34878D82A}">
                    <a16:rowId xmlns:a16="http://schemas.microsoft.com/office/drawing/2014/main" val="10000"/>
                  </a:ext>
                </a:extLst>
              </a:tr>
              <a:tr h="406400">
                <a:tc>
                  <a:txBody>
                    <a:bodyPr/>
                    <a:lstStyle/>
                    <a:p>
                      <a:r>
                        <a:rPr lang="en-US" sz="1900" dirty="0">
                          <a:solidFill>
                            <a:schemeClr val="bg1"/>
                          </a:solidFill>
                        </a:rPr>
                        <a:t>beanValidation-2.0</a:t>
                      </a:r>
                    </a:p>
                  </a:txBody>
                  <a:tcPr marL="121920" marR="121920" marT="60960" marB="60960">
                    <a:solidFill>
                      <a:schemeClr val="accent1">
                        <a:lumMod val="75000"/>
                      </a:schemeClr>
                    </a:solidFill>
                  </a:tcPr>
                </a:tc>
                <a:tc>
                  <a:txBody>
                    <a:bodyPr/>
                    <a:lstStyle/>
                    <a:p>
                      <a:r>
                        <a:rPr lang="en-US" sz="1900" dirty="0">
                          <a:solidFill>
                            <a:schemeClr val="bg1"/>
                          </a:solidFill>
                        </a:rPr>
                        <a:t>jaxrsClient-2.1</a:t>
                      </a:r>
                    </a:p>
                  </a:txBody>
                  <a:tcPr marL="121920" marR="121920" marT="60960" marB="60960">
                    <a:solidFill>
                      <a:schemeClr val="accent1">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solidFill>
                            <a:schemeClr val="bg1"/>
                          </a:solidFill>
                        </a:rPr>
                        <a:t>jsf-2.3</a:t>
                      </a:r>
                    </a:p>
                  </a:txBody>
                  <a:tcPr marL="121920" marR="121920" marT="60960" marB="60960">
                    <a:solidFill>
                      <a:schemeClr val="accent1">
                        <a:lumMod val="75000"/>
                      </a:schemeClr>
                    </a:solidFill>
                  </a:tcPr>
                </a:tc>
                <a:tc>
                  <a:txBody>
                    <a:bodyPr/>
                    <a:lstStyle/>
                    <a:p>
                      <a:endParaRPr lang="en-US" sz="1900" dirty="0"/>
                    </a:p>
                  </a:txBody>
                  <a:tcPr marL="121920" marR="121920" marT="60960" marB="60960">
                    <a:solidFill>
                      <a:schemeClr val="accent5">
                        <a:lumMod val="40000"/>
                        <a:lumOff val="60000"/>
                      </a:schemeClr>
                    </a:solidFill>
                  </a:tcPr>
                </a:tc>
                <a:extLst>
                  <a:ext uri="{0D108BD9-81ED-4DB2-BD59-A6C34878D82A}">
                    <a16:rowId xmlns:a16="http://schemas.microsoft.com/office/drawing/2014/main" val="10001"/>
                  </a:ext>
                </a:extLst>
              </a:tr>
              <a:tr h="406400">
                <a:tc>
                  <a:txBody>
                    <a:bodyPr/>
                    <a:lstStyle/>
                    <a:p>
                      <a:r>
                        <a:rPr lang="en-US" sz="1900" dirty="0">
                          <a:solidFill>
                            <a:schemeClr val="bg1"/>
                          </a:solidFill>
                        </a:rPr>
                        <a:t>cdi-2.0</a:t>
                      </a:r>
                    </a:p>
                  </a:txBody>
                  <a:tcPr marL="121920" marR="121920" marT="60960" marB="60960">
                    <a:solidFill>
                      <a:schemeClr val="accent1">
                        <a:lumMod val="75000"/>
                      </a:schemeClr>
                    </a:solidFill>
                  </a:tcPr>
                </a:tc>
                <a:tc>
                  <a:txBody>
                    <a:bodyPr/>
                    <a:lstStyle/>
                    <a:p>
                      <a:r>
                        <a:rPr lang="en-US" sz="1900" dirty="0"/>
                        <a:t>jdbc-4.2</a:t>
                      </a:r>
                    </a:p>
                  </a:txBody>
                  <a:tcPr marL="121920" marR="121920" marT="60960" marB="60960">
                    <a:solidFill>
                      <a:schemeClr val="accent5">
                        <a:lumMod val="40000"/>
                        <a:lumOff val="60000"/>
                      </a:schemeClr>
                    </a:solidFill>
                  </a:tcPr>
                </a:tc>
                <a:tc>
                  <a:txBody>
                    <a:bodyPr/>
                    <a:lstStyle/>
                    <a:p>
                      <a:r>
                        <a:rPr lang="en-US" sz="1900" dirty="0"/>
                        <a:t>jsp-2.3</a:t>
                      </a:r>
                    </a:p>
                  </a:txBody>
                  <a:tcPr marL="121920" marR="121920" marT="60960" marB="60960">
                    <a:solidFill>
                      <a:schemeClr val="accent5">
                        <a:lumMod val="40000"/>
                        <a:lumOff val="60000"/>
                      </a:schemeClr>
                    </a:solidFill>
                  </a:tcPr>
                </a:tc>
                <a:tc>
                  <a:txBody>
                    <a:bodyPr/>
                    <a:lstStyle/>
                    <a:p>
                      <a:endParaRPr lang="en-US" sz="1900" dirty="0"/>
                    </a:p>
                  </a:txBody>
                  <a:tcPr marL="121920" marR="121920" marT="60960" marB="60960">
                    <a:solidFill>
                      <a:schemeClr val="accent5">
                        <a:lumMod val="40000"/>
                        <a:lumOff val="60000"/>
                      </a:schemeClr>
                    </a:solidFill>
                  </a:tcPr>
                </a:tc>
                <a:extLst>
                  <a:ext uri="{0D108BD9-81ED-4DB2-BD59-A6C34878D82A}">
                    <a16:rowId xmlns:a16="http://schemas.microsoft.com/office/drawing/2014/main" val="10002"/>
                  </a:ext>
                </a:extLst>
              </a:tr>
              <a:tr h="406400">
                <a:tc>
                  <a:txBody>
                    <a:bodyPr/>
                    <a:lstStyle/>
                    <a:p>
                      <a:r>
                        <a:rPr lang="en-US" sz="1900" dirty="0"/>
                        <a:t>ejbLite-3.2</a:t>
                      </a:r>
                    </a:p>
                  </a:txBody>
                  <a:tcPr marL="121920" marR="121920" marT="60960" marB="60960">
                    <a:solidFill>
                      <a:schemeClr val="accent5">
                        <a:lumMod val="40000"/>
                        <a:lumOff val="60000"/>
                      </a:schemeClr>
                    </a:solidFill>
                  </a:tcPr>
                </a:tc>
                <a:tc>
                  <a:txBody>
                    <a:bodyPr/>
                    <a:lstStyle/>
                    <a:p>
                      <a:r>
                        <a:rPr lang="en-US" sz="1900" dirty="0"/>
                        <a:t>jndi-1.0</a:t>
                      </a:r>
                    </a:p>
                  </a:txBody>
                  <a:tcPr marL="121920" marR="121920" marT="60960" marB="60960">
                    <a:solidFill>
                      <a:schemeClr val="accent5">
                        <a:lumMod val="40000"/>
                        <a:lumOff val="60000"/>
                      </a:schemeClr>
                    </a:solidFill>
                  </a:tcPr>
                </a:tc>
                <a:tc>
                  <a:txBody>
                    <a:bodyPr/>
                    <a:lstStyle/>
                    <a:p>
                      <a:r>
                        <a:rPr lang="en-US" sz="1900" dirty="0"/>
                        <a:t>managedBeans-1.0</a:t>
                      </a:r>
                    </a:p>
                  </a:txBody>
                  <a:tcPr marL="121920" marR="121920" marT="60960" marB="60960">
                    <a:solidFill>
                      <a:schemeClr val="accent5">
                        <a:lumMod val="40000"/>
                        <a:lumOff val="60000"/>
                      </a:schemeClr>
                    </a:solidFill>
                  </a:tcPr>
                </a:tc>
                <a:tc>
                  <a:txBody>
                    <a:bodyPr/>
                    <a:lstStyle/>
                    <a:p>
                      <a:endParaRPr lang="en-US" sz="1900" dirty="0"/>
                    </a:p>
                  </a:txBody>
                  <a:tcPr marL="121920" marR="121920" marT="60960" marB="60960">
                    <a:solidFill>
                      <a:schemeClr val="accent5">
                        <a:lumMod val="40000"/>
                        <a:lumOff val="60000"/>
                      </a:schemeClr>
                    </a:solidFill>
                  </a:tcPr>
                </a:tc>
                <a:extLst>
                  <a:ext uri="{0D108BD9-81ED-4DB2-BD59-A6C34878D82A}">
                    <a16:rowId xmlns:a16="http://schemas.microsoft.com/office/drawing/2014/main" val="10003"/>
                  </a:ext>
                </a:extLst>
              </a:tr>
              <a:tr h="406400">
                <a:tc>
                  <a:txBody>
                    <a:bodyPr/>
                    <a:lstStyle/>
                    <a:p>
                      <a:r>
                        <a:rPr lang="en-US" sz="1900" dirty="0"/>
                        <a:t>el-3.0</a:t>
                      </a:r>
                    </a:p>
                  </a:txBody>
                  <a:tcPr marL="121920" marR="121920" marT="60960" marB="60960">
                    <a:solidFill>
                      <a:schemeClr val="accent5">
                        <a:lumMod val="40000"/>
                        <a:lumOff val="60000"/>
                      </a:schemeClr>
                    </a:solidFill>
                  </a:tcPr>
                </a:tc>
                <a:tc>
                  <a:txBody>
                    <a:bodyPr/>
                    <a:lstStyle/>
                    <a:p>
                      <a:r>
                        <a:rPr lang="en-US" sz="1900" dirty="0">
                          <a:solidFill>
                            <a:schemeClr val="bg1"/>
                          </a:solidFill>
                        </a:rPr>
                        <a:t>jpa-2.2</a:t>
                      </a:r>
                    </a:p>
                  </a:txBody>
                  <a:tcPr marL="121920" marR="121920" marT="60960" marB="60960">
                    <a:solidFill>
                      <a:schemeClr val="accent1">
                        <a:lumMod val="75000"/>
                      </a:schemeClr>
                    </a:solidFill>
                  </a:tcPr>
                </a:tc>
                <a:tc>
                  <a:txBody>
                    <a:bodyPr/>
                    <a:lstStyle/>
                    <a:p>
                      <a:r>
                        <a:rPr lang="en-US" sz="1900" dirty="0">
                          <a:solidFill>
                            <a:schemeClr val="bg1"/>
                          </a:solidFill>
                        </a:rPr>
                        <a:t>servlet-4.0</a:t>
                      </a:r>
                    </a:p>
                  </a:txBody>
                  <a:tcPr marL="121920" marR="121920" marT="60960" marB="60960">
                    <a:solidFill>
                      <a:schemeClr val="accent1">
                        <a:lumMod val="75000"/>
                      </a:schemeClr>
                    </a:solidFill>
                  </a:tcPr>
                </a:tc>
                <a:tc>
                  <a:txBody>
                    <a:bodyPr/>
                    <a:lstStyle/>
                    <a:p>
                      <a:endParaRPr lang="en-US" sz="1900" dirty="0"/>
                    </a:p>
                  </a:txBody>
                  <a:tcPr marL="121920" marR="121920" marT="60960" marB="60960">
                    <a:solidFill>
                      <a:schemeClr val="accent5">
                        <a:lumMod val="40000"/>
                        <a:lumOff val="60000"/>
                      </a:schemeClr>
                    </a:solidFill>
                  </a:tcPr>
                </a:tc>
                <a:extLst>
                  <a:ext uri="{0D108BD9-81ED-4DB2-BD59-A6C34878D82A}">
                    <a16:rowId xmlns:a16="http://schemas.microsoft.com/office/drawing/2014/main" val="10004"/>
                  </a:ext>
                </a:extLst>
              </a:tr>
              <a:tr h="4064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solidFill>
                            <a:schemeClr val="bg1"/>
                          </a:solidFill>
                        </a:rPr>
                        <a:t>jaspic-1.1</a:t>
                      </a:r>
                    </a:p>
                  </a:txBody>
                  <a:tcPr marL="121920" marR="121920" marT="60960" marB="60960">
                    <a:solidFill>
                      <a:schemeClr val="accent1">
                        <a:lumMod val="75000"/>
                      </a:schemeClr>
                    </a:solidFill>
                  </a:tcPr>
                </a:tc>
                <a:tc>
                  <a:txBody>
                    <a:bodyPr/>
                    <a:lstStyle/>
                    <a:p>
                      <a:r>
                        <a:rPr lang="en-US" sz="1900" dirty="0">
                          <a:solidFill>
                            <a:schemeClr val="bg1"/>
                          </a:solidFill>
                        </a:rPr>
                        <a:t>jsonb-1.0</a:t>
                      </a:r>
                    </a:p>
                  </a:txBody>
                  <a:tcPr marL="121920" marR="121920" marT="60960" marB="60960">
                    <a:solidFill>
                      <a:schemeClr val="accent1">
                        <a:lumMod val="75000"/>
                      </a:schemeClr>
                    </a:solidFill>
                  </a:tcPr>
                </a:tc>
                <a:tc>
                  <a:txBody>
                    <a:bodyPr/>
                    <a:lstStyle/>
                    <a:p>
                      <a:r>
                        <a:rPr lang="en-US" sz="1900" dirty="0"/>
                        <a:t>ssl-1.0</a:t>
                      </a:r>
                    </a:p>
                  </a:txBody>
                  <a:tcPr marL="121920" marR="121920" marT="60960" marB="60960">
                    <a:solidFill>
                      <a:schemeClr val="accent5">
                        <a:lumMod val="40000"/>
                        <a:lumOff val="6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900" dirty="0"/>
                    </a:p>
                  </a:txBody>
                  <a:tcPr marL="121920" marR="121920" marT="60960" marB="60960">
                    <a:solidFill>
                      <a:schemeClr val="accent5">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94" name="Table 93">
            <a:extLst>
              <a:ext uri="{FF2B5EF4-FFF2-40B4-BE49-F238E27FC236}">
                <a16:creationId xmlns:a16="http://schemas.microsoft.com/office/drawing/2014/main" id="{63C3E65C-73E5-6A4A-AD18-8FE6BAB9A0F5}"/>
              </a:ext>
            </a:extLst>
          </p:cNvPr>
          <p:cNvGraphicFramePr>
            <a:graphicFrameLocks noGrp="1"/>
          </p:cNvGraphicFramePr>
          <p:nvPr>
            <p:extLst/>
          </p:nvPr>
        </p:nvGraphicFramePr>
        <p:xfrm>
          <a:off x="1999730" y="1574288"/>
          <a:ext cx="8572734" cy="2057400"/>
        </p:xfrm>
        <a:graphic>
          <a:graphicData uri="http://schemas.openxmlformats.org/drawingml/2006/table">
            <a:tbl>
              <a:tblPr firstRow="1" bandRow="1">
                <a:tableStyleId>{2D5ABB26-0587-4C30-8999-92F81FD0307C}</a:tableStyleId>
              </a:tblPr>
              <a:tblGrid>
                <a:gridCol w="2394184">
                  <a:extLst>
                    <a:ext uri="{9D8B030D-6E8A-4147-A177-3AD203B41FA5}">
                      <a16:colId xmlns:a16="http://schemas.microsoft.com/office/drawing/2014/main" val="20000"/>
                    </a:ext>
                  </a:extLst>
                </a:gridCol>
                <a:gridCol w="2545107">
                  <a:extLst>
                    <a:ext uri="{9D8B030D-6E8A-4147-A177-3AD203B41FA5}">
                      <a16:colId xmlns:a16="http://schemas.microsoft.com/office/drawing/2014/main" val="20001"/>
                    </a:ext>
                  </a:extLst>
                </a:gridCol>
                <a:gridCol w="1338555">
                  <a:extLst>
                    <a:ext uri="{9D8B030D-6E8A-4147-A177-3AD203B41FA5}">
                      <a16:colId xmlns:a16="http://schemas.microsoft.com/office/drawing/2014/main" val="20002"/>
                    </a:ext>
                  </a:extLst>
                </a:gridCol>
                <a:gridCol w="2294888">
                  <a:extLst>
                    <a:ext uri="{9D8B030D-6E8A-4147-A177-3AD203B41FA5}">
                      <a16:colId xmlns:a16="http://schemas.microsoft.com/office/drawing/2014/main" val="20003"/>
                    </a:ext>
                  </a:extLst>
                </a:gridCol>
              </a:tblGrid>
              <a:tr h="406400">
                <a:tc>
                  <a:txBody>
                    <a:bodyPr/>
                    <a:lstStyle/>
                    <a:p>
                      <a:r>
                        <a:rPr lang="en-US" sz="1900" dirty="0"/>
                        <a:t>appClientSupport-1.0</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ejbHome-3.2</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jacc-1.5</a:t>
                      </a:r>
                    </a:p>
                  </a:txBody>
                  <a:tcPr marL="121920" marR="121920" marT="60960" marB="60960">
                    <a:solidFill>
                      <a:schemeClr val="accent5">
                        <a:lumMod val="60000"/>
                        <a:lumOff val="40000"/>
                      </a:schemeClr>
                    </a:solidFill>
                  </a:tcPr>
                </a:tc>
                <a:tc>
                  <a:txBody>
                    <a:bodyPr/>
                    <a:lstStyle/>
                    <a:p>
                      <a:r>
                        <a:rPr lang="en-US" sz="1900" dirty="0"/>
                        <a:t>managedBeans-1.0</a:t>
                      </a:r>
                    </a:p>
                  </a:txBody>
                  <a:tcPr marL="121920" marR="121920" marT="60960" marB="60960">
                    <a:solidFill>
                      <a:schemeClr val="accent5">
                        <a:lumMod val="60000"/>
                        <a:lumOff val="40000"/>
                      </a:schemeClr>
                    </a:solidFill>
                  </a:tcPr>
                </a:tc>
                <a:extLst>
                  <a:ext uri="{0D108BD9-81ED-4DB2-BD59-A6C34878D82A}">
                    <a16:rowId xmlns:a16="http://schemas.microsoft.com/office/drawing/2014/main" val="10000"/>
                  </a:ext>
                </a:extLst>
              </a:tr>
              <a:tr h="406400">
                <a:tc>
                  <a:txBody>
                    <a:bodyPr/>
                    <a:lstStyle/>
                    <a:p>
                      <a:r>
                        <a:rPr lang="en-US" sz="1900" dirty="0"/>
                        <a:t>appSecurityClient-1.0</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ejbPersistentTimer-3.2</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jaxb-2.2</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mdb-3.2</a:t>
                      </a:r>
                    </a:p>
                  </a:txBody>
                  <a:tcPr marL="121920" marR="121920" marT="60960" marB="60960">
                    <a:solidFill>
                      <a:schemeClr val="accent5">
                        <a:lumMod val="60000"/>
                        <a:lumOff val="40000"/>
                      </a:schemeClr>
                    </a:solidFill>
                  </a:tcPr>
                </a:tc>
                <a:extLst>
                  <a:ext uri="{0D108BD9-81ED-4DB2-BD59-A6C34878D82A}">
                    <a16:rowId xmlns:a16="http://schemas.microsoft.com/office/drawing/2014/main" val="10001"/>
                  </a:ext>
                </a:extLst>
              </a:tr>
              <a:tr h="406400">
                <a:tc>
                  <a:txBody>
                    <a:bodyPr/>
                    <a:lstStyle/>
                    <a:p>
                      <a:r>
                        <a:rPr lang="en-US" sz="1900" dirty="0"/>
                        <a:t>batch-1.0</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ejbRemote-3.2</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jaxws-2.2</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wasJmsClient-2.0</a:t>
                      </a:r>
                    </a:p>
                  </a:txBody>
                  <a:tcPr marL="121920" marR="121920" marT="60960" marB="60960">
                    <a:solidFill>
                      <a:schemeClr val="accent5">
                        <a:lumMod val="60000"/>
                        <a:lumOff val="40000"/>
                      </a:schemeClr>
                    </a:solidFill>
                  </a:tcPr>
                </a:tc>
                <a:extLst>
                  <a:ext uri="{0D108BD9-81ED-4DB2-BD59-A6C34878D82A}">
                    <a16:rowId xmlns:a16="http://schemas.microsoft.com/office/drawing/2014/main" val="10002"/>
                  </a:ext>
                </a:extLst>
              </a:tr>
              <a:tr h="406400">
                <a:tc>
                  <a:txBody>
                    <a:bodyPr/>
                    <a:lstStyle/>
                    <a:p>
                      <a:r>
                        <a:rPr lang="en-US" sz="1900" dirty="0"/>
                        <a:t>concurrent-1.0</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j2eeManagement-1.1</a:t>
                      </a:r>
                    </a:p>
                  </a:txBody>
                  <a:tcPr marL="121920" marR="121920" marT="60960" marB="60960">
                    <a:solidFill>
                      <a:schemeClr val="accent5">
                        <a:lumMod val="60000"/>
                        <a:lumOff val="40000"/>
                      </a:schemeClr>
                    </a:solidFill>
                  </a:tcPr>
                </a:tc>
                <a:tc>
                  <a:txBody>
                    <a:bodyPr/>
                    <a:lstStyle/>
                    <a:p>
                      <a:r>
                        <a:rPr lang="en-US" sz="1900" dirty="0"/>
                        <a:t>jca-1.7</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solidFill>
                            <a:schemeClr val="bg1"/>
                          </a:solidFill>
                        </a:rPr>
                        <a:t>webProfile-8.0</a:t>
                      </a:r>
                    </a:p>
                  </a:txBody>
                  <a:tcPr marL="121920" marR="121920" marT="60960" marB="60960">
                    <a:solidFill>
                      <a:schemeClr val="accent1">
                        <a:lumMod val="75000"/>
                      </a:schemeClr>
                    </a:solidFill>
                  </a:tcPr>
                </a:tc>
                <a:extLst>
                  <a:ext uri="{0D108BD9-81ED-4DB2-BD59-A6C34878D82A}">
                    <a16:rowId xmlns:a16="http://schemas.microsoft.com/office/drawing/2014/main" val="10003"/>
                  </a:ext>
                </a:extLst>
              </a:tr>
              <a:tr h="40640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ejb-3.2</a:t>
                      </a:r>
                    </a:p>
                  </a:txBody>
                  <a:tcPr marL="121920" marR="121920" marT="60960" marB="60960">
                    <a:solidFill>
                      <a:schemeClr val="accent5">
                        <a:lumMod val="60000"/>
                        <a:lumOff val="4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solidFill>
                            <a:schemeClr val="bg1"/>
                          </a:solidFill>
                        </a:rPr>
                        <a:t>javaMail-1.6</a:t>
                      </a:r>
                    </a:p>
                  </a:txBody>
                  <a:tcPr marL="121920" marR="121920" marT="60960" marB="60960">
                    <a:solidFill>
                      <a:schemeClr val="accent1">
                        <a:lumMod val="75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900" dirty="0"/>
                        <a:t>jms-2.0</a:t>
                      </a:r>
                    </a:p>
                  </a:txBody>
                  <a:tcPr marL="121920" marR="121920" marT="60960" marB="60960">
                    <a:solidFill>
                      <a:schemeClr val="accent5">
                        <a:lumMod val="60000"/>
                        <a:lumOff val="40000"/>
                      </a:schemeClr>
                    </a:solidFill>
                  </a:tcPr>
                </a:tc>
                <a:tc>
                  <a:txBody>
                    <a:bodyPr/>
                    <a:lstStyle/>
                    <a:p>
                      <a:r>
                        <a:rPr lang="en-US" sz="1900" dirty="0"/>
                        <a:t>wmqJmsClient-2.0</a:t>
                      </a:r>
                    </a:p>
                  </a:txBody>
                  <a:tcPr marL="121920" marR="121920" marT="60960" marB="60960">
                    <a:solidFill>
                      <a:schemeClr val="accent5">
                        <a:lumMod val="60000"/>
                        <a:lumOff val="4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79591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Shape 238"/>
          <p:cNvSpPr txBox="1">
            <a:spLocks noGrp="1"/>
          </p:cNvSpPr>
          <p:nvPr>
            <p:ph type="title"/>
          </p:nvPr>
        </p:nvSpPr>
        <p:spPr>
          <a:xfrm>
            <a:off x="838200" y="365125"/>
            <a:ext cx="10515600" cy="996579"/>
          </a:xfrm>
          <a:prstGeom prst="rect">
            <a:avLst/>
          </a:prstGeom>
        </p:spPr>
        <p:txBody>
          <a:bodyPr spcFirstLastPara="1" vert="horz" wrap="square" lIns="121900" tIns="121900" rIns="121900" bIns="121900" rtlCol="0" anchor="t" anchorCtr="0">
            <a:noAutofit/>
          </a:bodyPr>
          <a:lstStyle/>
          <a:p>
            <a:pPr>
              <a:spcBef>
                <a:spcPts val="0"/>
              </a:spcBef>
            </a:pPr>
            <a:r>
              <a:rPr lang="en" dirty="0"/>
              <a:t>Eclipse </a:t>
            </a:r>
            <a:r>
              <a:rPr lang="en" dirty="0" err="1"/>
              <a:t>MicroProfile</a:t>
            </a:r>
            <a:endParaRPr dirty="0"/>
          </a:p>
        </p:txBody>
      </p:sp>
      <p:sp>
        <p:nvSpPr>
          <p:cNvPr id="248" name="Shape 248"/>
          <p:cNvSpPr txBox="1"/>
          <p:nvPr/>
        </p:nvSpPr>
        <p:spPr>
          <a:xfrm>
            <a:off x="5327200" y="2397533"/>
            <a:ext cx="1537600" cy="762000"/>
          </a:xfrm>
          <a:prstGeom prst="rect">
            <a:avLst/>
          </a:prstGeom>
          <a:solidFill>
            <a:srgbClr val="416BB1"/>
          </a:solidFill>
          <a:ln w="9525" cap="flat" cmpd="sng">
            <a:solidFill>
              <a:srgbClr val="3A81BA">
                <a:alpha val="0"/>
              </a:srgbClr>
            </a:solidFill>
            <a:prstDash val="solid"/>
            <a:round/>
            <a:headEnd type="none" w="med" len="med"/>
            <a:tailEnd type="none" w="med" len="med"/>
          </a:ln>
        </p:spPr>
        <p:txBody>
          <a:bodyPr spcFirstLastPara="1" wrap="square" lIns="121900" tIns="121900" rIns="121900" bIns="121900" anchor="ctr" anchorCtr="0">
            <a:noAutofit/>
          </a:bodyPr>
          <a:lstStyle/>
          <a:p>
            <a:pPr algn="ctr">
              <a:buClr>
                <a:srgbClr val="FFFFFF"/>
              </a:buClr>
            </a:pPr>
            <a:r>
              <a:rPr lang="en" sz="1600">
                <a:solidFill>
                  <a:srgbClr val="FFFFFF"/>
                </a:solidFill>
                <a:latin typeface="Proxima Nova"/>
                <a:ea typeface="Proxima Nova"/>
                <a:cs typeface="Proxima Nova"/>
                <a:sym typeface="Proxima Nova"/>
              </a:rPr>
              <a:t>Health</a:t>
            </a:r>
            <a:br>
              <a:rPr lang="en" sz="1600">
                <a:solidFill>
                  <a:srgbClr val="FFFFFF"/>
                </a:solidFill>
                <a:latin typeface="Proxima Nova"/>
                <a:ea typeface="Proxima Nova"/>
                <a:cs typeface="Proxima Nova"/>
                <a:sym typeface="Proxima Nova"/>
              </a:rPr>
            </a:br>
            <a:r>
              <a:rPr lang="en" sz="1600">
                <a:solidFill>
                  <a:srgbClr val="FFFFFF"/>
                </a:solidFill>
                <a:latin typeface="Proxima Nova"/>
                <a:ea typeface="Proxima Nova"/>
                <a:cs typeface="Proxima Nova"/>
                <a:sym typeface="Proxima Nova"/>
              </a:rPr>
              <a:t>Check 1.0</a:t>
            </a:r>
            <a:endParaRPr sz="1600">
              <a:solidFill>
                <a:srgbClr val="FFFFFF"/>
              </a:solidFill>
              <a:latin typeface="Proxima Nova"/>
              <a:ea typeface="Proxima Nova"/>
              <a:cs typeface="Proxima Nova"/>
              <a:sym typeface="Proxima Nova"/>
            </a:endParaRPr>
          </a:p>
        </p:txBody>
      </p:sp>
      <p:sp>
        <p:nvSpPr>
          <p:cNvPr id="249" name="Shape 249"/>
          <p:cNvSpPr txBox="1"/>
          <p:nvPr/>
        </p:nvSpPr>
        <p:spPr>
          <a:xfrm>
            <a:off x="6952800" y="2397807"/>
            <a:ext cx="1537600" cy="762000"/>
          </a:xfrm>
          <a:prstGeom prst="rect">
            <a:avLst/>
          </a:prstGeom>
          <a:solidFill>
            <a:srgbClr val="416BB1"/>
          </a:solidFill>
          <a:ln w="9525" cap="flat" cmpd="sng">
            <a:solidFill>
              <a:srgbClr val="3A81BA">
                <a:alpha val="0"/>
              </a:srgbClr>
            </a:solidFill>
            <a:prstDash val="solid"/>
            <a:round/>
            <a:headEnd type="none" w="med" len="med"/>
            <a:tailEnd type="none" w="med" len="med"/>
          </a:ln>
        </p:spPr>
        <p:txBody>
          <a:bodyPr spcFirstLastPara="1" wrap="square" lIns="121900" tIns="121900" rIns="121900" bIns="121900" anchor="ctr" anchorCtr="0">
            <a:noAutofit/>
          </a:bodyPr>
          <a:lstStyle/>
          <a:p>
            <a:pPr algn="ctr">
              <a:buClr>
                <a:srgbClr val="FFFFFF"/>
              </a:buClr>
            </a:pPr>
            <a:r>
              <a:rPr lang="en" sz="1600">
                <a:solidFill>
                  <a:srgbClr val="FFFFFF"/>
                </a:solidFill>
                <a:latin typeface="Proxima Nova"/>
                <a:ea typeface="Proxima Nova"/>
                <a:cs typeface="Proxima Nova"/>
                <a:sym typeface="Proxima Nova"/>
              </a:rPr>
              <a:t>Metrics 1.1</a:t>
            </a:r>
            <a:endParaRPr sz="1600">
              <a:solidFill>
                <a:srgbClr val="FFFFFF"/>
              </a:solidFill>
              <a:latin typeface="Proxima Nova"/>
              <a:ea typeface="Proxima Nova"/>
              <a:cs typeface="Proxima Nova"/>
              <a:sym typeface="Proxima Nova"/>
            </a:endParaRPr>
          </a:p>
        </p:txBody>
      </p:sp>
      <p:sp>
        <p:nvSpPr>
          <p:cNvPr id="250" name="Shape 250"/>
          <p:cNvSpPr txBox="1"/>
          <p:nvPr/>
        </p:nvSpPr>
        <p:spPr>
          <a:xfrm>
            <a:off x="4514400" y="3257826"/>
            <a:ext cx="1537600" cy="762000"/>
          </a:xfrm>
          <a:prstGeom prst="rect">
            <a:avLst/>
          </a:prstGeom>
          <a:solidFill>
            <a:srgbClr val="416BB1"/>
          </a:solidFill>
          <a:ln w="9525" cap="flat" cmpd="sng">
            <a:solidFill>
              <a:srgbClr val="3A81BA">
                <a:alpha val="0"/>
              </a:srgbClr>
            </a:solidFill>
            <a:prstDash val="solid"/>
            <a:round/>
            <a:headEnd type="none" w="med" len="med"/>
            <a:tailEnd type="none" w="med" len="med"/>
          </a:ln>
        </p:spPr>
        <p:txBody>
          <a:bodyPr spcFirstLastPara="1" wrap="square" lIns="121900" tIns="121900" rIns="121900" bIns="121900" anchor="ctr" anchorCtr="0">
            <a:noAutofit/>
          </a:bodyPr>
          <a:lstStyle/>
          <a:p>
            <a:pPr algn="ctr">
              <a:buClr>
                <a:srgbClr val="FFFFFF"/>
              </a:buClr>
            </a:pPr>
            <a:r>
              <a:rPr lang="en-US" sz="1600" dirty="0">
                <a:solidFill>
                  <a:srgbClr val="FFFFFF"/>
                </a:solidFill>
                <a:latin typeface="Proxima Nova"/>
                <a:ea typeface="Proxima Nova"/>
                <a:cs typeface="Proxima Nova"/>
                <a:sym typeface="Proxima Nova"/>
              </a:rPr>
              <a:t>Fault</a:t>
            </a:r>
            <a:br>
              <a:rPr lang="en-US" sz="1600" dirty="0">
                <a:solidFill>
                  <a:srgbClr val="FFFFFF"/>
                </a:solidFill>
                <a:latin typeface="Proxima Nova"/>
                <a:ea typeface="Proxima Nova"/>
                <a:cs typeface="Proxima Nova"/>
                <a:sym typeface="Proxima Nova"/>
              </a:rPr>
            </a:br>
            <a:r>
              <a:rPr lang="en-US" sz="1600" dirty="0">
                <a:solidFill>
                  <a:srgbClr val="FFFFFF"/>
                </a:solidFill>
                <a:latin typeface="Proxima Nova"/>
                <a:ea typeface="Proxima Nova"/>
                <a:cs typeface="Proxima Nova"/>
                <a:sym typeface="Proxima Nova"/>
              </a:rPr>
              <a:t>Tolerance 1.1</a:t>
            </a:r>
          </a:p>
        </p:txBody>
      </p:sp>
      <p:sp>
        <p:nvSpPr>
          <p:cNvPr id="15" name="Shape 251">
            <a:extLst>
              <a:ext uri="{FF2B5EF4-FFF2-40B4-BE49-F238E27FC236}">
                <a16:creationId xmlns:a16="http://schemas.microsoft.com/office/drawing/2014/main" id="{4B593773-0970-BA4C-B2DF-62AB02B8C4AC}"/>
              </a:ext>
            </a:extLst>
          </p:cNvPr>
          <p:cNvSpPr txBox="1"/>
          <p:nvPr/>
        </p:nvSpPr>
        <p:spPr>
          <a:xfrm>
            <a:off x="2888800" y="3257826"/>
            <a:ext cx="1537600" cy="762000"/>
          </a:xfrm>
          <a:prstGeom prst="rect">
            <a:avLst/>
          </a:prstGeom>
          <a:solidFill>
            <a:srgbClr val="416BB1"/>
          </a:solidFill>
          <a:ln w="9525" cap="flat" cmpd="sng">
            <a:solidFill>
              <a:srgbClr val="3A81BA">
                <a:alpha val="0"/>
              </a:srgbClr>
            </a:solidFill>
            <a:prstDash val="solid"/>
            <a:round/>
            <a:headEnd type="none" w="med" len="med"/>
            <a:tailEnd type="none" w="med" len="med"/>
          </a:ln>
        </p:spPr>
        <p:txBody>
          <a:bodyPr spcFirstLastPara="1" wrap="square" lIns="121900" tIns="121900" rIns="121900" bIns="121900" anchor="ctr" anchorCtr="0">
            <a:noAutofit/>
          </a:bodyPr>
          <a:lstStyle/>
          <a:p>
            <a:pPr algn="ctr">
              <a:buClr>
                <a:srgbClr val="FFFFFF"/>
              </a:buClr>
            </a:pPr>
            <a:r>
              <a:rPr lang="en" sz="1600">
                <a:solidFill>
                  <a:srgbClr val="FFFFFF"/>
                </a:solidFill>
                <a:latin typeface="Proxima Nova"/>
                <a:ea typeface="Proxima Nova"/>
                <a:cs typeface="Proxima Nova"/>
                <a:sym typeface="Proxima Nova"/>
              </a:rPr>
              <a:t>Open API 1.0</a:t>
            </a:r>
            <a:endParaRPr sz="1600">
              <a:solidFill>
                <a:srgbClr val="FFFFFF"/>
              </a:solidFill>
              <a:latin typeface="Proxima Nova"/>
              <a:ea typeface="Proxima Nova"/>
              <a:cs typeface="Proxima Nova"/>
              <a:sym typeface="Proxima Nova"/>
            </a:endParaRPr>
          </a:p>
        </p:txBody>
      </p:sp>
      <p:sp>
        <p:nvSpPr>
          <p:cNvPr id="12" name="Shape 245">
            <a:extLst>
              <a:ext uri="{FF2B5EF4-FFF2-40B4-BE49-F238E27FC236}">
                <a16:creationId xmlns:a16="http://schemas.microsoft.com/office/drawing/2014/main" id="{A074A387-6279-0A47-A2CA-80A47651B052}"/>
              </a:ext>
            </a:extLst>
          </p:cNvPr>
          <p:cNvSpPr txBox="1"/>
          <p:nvPr/>
        </p:nvSpPr>
        <p:spPr>
          <a:xfrm>
            <a:off x="7765600" y="3257826"/>
            <a:ext cx="1537600" cy="762000"/>
          </a:xfrm>
          <a:prstGeom prst="rect">
            <a:avLst/>
          </a:prstGeom>
          <a:solidFill>
            <a:srgbClr val="416BB1"/>
          </a:solidFill>
          <a:ln w="9525" cap="flat" cmpd="sng">
            <a:solidFill>
              <a:srgbClr val="3A81BA">
                <a:alpha val="0"/>
              </a:srgbClr>
            </a:solidFill>
            <a:prstDash val="solid"/>
            <a:round/>
            <a:headEnd type="none" w="med" len="med"/>
            <a:tailEnd type="none" w="med" len="med"/>
          </a:ln>
        </p:spPr>
        <p:txBody>
          <a:bodyPr spcFirstLastPara="1" wrap="square" lIns="121900" tIns="121900" rIns="121900" bIns="121900" anchor="ctr" anchorCtr="0">
            <a:noAutofit/>
          </a:bodyPr>
          <a:lstStyle/>
          <a:p>
            <a:pPr algn="ctr">
              <a:buClr>
                <a:srgbClr val="FFFFFF"/>
              </a:buClr>
            </a:pPr>
            <a:r>
              <a:rPr lang="en" sz="1600" dirty="0">
                <a:solidFill>
                  <a:srgbClr val="FFFFFF"/>
                </a:solidFill>
                <a:latin typeface="Proxima Nova"/>
                <a:ea typeface="Proxima Nova"/>
                <a:cs typeface="Proxima Nova"/>
                <a:sym typeface="Proxima Nova"/>
              </a:rPr>
              <a:t>Config 1.3</a:t>
            </a:r>
            <a:endParaRPr sz="1600" dirty="0">
              <a:solidFill>
                <a:srgbClr val="FFFFFF"/>
              </a:solidFill>
              <a:latin typeface="Proxima Nova"/>
              <a:ea typeface="Proxima Nova"/>
              <a:cs typeface="Proxima Nova"/>
              <a:sym typeface="Proxima Nova"/>
            </a:endParaRPr>
          </a:p>
        </p:txBody>
      </p:sp>
      <p:sp>
        <p:nvSpPr>
          <p:cNvPr id="13" name="Shape 246">
            <a:extLst>
              <a:ext uri="{FF2B5EF4-FFF2-40B4-BE49-F238E27FC236}">
                <a16:creationId xmlns:a16="http://schemas.microsoft.com/office/drawing/2014/main" id="{5F76B676-4B5E-B348-A486-97DDCCF1EA27}"/>
              </a:ext>
            </a:extLst>
          </p:cNvPr>
          <p:cNvSpPr txBox="1"/>
          <p:nvPr/>
        </p:nvSpPr>
        <p:spPr>
          <a:xfrm>
            <a:off x="3701950" y="2397533"/>
            <a:ext cx="1537600" cy="762000"/>
          </a:xfrm>
          <a:prstGeom prst="rect">
            <a:avLst/>
          </a:prstGeom>
          <a:solidFill>
            <a:srgbClr val="416BB1"/>
          </a:solidFill>
          <a:ln w="9525" cap="flat" cmpd="sng">
            <a:solidFill>
              <a:srgbClr val="3A81BA">
                <a:alpha val="0"/>
              </a:srgbClr>
            </a:solidFill>
            <a:prstDash val="solid"/>
            <a:round/>
            <a:headEnd type="none" w="med" len="med"/>
            <a:tailEnd type="none" w="med" len="med"/>
          </a:ln>
        </p:spPr>
        <p:txBody>
          <a:bodyPr spcFirstLastPara="1" wrap="square" lIns="121900" tIns="121900" rIns="121900" bIns="121900" anchor="ctr" anchorCtr="0">
            <a:noAutofit/>
          </a:bodyPr>
          <a:lstStyle/>
          <a:p>
            <a:pPr algn="ctr">
              <a:buClr>
                <a:srgbClr val="FFFFFF"/>
              </a:buClr>
            </a:pPr>
            <a:r>
              <a:rPr lang="en-US" sz="1600" dirty="0">
                <a:solidFill>
                  <a:srgbClr val="FFFFFF"/>
                </a:solidFill>
                <a:latin typeface="Proxima Nova"/>
                <a:ea typeface="Proxima Nova"/>
                <a:cs typeface="Proxima Nova"/>
                <a:sym typeface="Proxima Nova"/>
              </a:rPr>
              <a:t>Open Tracing 1.1</a:t>
            </a:r>
          </a:p>
        </p:txBody>
      </p:sp>
      <p:sp>
        <p:nvSpPr>
          <p:cNvPr id="14" name="Shape 247">
            <a:extLst>
              <a:ext uri="{FF2B5EF4-FFF2-40B4-BE49-F238E27FC236}">
                <a16:creationId xmlns:a16="http://schemas.microsoft.com/office/drawing/2014/main" id="{56FE6D22-F257-CA49-85F3-7E79310CF097}"/>
              </a:ext>
            </a:extLst>
          </p:cNvPr>
          <p:cNvSpPr txBox="1"/>
          <p:nvPr/>
        </p:nvSpPr>
        <p:spPr>
          <a:xfrm>
            <a:off x="6140350" y="3257826"/>
            <a:ext cx="1537600" cy="762000"/>
          </a:xfrm>
          <a:prstGeom prst="rect">
            <a:avLst/>
          </a:prstGeom>
          <a:solidFill>
            <a:srgbClr val="416BB1"/>
          </a:solidFill>
          <a:ln w="9525" cap="flat" cmpd="sng">
            <a:solidFill>
              <a:srgbClr val="3A81BA">
                <a:alpha val="0"/>
              </a:srgbClr>
            </a:solidFill>
            <a:prstDash val="solid"/>
            <a:round/>
            <a:headEnd type="none" w="med" len="med"/>
            <a:tailEnd type="none" w="med" len="med"/>
          </a:ln>
        </p:spPr>
        <p:txBody>
          <a:bodyPr spcFirstLastPara="1" wrap="square" lIns="121900" tIns="121900" rIns="121900" bIns="121900" anchor="ctr" anchorCtr="0">
            <a:noAutofit/>
          </a:bodyPr>
          <a:lstStyle/>
          <a:p>
            <a:pPr algn="ctr">
              <a:buClr>
                <a:srgbClr val="FFFFFF"/>
              </a:buClr>
            </a:pPr>
            <a:r>
              <a:rPr lang="en" sz="1600" dirty="0">
                <a:solidFill>
                  <a:srgbClr val="FFFFFF"/>
                </a:solidFill>
                <a:latin typeface="Proxima Nova"/>
                <a:ea typeface="Proxima Nova"/>
                <a:cs typeface="Proxima Nova"/>
                <a:sym typeface="Proxima Nova"/>
              </a:rPr>
              <a:t>JWT</a:t>
            </a:r>
            <a:br>
              <a:rPr lang="en" sz="1600" dirty="0">
                <a:solidFill>
                  <a:srgbClr val="FFFFFF"/>
                </a:solidFill>
                <a:latin typeface="Proxima Nova"/>
                <a:ea typeface="Proxima Nova"/>
                <a:cs typeface="Proxima Nova"/>
                <a:sym typeface="Proxima Nova"/>
              </a:rPr>
            </a:br>
            <a:r>
              <a:rPr lang="en" sz="1600" dirty="0">
                <a:solidFill>
                  <a:srgbClr val="FFFFFF"/>
                </a:solidFill>
                <a:latin typeface="Proxima Nova"/>
                <a:ea typeface="Proxima Nova"/>
                <a:cs typeface="Proxima Nova"/>
                <a:sym typeface="Proxima Nova"/>
              </a:rPr>
              <a:t>1.1 </a:t>
            </a:r>
            <a:endParaRPr sz="1600" dirty="0">
              <a:solidFill>
                <a:srgbClr val="FFFFFF"/>
              </a:solidFill>
              <a:latin typeface="Proxima Nova"/>
              <a:ea typeface="Proxima Nova"/>
              <a:cs typeface="Proxima Nova"/>
              <a:sym typeface="Proxima Nova"/>
            </a:endParaRPr>
          </a:p>
        </p:txBody>
      </p:sp>
      <p:pic>
        <p:nvPicPr>
          <p:cNvPr id="16" name="Picture 15">
            <a:extLst>
              <a:ext uri="{FF2B5EF4-FFF2-40B4-BE49-F238E27FC236}">
                <a16:creationId xmlns:a16="http://schemas.microsoft.com/office/drawing/2014/main" id="{F7D24BCC-2044-794A-A318-C2ED00E3CCCC}"/>
              </a:ext>
            </a:extLst>
          </p:cNvPr>
          <p:cNvPicPr>
            <a:picLocks noChangeAspect="1"/>
          </p:cNvPicPr>
          <p:nvPr/>
        </p:nvPicPr>
        <p:blipFill>
          <a:blip r:embed="rId3"/>
          <a:stretch>
            <a:fillRect/>
          </a:stretch>
        </p:blipFill>
        <p:spPr>
          <a:xfrm>
            <a:off x="0" y="6086489"/>
            <a:ext cx="12192000" cy="771251"/>
          </a:xfrm>
          <a:prstGeom prst="rect">
            <a:avLst/>
          </a:prstGeom>
        </p:spPr>
      </p:pic>
      <p:grpSp>
        <p:nvGrpSpPr>
          <p:cNvPr id="19" name="Group 18">
            <a:extLst>
              <a:ext uri="{FF2B5EF4-FFF2-40B4-BE49-F238E27FC236}">
                <a16:creationId xmlns:a16="http://schemas.microsoft.com/office/drawing/2014/main" id="{FAAA07BF-A8D5-4945-8847-5E96CDB67E08}"/>
              </a:ext>
            </a:extLst>
          </p:cNvPr>
          <p:cNvGrpSpPr/>
          <p:nvPr/>
        </p:nvGrpSpPr>
        <p:grpSpPr>
          <a:xfrm>
            <a:off x="2053899" y="4130720"/>
            <a:ext cx="8084203" cy="762000"/>
            <a:chOff x="1850716" y="3098040"/>
            <a:chExt cx="6063152" cy="571500"/>
          </a:xfrm>
        </p:grpSpPr>
        <p:sp>
          <p:nvSpPr>
            <p:cNvPr id="20" name="Shape 242">
              <a:extLst>
                <a:ext uri="{FF2B5EF4-FFF2-40B4-BE49-F238E27FC236}">
                  <a16:creationId xmlns:a16="http://schemas.microsoft.com/office/drawing/2014/main" id="{B396A03F-EB27-7645-B902-A494CE486EA0}"/>
                </a:ext>
              </a:extLst>
            </p:cNvPr>
            <p:cNvSpPr txBox="1"/>
            <p:nvPr/>
          </p:nvSpPr>
          <p:spPr>
            <a:xfrm>
              <a:off x="5507530" y="3098040"/>
              <a:ext cx="1170300" cy="571500"/>
            </a:xfrm>
            <a:prstGeom prst="rect">
              <a:avLst/>
            </a:prstGeom>
            <a:solidFill>
              <a:srgbClr val="416BB1"/>
            </a:solidFill>
            <a:ln w="9525" cap="flat" cmpd="sng">
              <a:solidFill>
                <a:srgbClr val="3A81BA">
                  <a:alpha val="0"/>
                </a:srgbClr>
              </a:solidFill>
              <a:prstDash val="solid"/>
              <a:round/>
              <a:headEnd type="none" w="med" len="med"/>
              <a:tailEnd type="none" w="med" len="med"/>
            </a:ln>
          </p:spPr>
          <p:txBody>
            <a:bodyPr spcFirstLastPara="1" wrap="square" lIns="121900" tIns="121900" rIns="121900" bIns="121900" anchor="ctr" anchorCtr="0">
              <a:noAutofit/>
            </a:bodyPr>
            <a:lstStyle/>
            <a:p>
              <a:pPr algn="ctr">
                <a:buClr>
                  <a:srgbClr val="FFFFFF"/>
                </a:buClr>
              </a:pPr>
              <a:r>
                <a:rPr lang="en" sz="1600" dirty="0">
                  <a:solidFill>
                    <a:srgbClr val="FFFFFF"/>
                  </a:solidFill>
                  <a:latin typeface="Proxima Nova"/>
                  <a:ea typeface="Proxima Nova"/>
                  <a:cs typeface="Proxima Nova"/>
                  <a:sym typeface="Proxima Nova"/>
                </a:rPr>
                <a:t>JSON-B 1.0</a:t>
              </a:r>
              <a:endParaRPr sz="1600" dirty="0">
                <a:solidFill>
                  <a:srgbClr val="FFFFFF"/>
                </a:solidFill>
                <a:latin typeface="Proxima Nova"/>
                <a:ea typeface="Proxima Nova"/>
                <a:cs typeface="Proxima Nova"/>
                <a:sym typeface="Proxima Nova"/>
              </a:endParaRPr>
            </a:p>
          </p:txBody>
        </p:sp>
        <p:sp>
          <p:nvSpPr>
            <p:cNvPr id="21" name="Shape 243">
              <a:extLst>
                <a:ext uri="{FF2B5EF4-FFF2-40B4-BE49-F238E27FC236}">
                  <a16:creationId xmlns:a16="http://schemas.microsoft.com/office/drawing/2014/main" id="{052C12ED-F4C8-8542-B53E-EE9A62DC644C}"/>
                </a:ext>
              </a:extLst>
            </p:cNvPr>
            <p:cNvSpPr txBox="1"/>
            <p:nvPr/>
          </p:nvSpPr>
          <p:spPr>
            <a:xfrm>
              <a:off x="4288592" y="3098040"/>
              <a:ext cx="1153200" cy="571500"/>
            </a:xfrm>
            <a:prstGeom prst="rect">
              <a:avLst/>
            </a:prstGeom>
            <a:solidFill>
              <a:srgbClr val="416BB1"/>
            </a:solidFill>
            <a:ln w="9525" cap="flat" cmpd="sng">
              <a:solidFill>
                <a:srgbClr val="3A81BA">
                  <a:alpha val="0"/>
                </a:srgbClr>
              </a:solidFill>
              <a:prstDash val="solid"/>
              <a:round/>
              <a:headEnd type="none" w="med" len="med"/>
              <a:tailEnd type="none" w="med" len="med"/>
            </a:ln>
          </p:spPr>
          <p:txBody>
            <a:bodyPr spcFirstLastPara="1" wrap="square" lIns="121900" tIns="121900" rIns="121900" bIns="121900" anchor="ctr" anchorCtr="0">
              <a:noAutofit/>
            </a:bodyPr>
            <a:lstStyle/>
            <a:p>
              <a:pPr algn="ctr">
                <a:buClr>
                  <a:srgbClr val="FFFFFF"/>
                </a:buClr>
              </a:pPr>
              <a:r>
                <a:rPr lang="en-US" sz="1600" dirty="0">
                  <a:solidFill>
                    <a:srgbClr val="FFFFFF"/>
                  </a:solidFill>
                  <a:latin typeface="Proxima Nova"/>
                  <a:ea typeface="Proxima Nova"/>
                  <a:cs typeface="Proxima Nova"/>
                  <a:sym typeface="Proxima Nova"/>
                </a:rPr>
                <a:t>Rest Client 1.1</a:t>
              </a:r>
            </a:p>
          </p:txBody>
        </p:sp>
        <p:sp>
          <p:nvSpPr>
            <p:cNvPr id="22" name="Shape 244">
              <a:extLst>
                <a:ext uri="{FF2B5EF4-FFF2-40B4-BE49-F238E27FC236}">
                  <a16:creationId xmlns:a16="http://schemas.microsoft.com/office/drawing/2014/main" id="{2B0949FA-158E-8245-BD78-487EDDF7D045}"/>
                </a:ext>
              </a:extLst>
            </p:cNvPr>
            <p:cNvSpPr txBox="1"/>
            <p:nvPr/>
          </p:nvSpPr>
          <p:spPr>
            <a:xfrm>
              <a:off x="3069654" y="3098040"/>
              <a:ext cx="1153200" cy="571500"/>
            </a:xfrm>
            <a:prstGeom prst="rect">
              <a:avLst/>
            </a:prstGeom>
            <a:solidFill>
              <a:srgbClr val="416BB1"/>
            </a:solidFill>
            <a:ln w="9525" cap="flat" cmpd="sng">
              <a:solidFill>
                <a:srgbClr val="3A81BA">
                  <a:alpha val="0"/>
                </a:srgbClr>
              </a:solidFill>
              <a:prstDash val="solid"/>
              <a:round/>
              <a:headEnd type="none" w="med" len="med"/>
              <a:tailEnd type="none" w="med" len="med"/>
            </a:ln>
          </p:spPr>
          <p:txBody>
            <a:bodyPr spcFirstLastPara="1" wrap="square" lIns="121900" tIns="121900" rIns="121900" bIns="121900" anchor="ctr" anchorCtr="0">
              <a:noAutofit/>
            </a:bodyPr>
            <a:lstStyle/>
            <a:p>
              <a:pPr algn="ctr">
                <a:buClr>
                  <a:srgbClr val="FFFFFF"/>
                </a:buClr>
              </a:pPr>
              <a:r>
                <a:rPr lang="en" sz="1600" dirty="0">
                  <a:solidFill>
                    <a:srgbClr val="FFFFFF"/>
                  </a:solidFill>
                  <a:latin typeface="Proxima Nova"/>
                  <a:ea typeface="Proxima Nova"/>
                  <a:cs typeface="Proxima Nova"/>
                  <a:sym typeface="Proxima Nova"/>
                </a:rPr>
                <a:t>JAX-RS 2.1</a:t>
              </a:r>
              <a:endParaRPr sz="1600" dirty="0">
                <a:solidFill>
                  <a:srgbClr val="FFFFFF"/>
                </a:solidFill>
                <a:latin typeface="Proxima Nova"/>
                <a:ea typeface="Proxima Nova"/>
                <a:cs typeface="Proxima Nova"/>
                <a:sym typeface="Proxima Nova"/>
              </a:endParaRPr>
            </a:p>
          </p:txBody>
        </p:sp>
        <p:sp>
          <p:nvSpPr>
            <p:cNvPr id="23" name="Shape 258">
              <a:extLst>
                <a:ext uri="{FF2B5EF4-FFF2-40B4-BE49-F238E27FC236}">
                  <a16:creationId xmlns:a16="http://schemas.microsoft.com/office/drawing/2014/main" id="{8AD4B76C-1570-2A49-A83D-08F50D07C1E4}"/>
                </a:ext>
              </a:extLst>
            </p:cNvPr>
            <p:cNvSpPr txBox="1"/>
            <p:nvPr/>
          </p:nvSpPr>
          <p:spPr>
            <a:xfrm>
              <a:off x="1850716" y="3098040"/>
              <a:ext cx="1153200" cy="571500"/>
            </a:xfrm>
            <a:prstGeom prst="rect">
              <a:avLst/>
            </a:prstGeom>
            <a:solidFill>
              <a:srgbClr val="416BB1"/>
            </a:solidFill>
            <a:ln w="9525" cap="flat" cmpd="sng">
              <a:solidFill>
                <a:srgbClr val="3A81BA">
                  <a:alpha val="0"/>
                </a:srgbClr>
              </a:solidFill>
              <a:prstDash val="solid"/>
              <a:round/>
              <a:headEnd type="none" w="med" len="med"/>
              <a:tailEnd type="none" w="med" len="med"/>
            </a:ln>
          </p:spPr>
          <p:txBody>
            <a:bodyPr spcFirstLastPara="1" wrap="square" lIns="121900" tIns="121900" rIns="121900" bIns="121900" anchor="ctr" anchorCtr="0">
              <a:noAutofit/>
            </a:bodyPr>
            <a:lstStyle/>
            <a:p>
              <a:pPr algn="ctr">
                <a:buClr>
                  <a:srgbClr val="FFFFFF"/>
                </a:buClr>
              </a:pPr>
              <a:r>
                <a:rPr lang="en-US" sz="1600" dirty="0">
                  <a:solidFill>
                    <a:srgbClr val="FFFFFF"/>
                  </a:solidFill>
                  <a:latin typeface="Proxima Nova"/>
                  <a:ea typeface="Proxima Nova"/>
                  <a:cs typeface="Proxima Nova"/>
                  <a:sym typeface="Proxima Nova"/>
                </a:rPr>
                <a:t>CDI 2.0</a:t>
              </a:r>
              <a:endParaRPr sz="1600" dirty="0">
                <a:solidFill>
                  <a:srgbClr val="FFFFFF"/>
                </a:solidFill>
                <a:latin typeface="Proxima Nova"/>
                <a:ea typeface="Proxima Nova"/>
                <a:cs typeface="Proxima Nova"/>
                <a:sym typeface="Proxima Nova"/>
              </a:endParaRPr>
            </a:p>
          </p:txBody>
        </p:sp>
        <p:sp>
          <p:nvSpPr>
            <p:cNvPr id="24" name="Shape 242">
              <a:extLst>
                <a:ext uri="{FF2B5EF4-FFF2-40B4-BE49-F238E27FC236}">
                  <a16:creationId xmlns:a16="http://schemas.microsoft.com/office/drawing/2014/main" id="{345D02FD-195C-8C45-BC74-78AD09049880}"/>
                </a:ext>
              </a:extLst>
            </p:cNvPr>
            <p:cNvSpPr txBox="1"/>
            <p:nvPr/>
          </p:nvSpPr>
          <p:spPr>
            <a:xfrm>
              <a:off x="6743568" y="3098040"/>
              <a:ext cx="1170300" cy="571500"/>
            </a:xfrm>
            <a:prstGeom prst="rect">
              <a:avLst/>
            </a:prstGeom>
            <a:solidFill>
              <a:srgbClr val="416BB1"/>
            </a:solidFill>
            <a:ln w="9525" cap="flat" cmpd="sng">
              <a:solidFill>
                <a:srgbClr val="3A81BA">
                  <a:alpha val="0"/>
                </a:srgbClr>
              </a:solidFill>
              <a:prstDash val="solid"/>
              <a:round/>
              <a:headEnd type="none" w="med" len="med"/>
              <a:tailEnd type="none" w="med" len="med"/>
            </a:ln>
          </p:spPr>
          <p:txBody>
            <a:bodyPr spcFirstLastPara="1" wrap="square" lIns="121900" tIns="121900" rIns="121900" bIns="121900" anchor="ctr" anchorCtr="0">
              <a:noAutofit/>
            </a:bodyPr>
            <a:lstStyle/>
            <a:p>
              <a:pPr lvl="0" algn="ctr">
                <a:buClr>
                  <a:srgbClr val="FFFFFF"/>
                </a:buClr>
              </a:pPr>
              <a:r>
                <a:rPr lang="en-US" sz="1600" dirty="0">
                  <a:solidFill>
                    <a:srgbClr val="FFFFFF"/>
                  </a:solidFill>
                  <a:latin typeface="Proxima Nova"/>
                  <a:ea typeface="Proxima Nova"/>
                  <a:cs typeface="Proxima Nova"/>
                  <a:sym typeface="Proxima Nova"/>
                </a:rPr>
                <a:t>JSON-P 1.1</a:t>
              </a:r>
            </a:p>
          </p:txBody>
        </p:sp>
      </p:grpSp>
    </p:spTree>
    <p:extLst>
      <p:ext uri="{BB962C8B-B14F-4D97-AF65-F5344CB8AC3E}">
        <p14:creationId xmlns:p14="http://schemas.microsoft.com/office/powerpoint/2010/main" val="2765326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6254043" y="5265757"/>
            <a:ext cx="5633156" cy="461665"/>
          </a:xfrm>
          <a:prstGeom prst="rect">
            <a:avLst/>
          </a:prstGeom>
          <a:solidFill>
            <a:schemeClr val="tx1"/>
          </a:solidFill>
        </p:spPr>
        <p:txBody>
          <a:bodyPr wrap="square">
            <a:spAutoFit/>
          </a:bodyPr>
          <a:lstStyle/>
          <a:p>
            <a:endParaRPr lang="en-US" sz="2400" dirty="0">
              <a:solidFill>
                <a:srgbClr val="CACACA"/>
              </a:solidFill>
              <a:latin typeface="Menlo-Regular" charset="0"/>
            </a:endParaRPr>
          </a:p>
        </p:txBody>
      </p:sp>
      <p:sp>
        <p:nvSpPr>
          <p:cNvPr id="28" name="Rectangle 27"/>
          <p:cNvSpPr/>
          <p:nvPr/>
        </p:nvSpPr>
        <p:spPr>
          <a:xfrm>
            <a:off x="6344366" y="1613475"/>
            <a:ext cx="5633156" cy="2965555"/>
          </a:xfrm>
          <a:prstGeom prst="rect">
            <a:avLst/>
          </a:prstGeom>
          <a:solidFill>
            <a:schemeClr val="tx1"/>
          </a:solidFill>
        </p:spPr>
        <p:txBody>
          <a:bodyPr wrap="square">
            <a:spAutoFit/>
          </a:bodyPr>
          <a:lstStyle/>
          <a:p>
            <a:r>
              <a:rPr lang="en-US" sz="1867" dirty="0">
                <a:solidFill>
                  <a:srgbClr val="43C0A0"/>
                </a:solidFill>
                <a:latin typeface="Lucida Console" panose="020B0609040504020204" pitchFamily="49" charset="0"/>
              </a:rPr>
              <a:t>@Path</a:t>
            </a:r>
            <a:r>
              <a:rPr lang="en-US" sz="1867" dirty="0">
                <a:solidFill>
                  <a:schemeClr val="bg1"/>
                </a:solidFill>
                <a:latin typeface="Lucida Console" panose="020B0609040504020204" pitchFamily="49" charset="0"/>
              </a:rPr>
              <a:t>(“</a:t>
            </a:r>
            <a:r>
              <a:rPr lang="en-US" sz="1867" dirty="0">
                <a:solidFill>
                  <a:srgbClr val="00B0F0"/>
                </a:solidFill>
                <a:latin typeface="Lucida Console" panose="020B0609040504020204" pitchFamily="49" charset="0"/>
              </a:rPr>
              <a:t>/</a:t>
            </a:r>
            <a:r>
              <a:rPr lang="en-US" sz="1867" dirty="0">
                <a:solidFill>
                  <a:schemeClr val="bg1"/>
                </a:solidFill>
                <a:latin typeface="Lucida Console" panose="020B0609040504020204" pitchFamily="49" charset="0"/>
              </a:rPr>
              <a:t>”)</a:t>
            </a:r>
          </a:p>
          <a:p>
            <a:r>
              <a:rPr lang="en-US" sz="1867" dirty="0">
                <a:solidFill>
                  <a:srgbClr val="4689CC"/>
                </a:solidFill>
                <a:latin typeface="Lucida Console" panose="020B0609040504020204" pitchFamily="49" charset="0"/>
              </a:rPr>
              <a:t>public</a:t>
            </a:r>
            <a:r>
              <a:rPr lang="en-US" sz="1867" dirty="0">
                <a:solidFill>
                  <a:schemeClr val="bg1"/>
                </a:solidFill>
                <a:latin typeface="Lucida Console" panose="020B0609040504020204" pitchFamily="49" charset="0"/>
              </a:rPr>
              <a:t> </a:t>
            </a:r>
            <a:r>
              <a:rPr lang="en-US" sz="1867" dirty="0">
                <a:solidFill>
                  <a:srgbClr val="43C0A0"/>
                </a:solidFill>
                <a:latin typeface="Lucida Console" panose="020B0609040504020204" pitchFamily="49" charset="0"/>
              </a:rPr>
              <a:t>class</a:t>
            </a:r>
            <a:r>
              <a:rPr lang="en-US" sz="1867" dirty="0">
                <a:solidFill>
                  <a:schemeClr val="bg1"/>
                </a:solidFill>
                <a:latin typeface="Lucida Console" panose="020B0609040504020204" pitchFamily="49" charset="0"/>
              </a:rPr>
              <a:t> </a:t>
            </a:r>
            <a:r>
              <a:rPr lang="en-US" sz="1867" dirty="0" err="1">
                <a:solidFill>
                  <a:srgbClr val="D4D69A"/>
                </a:solidFill>
                <a:latin typeface="Lucida Console" panose="020B0609040504020204" pitchFamily="49" charset="0"/>
              </a:rPr>
              <a:t>RestEE</a:t>
            </a:r>
            <a:r>
              <a:rPr lang="en-US" sz="1867" dirty="0">
                <a:solidFill>
                  <a:schemeClr val="bg1"/>
                </a:solidFill>
                <a:latin typeface="Lucida Console" panose="020B0609040504020204" pitchFamily="49" charset="0"/>
              </a:rPr>
              <a:t> {</a:t>
            </a:r>
          </a:p>
          <a:p>
            <a:endParaRPr lang="en-US" sz="1867" dirty="0">
              <a:solidFill>
                <a:schemeClr val="bg1"/>
              </a:solidFill>
              <a:latin typeface="Lucida Console" panose="020B0609040504020204" pitchFamily="49" charset="0"/>
            </a:endParaRPr>
          </a:p>
          <a:p>
            <a:r>
              <a:rPr lang="en-US" sz="1867" dirty="0">
                <a:solidFill>
                  <a:schemeClr val="bg1"/>
                </a:solidFill>
                <a:latin typeface="Lucida Console" panose="020B0609040504020204" pitchFamily="49" charset="0"/>
              </a:rPr>
              <a:t>  </a:t>
            </a:r>
            <a:r>
              <a:rPr lang="en-US" sz="1867" dirty="0">
                <a:solidFill>
                  <a:srgbClr val="43C0A0"/>
                </a:solidFill>
                <a:latin typeface="Lucida Console" panose="020B0609040504020204" pitchFamily="49" charset="0"/>
              </a:rPr>
              <a:t>@GET</a:t>
            </a:r>
            <a:br>
              <a:rPr lang="en-US" sz="1867" dirty="0">
                <a:solidFill>
                  <a:schemeClr val="bg1"/>
                </a:solidFill>
                <a:latin typeface="Lucida Console" panose="020B0609040504020204" pitchFamily="49" charset="0"/>
              </a:rPr>
            </a:br>
            <a:r>
              <a:rPr lang="en-US" sz="1867" dirty="0">
                <a:solidFill>
                  <a:schemeClr val="bg1"/>
                </a:solidFill>
                <a:latin typeface="Lucida Console" panose="020B0609040504020204" pitchFamily="49" charset="0"/>
              </a:rPr>
              <a:t>  </a:t>
            </a:r>
            <a:r>
              <a:rPr lang="en-US" sz="1867" dirty="0">
                <a:solidFill>
                  <a:srgbClr val="43C0A0"/>
                </a:solidFill>
                <a:latin typeface="Lucida Console" panose="020B0609040504020204" pitchFamily="49" charset="0"/>
              </a:rPr>
              <a:t>@Counter</a:t>
            </a:r>
            <a:br>
              <a:rPr lang="en-US" sz="1867" dirty="0">
                <a:solidFill>
                  <a:srgbClr val="43C0A0"/>
                </a:solidFill>
                <a:latin typeface="Lucida Console" panose="020B0609040504020204" pitchFamily="49" charset="0"/>
              </a:rPr>
            </a:br>
            <a:r>
              <a:rPr lang="en-US" sz="1867" dirty="0">
                <a:solidFill>
                  <a:srgbClr val="43C0A0"/>
                </a:solidFill>
                <a:latin typeface="Lucida Console" panose="020B0609040504020204" pitchFamily="49" charset="0"/>
              </a:rPr>
              <a:t>  @Traced</a:t>
            </a:r>
          </a:p>
          <a:p>
            <a:r>
              <a:rPr lang="en-US" sz="1867" dirty="0">
                <a:solidFill>
                  <a:schemeClr val="bg1"/>
                </a:solidFill>
                <a:latin typeface="Lucida Console" panose="020B0609040504020204" pitchFamily="49" charset="0"/>
              </a:rPr>
              <a:t>  </a:t>
            </a:r>
            <a:r>
              <a:rPr lang="en-US" sz="1867" dirty="0">
                <a:solidFill>
                  <a:srgbClr val="4689CC"/>
                </a:solidFill>
                <a:latin typeface="Lucida Console" panose="020B0609040504020204" pitchFamily="49" charset="0"/>
              </a:rPr>
              <a:t>public</a:t>
            </a:r>
            <a:r>
              <a:rPr lang="en-US" sz="1867" dirty="0">
                <a:solidFill>
                  <a:schemeClr val="bg1"/>
                </a:solidFill>
                <a:latin typeface="Lucida Console" panose="020B0609040504020204" pitchFamily="49" charset="0"/>
              </a:rPr>
              <a:t> </a:t>
            </a:r>
            <a:r>
              <a:rPr lang="en-US" sz="1867" dirty="0">
                <a:solidFill>
                  <a:srgbClr val="43C0A0"/>
                </a:solidFill>
                <a:latin typeface="Lucida Console" panose="020B0609040504020204" pitchFamily="49" charset="0"/>
              </a:rPr>
              <a:t>String</a:t>
            </a:r>
            <a:r>
              <a:rPr lang="en-US" sz="1867" dirty="0">
                <a:solidFill>
                  <a:schemeClr val="bg1"/>
                </a:solidFill>
                <a:latin typeface="Lucida Console" panose="020B0609040504020204" pitchFamily="49" charset="0"/>
              </a:rPr>
              <a:t> </a:t>
            </a:r>
            <a:r>
              <a:rPr lang="en-US" sz="1867" dirty="0">
                <a:solidFill>
                  <a:srgbClr val="D4D69A"/>
                </a:solidFill>
                <a:latin typeface="Lucida Console" panose="020B0609040504020204" pitchFamily="49" charset="0"/>
              </a:rPr>
              <a:t>hello</a:t>
            </a:r>
            <a:r>
              <a:rPr lang="en-US" sz="1867" dirty="0">
                <a:solidFill>
                  <a:schemeClr val="bg1"/>
                </a:solidFill>
                <a:latin typeface="Lucida Console" panose="020B0609040504020204" pitchFamily="49" charset="0"/>
              </a:rPr>
              <a:t>() {</a:t>
            </a:r>
          </a:p>
          <a:p>
            <a:r>
              <a:rPr lang="en-US" sz="1867" dirty="0">
                <a:solidFill>
                  <a:schemeClr val="bg1"/>
                </a:solidFill>
                <a:latin typeface="Lucida Console" panose="020B0609040504020204" pitchFamily="49" charset="0"/>
              </a:rPr>
              <a:t>    return "</a:t>
            </a:r>
            <a:r>
              <a:rPr lang="en-US" sz="1867" dirty="0">
                <a:solidFill>
                  <a:srgbClr val="00B0F0"/>
                </a:solidFill>
                <a:latin typeface="Lucida Console" panose="020B0609040504020204" pitchFamily="49" charset="0"/>
              </a:rPr>
              <a:t>Hello </a:t>
            </a:r>
            <a:r>
              <a:rPr lang="en-US" sz="1867" dirty="0" err="1">
                <a:solidFill>
                  <a:srgbClr val="00B0F0"/>
                </a:solidFill>
                <a:latin typeface="Lucida Console" panose="020B0609040504020204" pitchFamily="49" charset="0"/>
              </a:rPr>
              <a:t>MicroProfile</a:t>
            </a:r>
            <a:r>
              <a:rPr lang="en-US" sz="1867" dirty="0">
                <a:solidFill>
                  <a:srgbClr val="00B0F0"/>
                </a:solidFill>
                <a:latin typeface="Lucida Console" panose="020B0609040504020204" pitchFamily="49" charset="0"/>
              </a:rPr>
              <a:t>!!</a:t>
            </a:r>
            <a:r>
              <a:rPr lang="en-US" sz="1867" dirty="0">
                <a:solidFill>
                  <a:schemeClr val="bg1"/>
                </a:solidFill>
                <a:latin typeface="Lucida Console" panose="020B0609040504020204" pitchFamily="49" charset="0"/>
              </a:rPr>
              <a:t>";</a:t>
            </a:r>
          </a:p>
          <a:p>
            <a:r>
              <a:rPr lang="en-US" sz="1867" dirty="0">
                <a:solidFill>
                  <a:schemeClr val="bg1"/>
                </a:solidFill>
                <a:latin typeface="Lucida Console" panose="020B0609040504020204" pitchFamily="49" charset="0"/>
              </a:rPr>
              <a:t>  }</a:t>
            </a:r>
          </a:p>
          <a:p>
            <a:r>
              <a:rPr lang="en-US" sz="1867" dirty="0">
                <a:solidFill>
                  <a:schemeClr val="bg1"/>
                </a:solidFill>
                <a:latin typeface="Lucida Console" panose="020B0609040504020204" pitchFamily="49" charset="0"/>
              </a:rPr>
              <a:t>}</a:t>
            </a:r>
          </a:p>
        </p:txBody>
      </p:sp>
      <p:sp>
        <p:nvSpPr>
          <p:cNvPr id="29" name="Shape 238">
            <a:extLst>
              <a:ext uri="{FF2B5EF4-FFF2-40B4-BE49-F238E27FC236}">
                <a16:creationId xmlns:a16="http://schemas.microsoft.com/office/drawing/2014/main" id="{47B146B9-AB0A-714E-B2CD-1FF9E2C38847}"/>
              </a:ext>
            </a:extLst>
          </p:cNvPr>
          <p:cNvSpPr txBox="1">
            <a:spLocks/>
          </p:cNvSpPr>
          <p:nvPr/>
        </p:nvSpPr>
        <p:spPr>
          <a:xfrm>
            <a:off x="838200" y="365125"/>
            <a:ext cx="10515600" cy="996579"/>
          </a:xfrm>
          <a:prstGeom prst="rect">
            <a:avLst/>
          </a:prstGeom>
        </p:spPr>
        <p:txBody>
          <a:bodyPr spcFirstLastPara="1" vert="horz" wrap="square" lIns="121900" tIns="121900" rIns="121900" bIns="121900" rtlCol="0" anchor="t" anchorCtr="0">
            <a:noAutofit/>
          </a:bodyPr>
          <a:lstStyle>
            <a:lvl1pPr marL="0" marR="0" indent="0" algn="l" defTabSz="457200" rtl="0" eaLnBrk="1" fontAlgn="auto" latinLnBrk="0" hangingPunct="1">
              <a:lnSpc>
                <a:spcPct val="100000"/>
              </a:lnSpc>
              <a:spcBef>
                <a:spcPct val="0"/>
              </a:spcBef>
              <a:spcAft>
                <a:spcPts val="0"/>
              </a:spcAft>
              <a:buClrTx/>
              <a:buSzTx/>
              <a:buFontTx/>
              <a:buNone/>
              <a:tabLst/>
              <a:defRPr sz="4400" kern="1200">
                <a:solidFill>
                  <a:srgbClr val="4A567D"/>
                </a:solidFill>
                <a:latin typeface="+mj-lt"/>
                <a:ea typeface="+mj-ea"/>
                <a:cs typeface="+mj-cs"/>
              </a:defRPr>
            </a:lvl1pPr>
          </a:lstStyle>
          <a:p>
            <a:pPr>
              <a:spcBef>
                <a:spcPts val="0"/>
              </a:spcBef>
            </a:pPr>
            <a:r>
              <a:rPr lang="en-US" dirty="0">
                <a:latin typeface="Trebuchet MS" panose="020B0703020202090204" pitchFamily="34" charset="0"/>
              </a:rPr>
              <a:t>Eclipse </a:t>
            </a:r>
            <a:r>
              <a:rPr lang="en-US" dirty="0" err="1">
                <a:latin typeface="Trebuchet MS" panose="020B0703020202090204" pitchFamily="34" charset="0"/>
              </a:rPr>
              <a:t>MicroProfile</a:t>
            </a:r>
            <a:endParaRPr lang="en-US" dirty="0">
              <a:latin typeface="Trebuchet MS" panose="020B0703020202090204" pitchFamily="34" charset="0"/>
            </a:endParaRPr>
          </a:p>
        </p:txBody>
      </p:sp>
      <p:sp>
        <p:nvSpPr>
          <p:cNvPr id="7" name="TextBox 6">
            <a:extLst>
              <a:ext uri="{FF2B5EF4-FFF2-40B4-BE49-F238E27FC236}">
                <a16:creationId xmlns:a16="http://schemas.microsoft.com/office/drawing/2014/main" id="{D31DDC68-E589-6740-B7D0-4B03081DB0BD}"/>
              </a:ext>
            </a:extLst>
          </p:cNvPr>
          <p:cNvSpPr txBox="1"/>
          <p:nvPr/>
        </p:nvSpPr>
        <p:spPr>
          <a:xfrm>
            <a:off x="643461" y="1442517"/>
            <a:ext cx="5204177" cy="1569660"/>
          </a:xfrm>
          <a:prstGeom prst="rect">
            <a:avLst/>
          </a:prstGeom>
          <a:noFill/>
        </p:spPr>
        <p:txBody>
          <a:bodyPr wrap="square" rtlCol="0">
            <a:spAutoFit/>
          </a:bodyPr>
          <a:lstStyle/>
          <a:p>
            <a:pPr marL="380990" indent="-380990">
              <a:buFont typeface="Arial" panose="020B0604020202020204" pitchFamily="34" charset="0"/>
              <a:buChar char="•"/>
            </a:pPr>
            <a:r>
              <a:rPr lang="en-US" sz="2400" dirty="0"/>
              <a:t>Builds on Java EE</a:t>
            </a:r>
          </a:p>
          <a:p>
            <a:pPr marL="380990" indent="-380990">
              <a:buFont typeface="Arial" panose="020B0604020202020204" pitchFamily="34" charset="0"/>
              <a:buChar char="•"/>
            </a:pPr>
            <a:r>
              <a:rPr lang="en-US" sz="2400" dirty="0"/>
              <a:t>By the Java EE community</a:t>
            </a:r>
          </a:p>
          <a:p>
            <a:pPr marL="380990" indent="-380990">
              <a:buFont typeface="Arial" panose="020B0604020202020204" pitchFamily="34" charset="0"/>
              <a:buChar char="•"/>
            </a:pPr>
            <a:r>
              <a:rPr lang="en-US" sz="2400" dirty="0"/>
              <a:t>Open Source at Eclipse</a:t>
            </a:r>
          </a:p>
          <a:p>
            <a:pPr marL="380990" indent="-380990">
              <a:buFont typeface="Arial" panose="020B0604020202020204" pitchFamily="34" charset="0"/>
              <a:buChar char="•"/>
            </a:pPr>
            <a:r>
              <a:rPr lang="en-US" sz="2400" dirty="0"/>
              <a:t>Multiple Implementations</a:t>
            </a:r>
          </a:p>
        </p:txBody>
      </p:sp>
    </p:spTree>
    <p:extLst>
      <p:ext uri="{BB962C8B-B14F-4D97-AF65-F5344CB8AC3E}">
        <p14:creationId xmlns:p14="http://schemas.microsoft.com/office/powerpoint/2010/main" val="185386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384F-4789-6944-903C-DBD9D867A1F9}"/>
              </a:ext>
            </a:extLst>
          </p:cNvPr>
          <p:cNvSpPr>
            <a:spLocks noGrp="1"/>
          </p:cNvSpPr>
          <p:nvPr>
            <p:ph type="ctrTitle"/>
          </p:nvPr>
        </p:nvSpPr>
        <p:spPr/>
        <p:txBody>
          <a:bodyPr/>
          <a:lstStyle/>
          <a:p>
            <a:r>
              <a:rPr lang="en-US" dirty="0"/>
              <a:t>Server Configuration</a:t>
            </a:r>
          </a:p>
        </p:txBody>
      </p:sp>
      <p:sp>
        <p:nvSpPr>
          <p:cNvPr id="3" name="Subtitle 2">
            <a:extLst>
              <a:ext uri="{FF2B5EF4-FFF2-40B4-BE49-F238E27FC236}">
                <a16:creationId xmlns:a16="http://schemas.microsoft.com/office/drawing/2014/main" id="{74A48A1D-2C3E-3B4A-A006-DB74BF38C616}"/>
              </a:ext>
            </a:extLst>
          </p:cNvPr>
          <p:cNvSpPr>
            <a:spLocks noGrp="1"/>
          </p:cNvSpPr>
          <p:nvPr>
            <p:ph type="subTitle" idx="1"/>
          </p:nvPr>
        </p:nvSpPr>
        <p:spPr/>
        <p:txBody>
          <a:bodyPr/>
          <a:lstStyle/>
          <a:p>
            <a:r>
              <a:rPr lang="en-US" dirty="0"/>
              <a:t>Module 4</a:t>
            </a:r>
          </a:p>
        </p:txBody>
      </p:sp>
    </p:spTree>
    <p:extLst>
      <p:ext uri="{BB962C8B-B14F-4D97-AF65-F5344CB8AC3E}">
        <p14:creationId xmlns:p14="http://schemas.microsoft.com/office/powerpoint/2010/main" val="2912575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E13A5D-1087-454A-B3DF-9D0EB57C2A1D}"/>
              </a:ext>
            </a:extLst>
          </p:cNvPr>
          <p:cNvSpPr>
            <a:spLocks noGrp="1"/>
          </p:cNvSpPr>
          <p:nvPr>
            <p:ph type="title"/>
          </p:nvPr>
        </p:nvSpPr>
        <p:spPr>
          <a:xfrm>
            <a:off x="609600" y="274639"/>
            <a:ext cx="10972800" cy="826028"/>
          </a:xfrm>
        </p:spPr>
        <p:txBody>
          <a:bodyPr>
            <a:normAutofit/>
          </a:bodyPr>
          <a:lstStyle/>
          <a:p>
            <a:r>
              <a:rPr lang="en-US" sz="4000" dirty="0"/>
              <a:t>Simple Config</a:t>
            </a:r>
          </a:p>
        </p:txBody>
      </p:sp>
      <p:sp>
        <p:nvSpPr>
          <p:cNvPr id="29698" name="Slide Number Placeholder 3"/>
          <p:cNvSpPr>
            <a:spLocks noGrp="1"/>
          </p:cNvSpPr>
          <p:nvPr>
            <p:ph type="sldNum" sz="quarter" idx="4294967295"/>
          </p:nvPr>
        </p:nvSpPr>
        <p:spPr bwMode="auto">
          <a:xfrm>
            <a:off x="0" y="6472238"/>
            <a:ext cx="581025" cy="2492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990575" indent="-380990">
              <a:defRPr>
                <a:solidFill>
                  <a:schemeClr val="tx1"/>
                </a:solidFill>
                <a:latin typeface="Arial" charset="0"/>
                <a:ea typeface="ＭＳ Ｐゴシック" charset="-128"/>
              </a:defRPr>
            </a:lvl2pPr>
            <a:lvl3pPr marL="1523962" indent="-304792">
              <a:defRPr>
                <a:solidFill>
                  <a:schemeClr val="tx1"/>
                </a:solidFill>
                <a:latin typeface="Arial" charset="0"/>
                <a:ea typeface="ＭＳ Ｐゴシック" charset="-128"/>
              </a:defRPr>
            </a:lvl3pPr>
            <a:lvl4pPr marL="2133547" indent="-304792">
              <a:defRPr>
                <a:solidFill>
                  <a:schemeClr val="tx1"/>
                </a:solidFill>
                <a:latin typeface="Arial" charset="0"/>
                <a:ea typeface="ＭＳ Ｐゴシック" charset="-128"/>
              </a:defRPr>
            </a:lvl4pPr>
            <a:lvl5pPr marL="2743131" indent="-304792">
              <a:defRPr>
                <a:solidFill>
                  <a:schemeClr val="tx1"/>
                </a:solidFill>
                <a:latin typeface="Arial" charset="0"/>
                <a:ea typeface="ＭＳ Ｐゴシック" charset="-128"/>
              </a:defRPr>
            </a:lvl5pPr>
            <a:lvl6pPr marL="3352716" indent="-304792" defTabSz="609585" eaLnBrk="0" fontAlgn="base" hangingPunct="0">
              <a:spcBef>
                <a:spcPct val="0"/>
              </a:spcBef>
              <a:spcAft>
                <a:spcPct val="0"/>
              </a:spcAft>
              <a:defRPr>
                <a:solidFill>
                  <a:schemeClr val="tx1"/>
                </a:solidFill>
                <a:latin typeface="Arial" charset="0"/>
                <a:ea typeface="ＭＳ Ｐゴシック" charset="-128"/>
              </a:defRPr>
            </a:lvl6pPr>
            <a:lvl7pPr marL="3962301" indent="-304792" defTabSz="609585" eaLnBrk="0" fontAlgn="base" hangingPunct="0">
              <a:spcBef>
                <a:spcPct val="0"/>
              </a:spcBef>
              <a:spcAft>
                <a:spcPct val="0"/>
              </a:spcAft>
              <a:defRPr>
                <a:solidFill>
                  <a:schemeClr val="tx1"/>
                </a:solidFill>
                <a:latin typeface="Arial" charset="0"/>
                <a:ea typeface="ＭＳ Ｐゴシック" charset="-128"/>
              </a:defRPr>
            </a:lvl7pPr>
            <a:lvl8pPr marL="4571886" indent="-304792" defTabSz="609585" eaLnBrk="0" fontAlgn="base" hangingPunct="0">
              <a:spcBef>
                <a:spcPct val="0"/>
              </a:spcBef>
              <a:spcAft>
                <a:spcPct val="0"/>
              </a:spcAft>
              <a:defRPr>
                <a:solidFill>
                  <a:schemeClr val="tx1"/>
                </a:solidFill>
                <a:latin typeface="Arial" charset="0"/>
                <a:ea typeface="ＭＳ Ｐゴシック" charset="-128"/>
              </a:defRPr>
            </a:lvl8pPr>
            <a:lvl9pPr marL="5181470" indent="-304792" defTabSz="609585" eaLnBrk="0" fontAlgn="base" hangingPunct="0">
              <a:spcBef>
                <a:spcPct val="0"/>
              </a:spcBef>
              <a:spcAft>
                <a:spcPct val="0"/>
              </a:spcAft>
              <a:defRPr>
                <a:solidFill>
                  <a:schemeClr val="tx1"/>
                </a:solidFill>
                <a:latin typeface="Arial" charset="0"/>
                <a:ea typeface="ＭＳ Ｐゴシック" charset="-128"/>
              </a:defRPr>
            </a:lvl9pPr>
          </a:lstStyle>
          <a:p>
            <a:fld id="{533ED499-EF51-674B-94EC-5B27307B9F8B}" type="slidenum">
              <a:rPr lang="en-US" altLang="en-US">
                <a:solidFill>
                  <a:schemeClr val="accent2"/>
                </a:solidFill>
              </a:rPr>
              <a:pPr/>
              <a:t>25</a:t>
            </a:fld>
            <a:endParaRPr lang="en-US" altLang="en-US">
              <a:solidFill>
                <a:schemeClr val="accent2"/>
              </a:solidFill>
            </a:endParaRPr>
          </a:p>
        </p:txBody>
      </p:sp>
      <p:grpSp>
        <p:nvGrpSpPr>
          <p:cNvPr id="29699" name="Group 6"/>
          <p:cNvGrpSpPr>
            <a:grpSpLocks/>
          </p:cNvGrpSpPr>
          <p:nvPr/>
        </p:nvGrpSpPr>
        <p:grpSpPr bwMode="auto">
          <a:xfrm>
            <a:off x="1049867" y="1100667"/>
            <a:ext cx="10333567" cy="3835400"/>
            <a:chOff x="787401" y="1587500"/>
            <a:chExt cx="7750174" cy="2876550"/>
          </a:xfrm>
        </p:grpSpPr>
        <p:sp>
          <p:nvSpPr>
            <p:cNvPr id="5" name="Rectangle 4"/>
            <p:cNvSpPr/>
            <p:nvPr/>
          </p:nvSpPr>
          <p:spPr>
            <a:xfrm>
              <a:off x="787401" y="1587500"/>
              <a:ext cx="7750174" cy="27051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US" altLang="en-US" sz="2133" dirty="0">
                  <a:solidFill>
                    <a:srgbClr val="000000"/>
                  </a:solidFill>
                  <a:latin typeface="Lucida Console" charset="0"/>
                </a:rPr>
                <a:t>&lt;server&gt;</a:t>
              </a:r>
            </a:p>
            <a:p>
              <a:pPr>
                <a:defRPr/>
              </a:pPr>
              <a:r>
                <a:rPr lang="en-US" altLang="en-US" sz="2133" dirty="0">
                  <a:solidFill>
                    <a:srgbClr val="000000"/>
                  </a:solidFill>
                  <a:latin typeface="Lucida Console" charset="0"/>
                </a:rPr>
                <a:t>  &lt;</a:t>
              </a:r>
              <a:r>
                <a:rPr lang="en-US" altLang="en-US" sz="2133" dirty="0" err="1">
                  <a:solidFill>
                    <a:srgbClr val="000000"/>
                  </a:solidFill>
                  <a:latin typeface="Lucida Console" charset="0"/>
                </a:rPr>
                <a:t>featureManager</a:t>
              </a:r>
              <a:r>
                <a:rPr lang="en-US" altLang="en-US" sz="2133" dirty="0">
                  <a:solidFill>
                    <a:srgbClr val="000000"/>
                  </a:solidFill>
                  <a:latin typeface="Lucida Console" charset="0"/>
                </a:rPr>
                <a:t>&gt;</a:t>
              </a:r>
            </a:p>
            <a:p>
              <a:pPr>
                <a:defRPr/>
              </a:pPr>
              <a:r>
                <a:rPr lang="en-US" altLang="en-US" sz="2133" dirty="0">
                  <a:solidFill>
                    <a:srgbClr val="000000"/>
                  </a:solidFill>
                  <a:latin typeface="Lucida Console" charset="0"/>
                </a:rPr>
                <a:t>    &lt;feature&gt;jsp-2.3&lt;/feature&gt;</a:t>
              </a:r>
            </a:p>
            <a:p>
              <a:pPr>
                <a:defRPr/>
              </a:pPr>
              <a:r>
                <a:rPr lang="en-US" altLang="en-US" sz="2133" dirty="0">
                  <a:solidFill>
                    <a:srgbClr val="000000"/>
                  </a:solidFill>
                  <a:latin typeface="Lucida Console" charset="0"/>
                </a:rPr>
                <a:t>  &lt;/</a:t>
              </a:r>
              <a:r>
                <a:rPr lang="en-US" altLang="en-US" sz="2133" dirty="0" err="1">
                  <a:solidFill>
                    <a:srgbClr val="000000"/>
                  </a:solidFill>
                  <a:latin typeface="Lucida Console" charset="0"/>
                </a:rPr>
                <a:t>featureManager</a:t>
              </a:r>
              <a:r>
                <a:rPr lang="en-US" altLang="en-US" sz="2133" dirty="0">
                  <a:solidFill>
                    <a:srgbClr val="000000"/>
                  </a:solidFill>
                  <a:latin typeface="Lucida Console" charset="0"/>
                </a:rPr>
                <a:t>&gt;</a:t>
              </a:r>
            </a:p>
            <a:p>
              <a:pPr>
                <a:defRPr/>
              </a:pPr>
              <a:endParaRPr lang="en-US" altLang="en-US" sz="2133" dirty="0">
                <a:solidFill>
                  <a:srgbClr val="000000"/>
                </a:solidFill>
                <a:latin typeface="Lucida Console" charset="0"/>
              </a:endParaRPr>
            </a:p>
            <a:p>
              <a:pPr>
                <a:defRPr/>
              </a:pPr>
              <a:r>
                <a:rPr lang="en-US" altLang="en-US" sz="2133" dirty="0">
                  <a:solidFill>
                    <a:srgbClr val="000000"/>
                  </a:solidFill>
                  <a:latin typeface="Lucida Console" charset="0"/>
                </a:rPr>
                <a:t>  &lt;</a:t>
              </a:r>
              <a:r>
                <a:rPr lang="en-US" altLang="en-US" sz="2133" dirty="0" err="1">
                  <a:solidFill>
                    <a:srgbClr val="000000"/>
                  </a:solidFill>
                  <a:latin typeface="Lucida Console" charset="0"/>
                </a:rPr>
                <a:t>webApplication</a:t>
              </a:r>
              <a:r>
                <a:rPr lang="en-US" altLang="en-US" sz="2133" dirty="0">
                  <a:solidFill>
                    <a:srgbClr val="000000"/>
                  </a:solidFill>
                  <a:latin typeface="Lucida Console" charset="0"/>
                </a:rPr>
                <a:t> location=“</a:t>
              </a:r>
              <a:r>
                <a:rPr lang="en-US" altLang="en-US" sz="2133" dirty="0" err="1">
                  <a:solidFill>
                    <a:srgbClr val="000000"/>
                  </a:solidFill>
                  <a:latin typeface="Lucida Console" charset="0"/>
                </a:rPr>
                <a:t>myweb.war</a:t>
              </a:r>
              <a:r>
                <a:rPr lang="en-US" altLang="en-US" sz="2133" dirty="0">
                  <a:solidFill>
                    <a:srgbClr val="000000"/>
                  </a:solidFill>
                  <a:latin typeface="Lucida Console" charset="0"/>
                </a:rPr>
                <a:t>” </a:t>
              </a:r>
              <a:r>
                <a:rPr lang="en-US" altLang="en-US" sz="2133" dirty="0" err="1">
                  <a:solidFill>
                    <a:srgbClr val="000000"/>
                  </a:solidFill>
                  <a:latin typeface="Lucida Console" charset="0"/>
                </a:rPr>
                <a:t>contextRoot</a:t>
              </a:r>
              <a:r>
                <a:rPr lang="en-US" altLang="en-US" sz="2133" dirty="0">
                  <a:solidFill>
                    <a:srgbClr val="000000"/>
                  </a:solidFill>
                  <a:latin typeface="Lucida Console" charset="0"/>
                </a:rPr>
                <a:t>=“/” </a:t>
              </a:r>
              <a:r>
                <a:rPr lang="en-US" altLang="ja-JP" sz="2133" dirty="0">
                  <a:solidFill>
                    <a:srgbClr val="000000"/>
                  </a:solidFill>
                  <a:latin typeface="Lucida Console" charset="0"/>
                </a:rPr>
                <a:t>/&gt;</a:t>
              </a:r>
              <a:br>
                <a:rPr lang="en-US" altLang="ja-JP" sz="2133" dirty="0">
                  <a:solidFill>
                    <a:srgbClr val="000000"/>
                  </a:solidFill>
                  <a:latin typeface="Lucida Console" charset="0"/>
                </a:rPr>
              </a:br>
              <a:endParaRPr lang="en-US" altLang="ja-JP" sz="2133" dirty="0">
                <a:solidFill>
                  <a:srgbClr val="000000"/>
                </a:solidFill>
                <a:latin typeface="Lucida Console" charset="0"/>
              </a:endParaRPr>
            </a:p>
            <a:p>
              <a:pPr>
                <a:defRPr/>
              </a:pPr>
              <a:r>
                <a:rPr lang="en-US" altLang="en-US" sz="2133" dirty="0">
                  <a:solidFill>
                    <a:srgbClr val="000000"/>
                  </a:solidFill>
                  <a:latin typeface="Lucida Console" charset="0"/>
                </a:rPr>
                <a:t>  &lt;</a:t>
              </a:r>
              <a:r>
                <a:rPr lang="en-US" altLang="en-US" sz="2133" dirty="0" err="1">
                  <a:solidFill>
                    <a:srgbClr val="000000"/>
                  </a:solidFill>
                  <a:latin typeface="Lucida Console" charset="0"/>
                </a:rPr>
                <a:t>applicationManager</a:t>
              </a:r>
              <a:r>
                <a:rPr lang="en-US" altLang="en-US" sz="2133" dirty="0">
                  <a:solidFill>
                    <a:srgbClr val="000000"/>
                  </a:solidFill>
                  <a:latin typeface="Lucida Console" charset="0"/>
                </a:rPr>
                <a:t> </a:t>
              </a:r>
              <a:r>
                <a:rPr lang="en-US" altLang="en-US" sz="2133" dirty="0" err="1">
                  <a:solidFill>
                    <a:srgbClr val="000000"/>
                  </a:solidFill>
                  <a:latin typeface="Lucida Console" charset="0"/>
                </a:rPr>
                <a:t>autoExpand</a:t>
              </a:r>
              <a:r>
                <a:rPr lang="en-US" altLang="en-US" sz="2133" dirty="0">
                  <a:solidFill>
                    <a:srgbClr val="000000"/>
                  </a:solidFill>
                  <a:latin typeface="Lucida Console" charset="0"/>
                </a:rPr>
                <a:t>="true"/&gt;</a:t>
              </a:r>
            </a:p>
            <a:p>
              <a:pPr>
                <a:defRPr/>
              </a:pPr>
              <a:r>
                <a:rPr lang="en-US" altLang="en-US" sz="2133" dirty="0">
                  <a:solidFill>
                    <a:srgbClr val="000000"/>
                  </a:solidFill>
                  <a:latin typeface="Lucida Console" charset="0"/>
                </a:rPr>
                <a:t>&lt;/server&gt;</a:t>
              </a:r>
            </a:p>
          </p:txBody>
        </p:sp>
        <p:sp>
          <p:nvSpPr>
            <p:cNvPr id="6" name="Rectangle 5"/>
            <p:cNvSpPr/>
            <p:nvPr/>
          </p:nvSpPr>
          <p:spPr>
            <a:xfrm>
              <a:off x="3035301" y="4019550"/>
              <a:ext cx="2844800" cy="444500"/>
            </a:xfrm>
            <a:prstGeom prst="rect">
              <a:avLst/>
            </a:prstGeom>
            <a:solidFill>
              <a:schemeClr val="accent5">
                <a:lumMod val="60000"/>
                <a:lumOff val="40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err="1">
                  <a:solidFill>
                    <a:schemeClr val="tx2"/>
                  </a:solidFill>
                </a:rPr>
                <a:t>server.xml</a:t>
              </a:r>
              <a:endParaRPr lang="en-US" sz="2400" dirty="0">
                <a:solidFill>
                  <a:schemeClr val="tx2"/>
                </a:solidFill>
              </a:endParaRPr>
            </a:p>
          </p:txBody>
        </p:sp>
      </p:grpSp>
      <p:grpSp>
        <p:nvGrpSpPr>
          <p:cNvPr id="29700" name="Group 12"/>
          <p:cNvGrpSpPr>
            <a:grpSpLocks/>
          </p:cNvGrpSpPr>
          <p:nvPr/>
        </p:nvGrpSpPr>
        <p:grpSpPr bwMode="auto">
          <a:xfrm>
            <a:off x="1062567" y="5215467"/>
            <a:ext cx="5168900" cy="1409700"/>
            <a:chOff x="936626" y="3911600"/>
            <a:chExt cx="3876674" cy="1057275"/>
          </a:xfrm>
          <a:solidFill>
            <a:schemeClr val="accent5">
              <a:lumMod val="40000"/>
              <a:lumOff val="60000"/>
            </a:schemeClr>
          </a:solidFill>
        </p:grpSpPr>
        <p:sp>
          <p:nvSpPr>
            <p:cNvPr id="9" name="Rectangle 8"/>
            <p:cNvSpPr/>
            <p:nvPr/>
          </p:nvSpPr>
          <p:spPr>
            <a:xfrm>
              <a:off x="936626" y="3911600"/>
              <a:ext cx="3876674" cy="885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sz="2133" dirty="0">
                  <a:solidFill>
                    <a:srgbClr val="000000"/>
                  </a:solidFill>
                  <a:latin typeface="Lucida Console"/>
                  <a:cs typeface="Lucida Console"/>
                </a:rPr>
                <a:t>-Xmx1g</a:t>
              </a:r>
            </a:p>
            <a:p>
              <a:pPr>
                <a:defRPr/>
              </a:pPr>
              <a:r>
                <a:rPr lang="en-US" sz="2133" dirty="0">
                  <a:solidFill>
                    <a:srgbClr val="000000"/>
                  </a:solidFill>
                  <a:latin typeface="Lucida Console"/>
                  <a:cs typeface="Lucida Console"/>
                </a:rPr>
                <a:t>-</a:t>
              </a:r>
              <a:r>
                <a:rPr lang="en-US" sz="2133" dirty="0" err="1">
                  <a:solidFill>
                    <a:srgbClr val="000000"/>
                  </a:solidFill>
                  <a:latin typeface="Lucida Console"/>
                  <a:cs typeface="Lucida Console"/>
                </a:rPr>
                <a:t>Dsystem.prop</a:t>
              </a:r>
              <a:r>
                <a:rPr lang="en-US" sz="2133" dirty="0">
                  <a:solidFill>
                    <a:srgbClr val="000000"/>
                  </a:solidFill>
                  <a:latin typeface="Lucida Console"/>
                  <a:cs typeface="Lucida Console"/>
                </a:rPr>
                <a:t>=value</a:t>
              </a:r>
            </a:p>
            <a:p>
              <a:pPr>
                <a:defRPr/>
              </a:pPr>
              <a:endParaRPr lang="en-US" sz="2133" dirty="0">
                <a:solidFill>
                  <a:srgbClr val="000000"/>
                </a:solidFill>
                <a:latin typeface="Lucida Console"/>
                <a:cs typeface="Lucida Console"/>
              </a:endParaRPr>
            </a:p>
          </p:txBody>
        </p:sp>
        <p:sp>
          <p:nvSpPr>
            <p:cNvPr id="10" name="Rectangle 9"/>
            <p:cNvSpPr/>
            <p:nvPr/>
          </p:nvSpPr>
          <p:spPr>
            <a:xfrm>
              <a:off x="1727201" y="4524375"/>
              <a:ext cx="2158999" cy="444500"/>
            </a:xfrm>
            <a:prstGeom prst="rect">
              <a:avLst/>
            </a:prstGeom>
            <a:solidFill>
              <a:schemeClr val="accent5">
                <a:lumMod val="60000"/>
                <a:lumOff val="40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err="1">
                  <a:solidFill>
                    <a:schemeClr val="tx2"/>
                  </a:solidFill>
                </a:rPr>
                <a:t>jvm.options</a:t>
              </a:r>
              <a:endParaRPr lang="en-US" sz="2400" dirty="0">
                <a:solidFill>
                  <a:schemeClr val="tx2"/>
                </a:solidFill>
              </a:endParaRPr>
            </a:p>
          </p:txBody>
        </p:sp>
      </p:grpSp>
      <p:sp>
        <p:nvSpPr>
          <p:cNvPr id="11" name="Rectangle 10"/>
          <p:cNvSpPr/>
          <p:nvPr/>
        </p:nvSpPr>
        <p:spPr>
          <a:xfrm>
            <a:off x="6417734" y="5215467"/>
            <a:ext cx="4965700" cy="11811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r>
              <a:rPr lang="en-US" sz="2133" dirty="0">
                <a:solidFill>
                  <a:srgbClr val="000000"/>
                </a:solidFill>
                <a:latin typeface="Lucida Console"/>
                <a:cs typeface="Lucida Console"/>
              </a:rPr>
              <a:t>WLP_OUTPUT_DIR=/</a:t>
            </a:r>
            <a:r>
              <a:rPr lang="en-US" sz="2133" dirty="0" err="1">
                <a:solidFill>
                  <a:srgbClr val="000000"/>
                </a:solidFill>
                <a:latin typeface="Lucida Console"/>
                <a:cs typeface="Lucida Console"/>
              </a:rPr>
              <a:t>usr</a:t>
            </a:r>
            <a:r>
              <a:rPr lang="en-US" sz="2133" dirty="0">
                <a:solidFill>
                  <a:srgbClr val="000000"/>
                </a:solidFill>
                <a:latin typeface="Lucida Console"/>
                <a:cs typeface="Lucida Console"/>
              </a:rPr>
              <a:t>/</a:t>
            </a:r>
            <a:r>
              <a:rPr lang="en-US" sz="2133" dirty="0" err="1">
                <a:solidFill>
                  <a:srgbClr val="000000"/>
                </a:solidFill>
                <a:latin typeface="Lucida Console"/>
                <a:cs typeface="Lucida Console"/>
              </a:rPr>
              <a:t>wlp</a:t>
            </a:r>
            <a:r>
              <a:rPr lang="en-US" sz="2133" dirty="0">
                <a:solidFill>
                  <a:srgbClr val="000000"/>
                </a:solidFill>
                <a:latin typeface="Lucida Console"/>
                <a:cs typeface="Lucida Console"/>
              </a:rPr>
              <a:t>-out/</a:t>
            </a:r>
          </a:p>
          <a:p>
            <a:pPr>
              <a:defRPr/>
            </a:pPr>
            <a:endParaRPr lang="en-US" sz="2133" dirty="0">
              <a:solidFill>
                <a:srgbClr val="000000"/>
              </a:solidFill>
              <a:latin typeface="Lucida Console"/>
              <a:cs typeface="Lucida Console"/>
            </a:endParaRPr>
          </a:p>
        </p:txBody>
      </p:sp>
      <p:sp>
        <p:nvSpPr>
          <p:cNvPr id="12" name="Rectangle 11"/>
          <p:cNvSpPr/>
          <p:nvPr/>
        </p:nvSpPr>
        <p:spPr>
          <a:xfrm>
            <a:off x="7471833" y="6032500"/>
            <a:ext cx="2878667" cy="592667"/>
          </a:xfrm>
          <a:prstGeom prst="rect">
            <a:avLst/>
          </a:prstGeom>
          <a:solidFill>
            <a:schemeClr val="accent5">
              <a:lumMod val="60000"/>
              <a:lumOff val="40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err="1">
                <a:solidFill>
                  <a:schemeClr val="tx2"/>
                </a:solidFill>
              </a:rPr>
              <a:t>server.env</a:t>
            </a:r>
            <a:endParaRPr lang="en-US" sz="2400" dirty="0">
              <a:solidFill>
                <a:schemeClr val="tx2"/>
              </a:solidFill>
            </a:endParaRPr>
          </a:p>
        </p:txBody>
      </p:sp>
    </p:spTree>
    <p:extLst>
      <p:ext uri="{BB962C8B-B14F-4D97-AF65-F5344CB8AC3E}">
        <p14:creationId xmlns:p14="http://schemas.microsoft.com/office/powerpoint/2010/main" val="3399668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4D37A1-60B0-534E-80BB-F09F114D4274}"/>
              </a:ext>
            </a:extLst>
          </p:cNvPr>
          <p:cNvSpPr>
            <a:spLocks noGrp="1"/>
          </p:cNvSpPr>
          <p:nvPr>
            <p:ph type="title"/>
          </p:nvPr>
        </p:nvSpPr>
        <p:spPr>
          <a:xfrm>
            <a:off x="609600" y="274639"/>
            <a:ext cx="10972800" cy="859894"/>
          </a:xfrm>
        </p:spPr>
        <p:txBody>
          <a:bodyPr>
            <a:normAutofit/>
          </a:bodyPr>
          <a:lstStyle/>
          <a:p>
            <a:r>
              <a:rPr lang="en-US" sz="4000" dirty="0"/>
              <a:t>Composing Config</a:t>
            </a:r>
          </a:p>
        </p:txBody>
      </p:sp>
      <p:sp>
        <p:nvSpPr>
          <p:cNvPr id="35842" name="Slide Number Placeholder 3"/>
          <p:cNvSpPr>
            <a:spLocks noGrp="1"/>
          </p:cNvSpPr>
          <p:nvPr>
            <p:ph type="sldNum" sz="quarter" idx="4294967295"/>
          </p:nvPr>
        </p:nvSpPr>
        <p:spPr bwMode="auto">
          <a:xfrm>
            <a:off x="0" y="6472238"/>
            <a:ext cx="581025" cy="2492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990575" indent="-380990">
              <a:defRPr>
                <a:solidFill>
                  <a:schemeClr val="tx1"/>
                </a:solidFill>
                <a:latin typeface="Arial" charset="0"/>
                <a:ea typeface="ＭＳ Ｐゴシック" charset="-128"/>
              </a:defRPr>
            </a:lvl2pPr>
            <a:lvl3pPr marL="1523962" indent="-304792">
              <a:defRPr>
                <a:solidFill>
                  <a:schemeClr val="tx1"/>
                </a:solidFill>
                <a:latin typeface="Arial" charset="0"/>
                <a:ea typeface="ＭＳ Ｐゴシック" charset="-128"/>
              </a:defRPr>
            </a:lvl3pPr>
            <a:lvl4pPr marL="2133547" indent="-304792">
              <a:defRPr>
                <a:solidFill>
                  <a:schemeClr val="tx1"/>
                </a:solidFill>
                <a:latin typeface="Arial" charset="0"/>
                <a:ea typeface="ＭＳ Ｐゴシック" charset="-128"/>
              </a:defRPr>
            </a:lvl4pPr>
            <a:lvl5pPr marL="2743131" indent="-304792">
              <a:defRPr>
                <a:solidFill>
                  <a:schemeClr val="tx1"/>
                </a:solidFill>
                <a:latin typeface="Arial" charset="0"/>
                <a:ea typeface="ＭＳ Ｐゴシック" charset="-128"/>
              </a:defRPr>
            </a:lvl5pPr>
            <a:lvl6pPr marL="3352716" indent="-304792" defTabSz="609585" eaLnBrk="0" fontAlgn="base" hangingPunct="0">
              <a:spcBef>
                <a:spcPct val="0"/>
              </a:spcBef>
              <a:spcAft>
                <a:spcPct val="0"/>
              </a:spcAft>
              <a:defRPr>
                <a:solidFill>
                  <a:schemeClr val="tx1"/>
                </a:solidFill>
                <a:latin typeface="Arial" charset="0"/>
                <a:ea typeface="ＭＳ Ｐゴシック" charset="-128"/>
              </a:defRPr>
            </a:lvl6pPr>
            <a:lvl7pPr marL="3962301" indent="-304792" defTabSz="609585" eaLnBrk="0" fontAlgn="base" hangingPunct="0">
              <a:spcBef>
                <a:spcPct val="0"/>
              </a:spcBef>
              <a:spcAft>
                <a:spcPct val="0"/>
              </a:spcAft>
              <a:defRPr>
                <a:solidFill>
                  <a:schemeClr val="tx1"/>
                </a:solidFill>
                <a:latin typeface="Arial" charset="0"/>
                <a:ea typeface="ＭＳ Ｐゴシック" charset="-128"/>
              </a:defRPr>
            </a:lvl7pPr>
            <a:lvl8pPr marL="4571886" indent="-304792" defTabSz="609585" eaLnBrk="0" fontAlgn="base" hangingPunct="0">
              <a:spcBef>
                <a:spcPct val="0"/>
              </a:spcBef>
              <a:spcAft>
                <a:spcPct val="0"/>
              </a:spcAft>
              <a:defRPr>
                <a:solidFill>
                  <a:schemeClr val="tx1"/>
                </a:solidFill>
                <a:latin typeface="Arial" charset="0"/>
                <a:ea typeface="ＭＳ Ｐゴシック" charset="-128"/>
              </a:defRPr>
            </a:lvl8pPr>
            <a:lvl9pPr marL="5181470" indent="-304792" defTabSz="609585" eaLnBrk="0" fontAlgn="base" hangingPunct="0">
              <a:spcBef>
                <a:spcPct val="0"/>
              </a:spcBef>
              <a:spcAft>
                <a:spcPct val="0"/>
              </a:spcAft>
              <a:defRPr>
                <a:solidFill>
                  <a:schemeClr val="tx1"/>
                </a:solidFill>
                <a:latin typeface="Arial" charset="0"/>
                <a:ea typeface="ＭＳ Ｐゴシック" charset="-128"/>
              </a:defRPr>
            </a:lvl9pPr>
          </a:lstStyle>
          <a:p>
            <a:fld id="{E504FAAD-FB9B-3241-B585-0209F8B22E0C}" type="slidenum">
              <a:rPr lang="en-US" altLang="en-US">
                <a:solidFill>
                  <a:schemeClr val="accent2"/>
                </a:solidFill>
              </a:rPr>
              <a:pPr/>
              <a:t>26</a:t>
            </a:fld>
            <a:endParaRPr lang="en-US" altLang="en-US">
              <a:solidFill>
                <a:schemeClr val="accent2"/>
              </a:solidFill>
            </a:endParaRPr>
          </a:p>
        </p:txBody>
      </p:sp>
      <p:grpSp>
        <p:nvGrpSpPr>
          <p:cNvPr id="35843" name="Group 7"/>
          <p:cNvGrpSpPr>
            <a:grpSpLocks/>
          </p:cNvGrpSpPr>
          <p:nvPr/>
        </p:nvGrpSpPr>
        <p:grpSpPr bwMode="auto">
          <a:xfrm>
            <a:off x="391585" y="1134533"/>
            <a:ext cx="10333567" cy="2413000"/>
            <a:chOff x="787401" y="2070100"/>
            <a:chExt cx="7750174" cy="1809750"/>
          </a:xfrm>
          <a:solidFill>
            <a:schemeClr val="bg1"/>
          </a:solidFill>
        </p:grpSpPr>
        <p:sp>
          <p:nvSpPr>
            <p:cNvPr id="6" name="Rectangle 5"/>
            <p:cNvSpPr/>
            <p:nvPr/>
          </p:nvSpPr>
          <p:spPr>
            <a:xfrm>
              <a:off x="787401" y="2070100"/>
              <a:ext cx="7750174" cy="15875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US" altLang="en-US" sz="2133" dirty="0">
                  <a:solidFill>
                    <a:srgbClr val="000000"/>
                  </a:solidFill>
                  <a:latin typeface="Lucida Console" charset="0"/>
                </a:rPr>
                <a:t>&lt;server&gt;</a:t>
              </a:r>
            </a:p>
            <a:p>
              <a:pPr>
                <a:defRPr/>
              </a:pPr>
              <a:r>
                <a:rPr lang="en-US" altLang="en-US" sz="2133" dirty="0">
                  <a:solidFill>
                    <a:srgbClr val="000000"/>
                  </a:solidFill>
                  <a:latin typeface="Lucida Console" charset="0"/>
                </a:rPr>
                <a:t>  &lt;</a:t>
              </a:r>
              <a:r>
                <a:rPr lang="en-US" altLang="en-US" sz="2133" dirty="0" err="1">
                  <a:solidFill>
                    <a:srgbClr val="000000"/>
                  </a:solidFill>
                  <a:latin typeface="Lucida Console" charset="0"/>
                </a:rPr>
                <a:t>httpEndpoint</a:t>
              </a:r>
              <a:r>
                <a:rPr lang="en-US" altLang="en-US" sz="2133" dirty="0">
                  <a:solidFill>
                    <a:srgbClr val="000000"/>
                  </a:solidFill>
                  <a:latin typeface="Lucida Console" charset="0"/>
                </a:rPr>
                <a:t> id=“</a:t>
              </a:r>
              <a:r>
                <a:rPr lang="en-US" altLang="ja-JP" sz="2133" dirty="0" err="1">
                  <a:solidFill>
                    <a:srgbClr val="000000"/>
                  </a:solidFill>
                  <a:latin typeface="Lucida Console" charset="0"/>
                </a:rPr>
                <a:t>defaultHttpEndpoint</a:t>
              </a:r>
              <a:r>
                <a:rPr lang="en-US" altLang="en-US" sz="2133" dirty="0">
                  <a:solidFill>
                    <a:srgbClr val="000000"/>
                  </a:solidFill>
                  <a:latin typeface="Lucida Console" charset="0"/>
                </a:rPr>
                <a:t>”</a:t>
              </a:r>
              <a:r>
                <a:rPr lang="en-US" altLang="ja-JP" sz="2133" dirty="0">
                  <a:solidFill>
                    <a:srgbClr val="000000"/>
                  </a:solidFill>
                  <a:latin typeface="Lucida Console" charset="0"/>
                </a:rPr>
                <a:t> host=</a:t>
              </a:r>
              <a:r>
                <a:rPr lang="en-US" altLang="en-US" sz="2133" dirty="0">
                  <a:solidFill>
                    <a:srgbClr val="000000"/>
                  </a:solidFill>
                  <a:latin typeface="Lucida Console" charset="0"/>
                </a:rPr>
                <a:t>“</a:t>
              </a:r>
              <a:r>
                <a:rPr lang="en-US" altLang="ja-JP" sz="2133" dirty="0">
                  <a:solidFill>
                    <a:srgbClr val="000000"/>
                  </a:solidFill>
                  <a:latin typeface="Lucida Console" charset="0"/>
                </a:rPr>
                <a:t>${host}</a:t>
              </a:r>
              <a:r>
                <a:rPr lang="en-US" altLang="en-US" sz="2133" dirty="0">
                  <a:solidFill>
                    <a:srgbClr val="000000"/>
                  </a:solidFill>
                  <a:latin typeface="Lucida Console" charset="0"/>
                </a:rPr>
                <a:t>”</a:t>
              </a:r>
              <a:br>
                <a:rPr lang="en-US" altLang="ja-JP" sz="2133" dirty="0">
                  <a:solidFill>
                    <a:srgbClr val="000000"/>
                  </a:solidFill>
                  <a:latin typeface="Lucida Console" charset="0"/>
                </a:rPr>
              </a:br>
              <a:r>
                <a:rPr lang="en-US" altLang="ja-JP" sz="2133" dirty="0">
                  <a:solidFill>
                    <a:srgbClr val="000000"/>
                  </a:solidFill>
                  <a:latin typeface="Lucida Console" charset="0"/>
                </a:rPr>
                <a:t>                </a:t>
              </a:r>
              <a:r>
                <a:rPr lang="en-US" altLang="ja-JP" sz="2133" dirty="0" err="1">
                  <a:solidFill>
                    <a:srgbClr val="000000"/>
                  </a:solidFill>
                  <a:latin typeface="Lucida Console" charset="0"/>
                </a:rPr>
                <a:t>httpPort</a:t>
              </a:r>
              <a:r>
                <a:rPr lang="en-US" altLang="ja-JP" sz="2133" dirty="0">
                  <a:solidFill>
                    <a:srgbClr val="000000"/>
                  </a:solidFill>
                  <a:latin typeface="Lucida Console" charset="0"/>
                </a:rPr>
                <a:t>=</a:t>
              </a:r>
              <a:r>
                <a:rPr lang="en-US" altLang="en-US" sz="2133" dirty="0">
                  <a:solidFill>
                    <a:srgbClr val="000000"/>
                  </a:solidFill>
                  <a:latin typeface="Lucida Console" charset="0"/>
                </a:rPr>
                <a:t>“</a:t>
              </a:r>
              <a:r>
                <a:rPr lang="en-US" altLang="ja-JP" sz="2133" dirty="0">
                  <a:solidFill>
                    <a:srgbClr val="000000"/>
                  </a:solidFill>
                  <a:latin typeface="Lucida Console" charset="0"/>
                </a:rPr>
                <a:t>${http}</a:t>
              </a:r>
              <a:r>
                <a:rPr lang="en-US" altLang="en-US" sz="2133" dirty="0">
                  <a:solidFill>
                    <a:srgbClr val="000000"/>
                  </a:solidFill>
                  <a:latin typeface="Lucida Console" charset="0"/>
                </a:rPr>
                <a:t>”</a:t>
              </a:r>
              <a:r>
                <a:rPr lang="en-US" altLang="ja-JP" sz="2133" dirty="0">
                  <a:solidFill>
                    <a:srgbClr val="000000"/>
                  </a:solidFill>
                  <a:latin typeface="Lucida Console" charset="0"/>
                </a:rPr>
                <a:t> </a:t>
              </a:r>
              <a:br>
                <a:rPr lang="en-US" altLang="ja-JP" sz="2133" dirty="0">
                  <a:solidFill>
                    <a:srgbClr val="000000"/>
                  </a:solidFill>
                  <a:latin typeface="Lucida Console" charset="0"/>
                </a:rPr>
              </a:br>
              <a:r>
                <a:rPr lang="en-US" altLang="ja-JP" sz="2133" dirty="0">
                  <a:solidFill>
                    <a:srgbClr val="000000"/>
                  </a:solidFill>
                  <a:latin typeface="Lucida Console" charset="0"/>
                </a:rPr>
                <a:t>                </a:t>
              </a:r>
              <a:r>
                <a:rPr lang="en-US" altLang="ja-JP" sz="2133" dirty="0" err="1">
                  <a:solidFill>
                    <a:srgbClr val="000000"/>
                  </a:solidFill>
                  <a:latin typeface="Lucida Console" charset="0"/>
                </a:rPr>
                <a:t>httpsPort</a:t>
              </a:r>
              <a:r>
                <a:rPr lang="en-US" altLang="ja-JP" sz="2133" dirty="0">
                  <a:solidFill>
                    <a:srgbClr val="000000"/>
                  </a:solidFill>
                  <a:latin typeface="Lucida Console" charset="0"/>
                </a:rPr>
                <a:t>=</a:t>
              </a:r>
              <a:r>
                <a:rPr lang="en-US" altLang="en-US" sz="2133" dirty="0">
                  <a:solidFill>
                    <a:srgbClr val="000000"/>
                  </a:solidFill>
                  <a:latin typeface="Lucida Console" charset="0"/>
                </a:rPr>
                <a:t>“</a:t>
              </a:r>
              <a:r>
                <a:rPr lang="en-US" altLang="ja-JP" sz="2133" dirty="0">
                  <a:solidFill>
                    <a:srgbClr val="000000"/>
                  </a:solidFill>
                  <a:latin typeface="Lucida Console" charset="0"/>
                </a:rPr>
                <a:t>${https}</a:t>
              </a:r>
              <a:r>
                <a:rPr lang="en-US" altLang="en-US" sz="2133" dirty="0">
                  <a:solidFill>
                    <a:srgbClr val="000000"/>
                  </a:solidFill>
                  <a:latin typeface="Lucida Console" charset="0"/>
                </a:rPr>
                <a:t>”</a:t>
              </a:r>
              <a:r>
                <a:rPr lang="en-US" altLang="ja-JP" sz="2133" dirty="0">
                  <a:solidFill>
                    <a:srgbClr val="000000"/>
                  </a:solidFill>
                  <a:latin typeface="Lucida Console" charset="0"/>
                </a:rPr>
                <a:t>/&gt;</a:t>
              </a:r>
              <a:br>
                <a:rPr lang="en-US" altLang="ja-JP" sz="2133" dirty="0">
                  <a:solidFill>
                    <a:srgbClr val="000000"/>
                  </a:solidFill>
                  <a:latin typeface="Lucida Console" charset="0"/>
                </a:rPr>
              </a:br>
              <a:r>
                <a:rPr lang="en-US" altLang="ja-JP" sz="2133" dirty="0">
                  <a:solidFill>
                    <a:srgbClr val="000000"/>
                  </a:solidFill>
                  <a:latin typeface="Lucida Console" charset="0"/>
                </a:rPr>
                <a:t>&lt;/server&gt;</a:t>
              </a:r>
              <a:endParaRPr lang="en-US" altLang="en-US" sz="2133" dirty="0">
                <a:solidFill>
                  <a:srgbClr val="000000"/>
                </a:solidFill>
                <a:latin typeface="Lucida Console" charset="0"/>
              </a:endParaRPr>
            </a:p>
          </p:txBody>
        </p:sp>
        <p:sp>
          <p:nvSpPr>
            <p:cNvPr id="7" name="Rectangle 6"/>
            <p:cNvSpPr/>
            <p:nvPr/>
          </p:nvSpPr>
          <p:spPr>
            <a:xfrm>
              <a:off x="2240024" y="3435350"/>
              <a:ext cx="4452938" cy="444500"/>
            </a:xfrm>
            <a:prstGeom prst="rect">
              <a:avLst/>
            </a:prstGeom>
            <a:solidFill>
              <a:schemeClr val="accent5">
                <a:lumMod val="60000"/>
                <a:lumOff val="40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err="1">
                  <a:solidFill>
                    <a:schemeClr val="tx2"/>
                  </a:solidFill>
                </a:rPr>
                <a:t>configDropins</a:t>
              </a:r>
              <a:r>
                <a:rPr lang="en-US" sz="2400" dirty="0">
                  <a:solidFill>
                    <a:schemeClr val="tx2"/>
                  </a:solidFill>
                </a:rPr>
                <a:t>/defaults/common-</a:t>
              </a:r>
              <a:r>
                <a:rPr lang="en-US" sz="2400" dirty="0" err="1">
                  <a:solidFill>
                    <a:schemeClr val="tx2"/>
                  </a:solidFill>
                </a:rPr>
                <a:t>http.xml</a:t>
              </a:r>
              <a:endParaRPr lang="en-US" sz="2400" dirty="0">
                <a:solidFill>
                  <a:schemeClr val="tx2"/>
                </a:solidFill>
              </a:endParaRPr>
            </a:p>
          </p:txBody>
        </p:sp>
      </p:grpSp>
      <p:grpSp>
        <p:nvGrpSpPr>
          <p:cNvPr id="35844" name="Group 8"/>
          <p:cNvGrpSpPr>
            <a:grpSpLocks/>
          </p:cNvGrpSpPr>
          <p:nvPr/>
        </p:nvGrpSpPr>
        <p:grpSpPr bwMode="auto">
          <a:xfrm>
            <a:off x="1405467" y="3894668"/>
            <a:ext cx="10333567" cy="2701901"/>
            <a:chOff x="787401" y="2070100"/>
            <a:chExt cx="7750174" cy="1713954"/>
          </a:xfrm>
          <a:solidFill>
            <a:schemeClr val="bg1"/>
          </a:solidFill>
        </p:grpSpPr>
        <p:sp>
          <p:nvSpPr>
            <p:cNvPr id="10" name="Rectangle 9"/>
            <p:cNvSpPr/>
            <p:nvPr/>
          </p:nvSpPr>
          <p:spPr>
            <a:xfrm>
              <a:off x="787401" y="2070100"/>
              <a:ext cx="7750174" cy="1587083"/>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US" altLang="en-US" sz="2133" dirty="0">
                  <a:solidFill>
                    <a:srgbClr val="000000"/>
                  </a:solidFill>
                  <a:latin typeface="Lucida Console" charset="0"/>
                </a:rPr>
                <a:t>&lt;server&gt;</a:t>
              </a:r>
            </a:p>
            <a:p>
              <a:pPr>
                <a:defRPr/>
              </a:pPr>
              <a:r>
                <a:rPr lang="en-US" altLang="en-US" sz="2133" dirty="0">
                  <a:solidFill>
                    <a:srgbClr val="000000"/>
                  </a:solidFill>
                  <a:latin typeface="Lucida Console" charset="0"/>
                </a:rPr>
                <a:t>  &lt;include location="</a:t>
              </a:r>
              <a:r>
                <a:rPr lang="en-US" altLang="en-US" sz="2133" dirty="0">
                  <a:solidFill>
                    <a:srgbClr val="000000"/>
                  </a:solidFill>
                  <a:latin typeface="Lucida Console" charset="0"/>
                  <a:hlinkClick r:id="rId3"/>
                </a:rPr>
                <a:t>https://myHost/ports.xml</a:t>
              </a:r>
              <a:r>
                <a:rPr lang="en-US" altLang="en-US" sz="2133" dirty="0">
                  <a:solidFill>
                    <a:srgbClr val="000000"/>
                  </a:solidFill>
                  <a:latin typeface="Lucida Console" charset="0"/>
                </a:rPr>
                <a:t>”/&gt;</a:t>
              </a:r>
            </a:p>
            <a:p>
              <a:pPr>
                <a:defRPr/>
              </a:pPr>
              <a:r>
                <a:rPr lang="en-US" altLang="en-US" sz="2133" dirty="0">
                  <a:solidFill>
                    <a:srgbClr val="000000"/>
                  </a:solidFill>
                  <a:latin typeface="Lucida Console" charset="0"/>
                </a:rPr>
                <a:t>  &lt;variable name=“host” value=“${</a:t>
              </a:r>
              <a:r>
                <a:rPr lang="en-US" altLang="en-US" sz="2133" dirty="0" err="1">
                  <a:solidFill>
                    <a:srgbClr val="000000"/>
                  </a:solidFill>
                  <a:latin typeface="Lucida Console" charset="0"/>
                </a:rPr>
                <a:t>my.host</a:t>
              </a:r>
              <a:r>
                <a:rPr lang="en-US" altLang="en-US" sz="2133" dirty="0">
                  <a:solidFill>
                    <a:srgbClr val="000000"/>
                  </a:solidFill>
                  <a:latin typeface="Lucida Console" charset="0"/>
                </a:rPr>
                <a:t>}”/&gt;</a:t>
              </a:r>
            </a:p>
            <a:p>
              <a:pPr>
                <a:defRPr/>
              </a:pPr>
              <a:r>
                <a:rPr lang="en-US" altLang="en-US" sz="2133" dirty="0">
                  <a:solidFill>
                    <a:srgbClr val="000000"/>
                  </a:solidFill>
                  <a:latin typeface="Lucida Console" charset="0"/>
                </a:rPr>
                <a:t>  &lt;variable name=“http” value=“${</a:t>
              </a:r>
              <a:r>
                <a:rPr lang="en-US" altLang="en-US" sz="2133" dirty="0" err="1">
                  <a:solidFill>
                    <a:srgbClr val="000000"/>
                  </a:solidFill>
                  <a:latin typeface="Lucida Console" charset="0"/>
                </a:rPr>
                <a:t>my.host.http</a:t>
              </a:r>
              <a:r>
                <a:rPr lang="en-US" altLang="en-US" sz="2133" dirty="0">
                  <a:solidFill>
                    <a:srgbClr val="000000"/>
                  </a:solidFill>
                  <a:latin typeface="Lucida Console" charset="0"/>
                </a:rPr>
                <a:t>}”/&gt;</a:t>
              </a:r>
            </a:p>
            <a:p>
              <a:pPr>
                <a:defRPr/>
              </a:pPr>
              <a:r>
                <a:rPr lang="en-US" altLang="en-US" sz="2133" dirty="0">
                  <a:solidFill>
                    <a:srgbClr val="000000"/>
                  </a:solidFill>
                  <a:latin typeface="Lucida Console" charset="0"/>
                </a:rPr>
                <a:t>  &lt;variable name=“https” value=“${</a:t>
              </a:r>
              <a:r>
                <a:rPr lang="en-US" altLang="en-US" sz="2133" dirty="0" err="1">
                  <a:solidFill>
                    <a:srgbClr val="000000"/>
                  </a:solidFill>
                  <a:latin typeface="Lucida Console" charset="0"/>
                </a:rPr>
                <a:t>my.host.https</a:t>
              </a:r>
              <a:r>
                <a:rPr lang="en-US" altLang="en-US" sz="2133" dirty="0">
                  <a:solidFill>
                    <a:srgbClr val="000000"/>
                  </a:solidFill>
                  <a:latin typeface="Lucida Console" charset="0"/>
                </a:rPr>
                <a:t>}”/&gt;</a:t>
              </a:r>
              <a:br>
                <a:rPr lang="en-US" altLang="en-US" sz="2133" dirty="0">
                  <a:solidFill>
                    <a:srgbClr val="000000"/>
                  </a:solidFill>
                  <a:latin typeface="Lucida Console" charset="0"/>
                </a:rPr>
              </a:br>
              <a:r>
                <a:rPr lang="en-US" altLang="en-US" sz="2133" dirty="0">
                  <a:solidFill>
                    <a:srgbClr val="000000"/>
                  </a:solidFill>
                  <a:latin typeface="Lucida Console" charset="0"/>
                </a:rPr>
                <a:t>&lt;/server&gt;</a:t>
              </a:r>
            </a:p>
          </p:txBody>
        </p:sp>
        <p:sp>
          <p:nvSpPr>
            <p:cNvPr id="11" name="Rectangle 10"/>
            <p:cNvSpPr/>
            <p:nvPr/>
          </p:nvSpPr>
          <p:spPr>
            <a:xfrm>
              <a:off x="2841625" y="3339617"/>
              <a:ext cx="3641725" cy="444437"/>
            </a:xfrm>
            <a:prstGeom prst="rect">
              <a:avLst/>
            </a:prstGeom>
            <a:solidFill>
              <a:schemeClr val="accent5">
                <a:lumMod val="60000"/>
                <a:lumOff val="40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err="1">
                  <a:solidFill>
                    <a:schemeClr val="tx2"/>
                  </a:solidFill>
                </a:rPr>
                <a:t>configDropins</a:t>
              </a:r>
              <a:r>
                <a:rPr lang="en-US" sz="2400" dirty="0">
                  <a:solidFill>
                    <a:schemeClr val="tx2"/>
                  </a:solidFill>
                </a:rPr>
                <a:t>/overrides/</a:t>
              </a:r>
              <a:r>
                <a:rPr lang="en-US" sz="2400" dirty="0" err="1">
                  <a:solidFill>
                    <a:schemeClr val="tx2"/>
                  </a:solidFill>
                </a:rPr>
                <a:t>ports.xml</a:t>
              </a:r>
              <a:endParaRPr lang="en-US" sz="2400" dirty="0">
                <a:solidFill>
                  <a:schemeClr val="tx2"/>
                </a:solidFill>
              </a:endParaRPr>
            </a:p>
          </p:txBody>
        </p:sp>
      </p:grpSp>
    </p:spTree>
    <p:extLst>
      <p:ext uri="{BB962C8B-B14F-4D97-AF65-F5344CB8AC3E}">
        <p14:creationId xmlns:p14="http://schemas.microsoft.com/office/powerpoint/2010/main" val="2498074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384F-4789-6944-903C-DBD9D867A1F9}"/>
              </a:ext>
            </a:extLst>
          </p:cNvPr>
          <p:cNvSpPr>
            <a:spLocks noGrp="1"/>
          </p:cNvSpPr>
          <p:nvPr>
            <p:ph type="ctrTitle"/>
          </p:nvPr>
        </p:nvSpPr>
        <p:spPr/>
        <p:txBody>
          <a:bodyPr/>
          <a:lstStyle/>
          <a:p>
            <a:r>
              <a:rPr lang="en-US" dirty="0"/>
              <a:t>Externalizing Configuration</a:t>
            </a:r>
          </a:p>
        </p:txBody>
      </p:sp>
      <p:sp>
        <p:nvSpPr>
          <p:cNvPr id="3" name="Subtitle 2">
            <a:extLst>
              <a:ext uri="{FF2B5EF4-FFF2-40B4-BE49-F238E27FC236}">
                <a16:creationId xmlns:a16="http://schemas.microsoft.com/office/drawing/2014/main" id="{74A48A1D-2C3E-3B4A-A006-DB74BF38C616}"/>
              </a:ext>
            </a:extLst>
          </p:cNvPr>
          <p:cNvSpPr>
            <a:spLocks noGrp="1"/>
          </p:cNvSpPr>
          <p:nvPr>
            <p:ph type="subTitle" idx="1"/>
          </p:nvPr>
        </p:nvSpPr>
        <p:spPr/>
        <p:txBody>
          <a:bodyPr/>
          <a:lstStyle/>
          <a:p>
            <a:r>
              <a:rPr lang="en-US" dirty="0"/>
              <a:t>Module 5</a:t>
            </a:r>
          </a:p>
        </p:txBody>
      </p:sp>
    </p:spTree>
    <p:extLst>
      <p:ext uri="{BB962C8B-B14F-4D97-AF65-F5344CB8AC3E}">
        <p14:creationId xmlns:p14="http://schemas.microsoft.com/office/powerpoint/2010/main" val="2986882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3"/>
          <p:cNvSpPr/>
          <p:nvPr/>
        </p:nvSpPr>
        <p:spPr>
          <a:xfrm>
            <a:off x="319680" y="762120"/>
            <a:ext cx="11566080" cy="5178600"/>
          </a:xfrm>
          <a:prstGeom prst="rect">
            <a:avLst/>
          </a:prstGeom>
          <a:noFill/>
          <a:ln>
            <a:noFill/>
          </a:ln>
        </p:spPr>
        <p:style>
          <a:lnRef idx="0">
            <a:scrgbClr r="0" g="0" b="0"/>
          </a:lnRef>
          <a:fillRef idx="0">
            <a:scrgbClr r="0" g="0" b="0"/>
          </a:fillRef>
          <a:effectRef idx="0">
            <a:scrgbClr r="0" g="0" b="0"/>
          </a:effectRef>
          <a:fontRef idx="minor"/>
        </p:style>
      </p:sp>
      <p:sp>
        <p:nvSpPr>
          <p:cNvPr id="2" name="Title 1">
            <a:extLst>
              <a:ext uri="{FF2B5EF4-FFF2-40B4-BE49-F238E27FC236}">
                <a16:creationId xmlns:a16="http://schemas.microsoft.com/office/drawing/2014/main" id="{92D37F4B-FC5A-A749-9E25-A38200A77400}"/>
              </a:ext>
            </a:extLst>
          </p:cNvPr>
          <p:cNvSpPr>
            <a:spLocks noGrp="1"/>
          </p:cNvSpPr>
          <p:nvPr>
            <p:ph type="title"/>
          </p:nvPr>
        </p:nvSpPr>
        <p:spPr/>
        <p:txBody>
          <a:bodyPr/>
          <a:lstStyle/>
          <a:p>
            <a:r>
              <a:rPr lang="en-US" dirty="0"/>
              <a:t>Variable Resolution</a:t>
            </a:r>
          </a:p>
        </p:txBody>
      </p:sp>
      <p:sp>
        <p:nvSpPr>
          <p:cNvPr id="4" name="Content Placeholder 3">
            <a:extLst>
              <a:ext uri="{FF2B5EF4-FFF2-40B4-BE49-F238E27FC236}">
                <a16:creationId xmlns:a16="http://schemas.microsoft.com/office/drawing/2014/main" id="{1FE4EF60-AAB8-4C46-8B6D-05A3995C59CE}"/>
              </a:ext>
            </a:extLst>
          </p:cNvPr>
          <p:cNvSpPr>
            <a:spLocks noGrp="1"/>
          </p:cNvSpPr>
          <p:nvPr>
            <p:ph idx="1"/>
          </p:nvPr>
        </p:nvSpPr>
        <p:spPr/>
        <p:txBody>
          <a:bodyPr/>
          <a:lstStyle/>
          <a:p>
            <a:r>
              <a:rPr lang="en-US" sz="2800" spc="-1" dirty="0">
                <a:solidFill>
                  <a:srgbClr val="000000"/>
                </a:solidFill>
                <a:uFill>
                  <a:solidFill>
                    <a:srgbClr val="FFFFFF"/>
                  </a:solidFill>
                </a:uFill>
                <a:ea typeface="MS Gothic"/>
              </a:rPr>
              <a:t>Liberty variable resolution happens top to bottom</a:t>
            </a:r>
          </a:p>
          <a:p>
            <a:endParaRPr lang="en-US" dirty="0"/>
          </a:p>
        </p:txBody>
      </p:sp>
      <p:sp>
        <p:nvSpPr>
          <p:cNvPr id="12" name="Rectangle 11">
            <a:extLst>
              <a:ext uri="{FF2B5EF4-FFF2-40B4-BE49-F238E27FC236}">
                <a16:creationId xmlns:a16="http://schemas.microsoft.com/office/drawing/2014/main" id="{0B7BCE0F-F2B3-0D49-9213-2CD6F9044E22}"/>
              </a:ext>
            </a:extLst>
          </p:cNvPr>
          <p:cNvSpPr/>
          <p:nvPr/>
        </p:nvSpPr>
        <p:spPr>
          <a:xfrm>
            <a:off x="3693475" y="4565872"/>
            <a:ext cx="3966693" cy="73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bootstrap properties</a:t>
            </a:r>
          </a:p>
        </p:txBody>
      </p:sp>
      <p:sp>
        <p:nvSpPr>
          <p:cNvPr id="13" name="Rectangle 12">
            <a:extLst>
              <a:ext uri="{FF2B5EF4-FFF2-40B4-BE49-F238E27FC236}">
                <a16:creationId xmlns:a16="http://schemas.microsoft.com/office/drawing/2014/main" id="{1F7E1262-DAE3-D240-99DF-418A931623C4}"/>
              </a:ext>
            </a:extLst>
          </p:cNvPr>
          <p:cNvSpPr/>
          <p:nvPr/>
        </p:nvSpPr>
        <p:spPr>
          <a:xfrm>
            <a:off x="3693476" y="5684223"/>
            <a:ext cx="3966693" cy="73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env</a:t>
            </a:r>
            <a:r>
              <a:rPr lang="en-US" dirty="0"/>
              <a:t> </a:t>
            </a:r>
            <a:r>
              <a:rPr lang="en-US" dirty="0" err="1"/>
              <a:t>vars</a:t>
            </a:r>
            <a:endParaRPr lang="en-US" dirty="0"/>
          </a:p>
        </p:txBody>
      </p:sp>
      <p:sp>
        <p:nvSpPr>
          <p:cNvPr id="14" name="Rectangle 13">
            <a:extLst>
              <a:ext uri="{FF2B5EF4-FFF2-40B4-BE49-F238E27FC236}">
                <a16:creationId xmlns:a16="http://schemas.microsoft.com/office/drawing/2014/main" id="{4F49FD3C-478B-5E4E-98BB-F1A9346B0EC0}"/>
              </a:ext>
            </a:extLst>
          </p:cNvPr>
          <p:cNvSpPr/>
          <p:nvPr/>
        </p:nvSpPr>
        <p:spPr>
          <a:xfrm>
            <a:off x="3693474" y="2329172"/>
            <a:ext cx="3966693" cy="73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server variables</a:t>
            </a:r>
          </a:p>
        </p:txBody>
      </p:sp>
      <p:cxnSp>
        <p:nvCxnSpPr>
          <p:cNvPr id="15" name="Straight Arrow Connector 14">
            <a:extLst>
              <a:ext uri="{FF2B5EF4-FFF2-40B4-BE49-F238E27FC236}">
                <a16:creationId xmlns:a16="http://schemas.microsoft.com/office/drawing/2014/main" id="{61832CEA-0C6D-AA4D-8E48-0ECE8034E274}"/>
              </a:ext>
            </a:extLst>
          </p:cNvPr>
          <p:cNvCxnSpPr>
            <a:stCxn id="12" idx="2"/>
            <a:endCxn id="13" idx="0"/>
          </p:cNvCxnSpPr>
          <p:nvPr/>
        </p:nvCxnSpPr>
        <p:spPr>
          <a:xfrm>
            <a:off x="5676822" y="5299968"/>
            <a:ext cx="1" cy="38425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F4A2F58-C650-964A-BD20-77A09652F8C7}"/>
              </a:ext>
            </a:extLst>
          </p:cNvPr>
          <p:cNvSpPr/>
          <p:nvPr/>
        </p:nvSpPr>
        <p:spPr>
          <a:xfrm>
            <a:off x="3693474" y="3447522"/>
            <a:ext cx="3966693" cy="73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Java system properties</a:t>
            </a:r>
          </a:p>
        </p:txBody>
      </p:sp>
      <p:cxnSp>
        <p:nvCxnSpPr>
          <p:cNvPr id="17" name="Straight Arrow Connector 16">
            <a:extLst>
              <a:ext uri="{FF2B5EF4-FFF2-40B4-BE49-F238E27FC236}">
                <a16:creationId xmlns:a16="http://schemas.microsoft.com/office/drawing/2014/main" id="{B1425D47-81FD-904D-83C5-D4986F6A8D51}"/>
              </a:ext>
            </a:extLst>
          </p:cNvPr>
          <p:cNvCxnSpPr>
            <a:stCxn id="16" idx="2"/>
            <a:endCxn id="12" idx="0"/>
          </p:cNvCxnSpPr>
          <p:nvPr/>
        </p:nvCxnSpPr>
        <p:spPr>
          <a:xfrm>
            <a:off x="5676821" y="4181618"/>
            <a:ext cx="1" cy="384254"/>
          </a:xfrm>
          <a:prstGeom prst="straightConnector1">
            <a:avLst/>
          </a:prstGeom>
          <a:ln w="50800">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B76CBC5C-B3A9-014F-BEBE-6E532CF872B3}"/>
              </a:ext>
            </a:extLst>
          </p:cNvPr>
          <p:cNvCxnSpPr>
            <a:stCxn id="14" idx="2"/>
            <a:endCxn id="16" idx="0"/>
          </p:cNvCxnSpPr>
          <p:nvPr/>
        </p:nvCxnSpPr>
        <p:spPr>
          <a:xfrm>
            <a:off x="5676821" y="3063268"/>
            <a:ext cx="0" cy="384254"/>
          </a:xfrm>
          <a:prstGeom prst="straightConnector1">
            <a:avLst/>
          </a:prstGeom>
          <a:ln w="508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26801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B15FCD-7F62-9747-BA64-3C3C09A33C38}"/>
              </a:ext>
            </a:extLst>
          </p:cNvPr>
          <p:cNvSpPr>
            <a:spLocks noGrp="1"/>
          </p:cNvSpPr>
          <p:nvPr>
            <p:ph type="title"/>
          </p:nvPr>
        </p:nvSpPr>
        <p:spPr/>
        <p:txBody>
          <a:bodyPr/>
          <a:lstStyle/>
          <a:p>
            <a:r>
              <a:rPr lang="en-US" dirty="0"/>
              <a:t>Externalizing Config</a:t>
            </a:r>
          </a:p>
        </p:txBody>
      </p:sp>
      <p:sp>
        <p:nvSpPr>
          <p:cNvPr id="35842" name="Slide Number Placeholder 3"/>
          <p:cNvSpPr>
            <a:spLocks noGrp="1"/>
          </p:cNvSpPr>
          <p:nvPr>
            <p:ph type="sldNum" sz="quarter" idx="4294967295"/>
          </p:nvPr>
        </p:nvSpPr>
        <p:spPr bwMode="auto">
          <a:xfrm>
            <a:off x="0" y="6472238"/>
            <a:ext cx="581025" cy="2492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990575" indent="-380990">
              <a:defRPr>
                <a:solidFill>
                  <a:schemeClr val="tx1"/>
                </a:solidFill>
                <a:latin typeface="Arial" charset="0"/>
                <a:ea typeface="ＭＳ Ｐゴシック" charset="-128"/>
              </a:defRPr>
            </a:lvl2pPr>
            <a:lvl3pPr marL="1523962" indent="-304792">
              <a:defRPr>
                <a:solidFill>
                  <a:schemeClr val="tx1"/>
                </a:solidFill>
                <a:latin typeface="Arial" charset="0"/>
                <a:ea typeface="ＭＳ Ｐゴシック" charset="-128"/>
              </a:defRPr>
            </a:lvl3pPr>
            <a:lvl4pPr marL="2133547" indent="-304792">
              <a:defRPr>
                <a:solidFill>
                  <a:schemeClr val="tx1"/>
                </a:solidFill>
                <a:latin typeface="Arial" charset="0"/>
                <a:ea typeface="ＭＳ Ｐゴシック" charset="-128"/>
              </a:defRPr>
            </a:lvl4pPr>
            <a:lvl5pPr marL="2743131" indent="-304792">
              <a:defRPr>
                <a:solidFill>
                  <a:schemeClr val="tx1"/>
                </a:solidFill>
                <a:latin typeface="Arial" charset="0"/>
                <a:ea typeface="ＭＳ Ｐゴシック" charset="-128"/>
              </a:defRPr>
            </a:lvl5pPr>
            <a:lvl6pPr marL="3352716" indent="-304792" defTabSz="609585" eaLnBrk="0" fontAlgn="base" hangingPunct="0">
              <a:spcBef>
                <a:spcPct val="0"/>
              </a:spcBef>
              <a:spcAft>
                <a:spcPct val="0"/>
              </a:spcAft>
              <a:defRPr>
                <a:solidFill>
                  <a:schemeClr val="tx1"/>
                </a:solidFill>
                <a:latin typeface="Arial" charset="0"/>
                <a:ea typeface="ＭＳ Ｐゴシック" charset="-128"/>
              </a:defRPr>
            </a:lvl6pPr>
            <a:lvl7pPr marL="3962301" indent="-304792" defTabSz="609585" eaLnBrk="0" fontAlgn="base" hangingPunct="0">
              <a:spcBef>
                <a:spcPct val="0"/>
              </a:spcBef>
              <a:spcAft>
                <a:spcPct val="0"/>
              </a:spcAft>
              <a:defRPr>
                <a:solidFill>
                  <a:schemeClr val="tx1"/>
                </a:solidFill>
                <a:latin typeface="Arial" charset="0"/>
                <a:ea typeface="ＭＳ Ｐゴシック" charset="-128"/>
              </a:defRPr>
            </a:lvl7pPr>
            <a:lvl8pPr marL="4571886" indent="-304792" defTabSz="609585" eaLnBrk="0" fontAlgn="base" hangingPunct="0">
              <a:spcBef>
                <a:spcPct val="0"/>
              </a:spcBef>
              <a:spcAft>
                <a:spcPct val="0"/>
              </a:spcAft>
              <a:defRPr>
                <a:solidFill>
                  <a:schemeClr val="tx1"/>
                </a:solidFill>
                <a:latin typeface="Arial" charset="0"/>
                <a:ea typeface="ＭＳ Ｐゴシック" charset="-128"/>
              </a:defRPr>
            </a:lvl8pPr>
            <a:lvl9pPr marL="5181470" indent="-304792" defTabSz="609585" eaLnBrk="0" fontAlgn="base" hangingPunct="0">
              <a:spcBef>
                <a:spcPct val="0"/>
              </a:spcBef>
              <a:spcAft>
                <a:spcPct val="0"/>
              </a:spcAft>
              <a:defRPr>
                <a:solidFill>
                  <a:schemeClr val="tx1"/>
                </a:solidFill>
                <a:latin typeface="Arial" charset="0"/>
                <a:ea typeface="ＭＳ Ｐゴシック" charset="-128"/>
              </a:defRPr>
            </a:lvl9pPr>
          </a:lstStyle>
          <a:p>
            <a:fld id="{E504FAAD-FB9B-3241-B585-0209F8B22E0C}" type="slidenum">
              <a:rPr lang="en-US" altLang="en-US">
                <a:solidFill>
                  <a:schemeClr val="accent2"/>
                </a:solidFill>
              </a:rPr>
              <a:pPr/>
              <a:t>29</a:t>
            </a:fld>
            <a:endParaRPr lang="en-US" altLang="en-US">
              <a:solidFill>
                <a:schemeClr val="accent2"/>
              </a:solidFill>
            </a:endParaRPr>
          </a:p>
        </p:txBody>
      </p:sp>
      <p:grpSp>
        <p:nvGrpSpPr>
          <p:cNvPr id="35843" name="Group 7"/>
          <p:cNvGrpSpPr>
            <a:grpSpLocks/>
          </p:cNvGrpSpPr>
          <p:nvPr/>
        </p:nvGrpSpPr>
        <p:grpSpPr bwMode="auto">
          <a:xfrm>
            <a:off x="929216" y="2532627"/>
            <a:ext cx="10333567" cy="2413002"/>
            <a:chOff x="624095" y="2070099"/>
            <a:chExt cx="7750174" cy="1809751"/>
          </a:xfrm>
          <a:solidFill>
            <a:schemeClr val="bg1"/>
          </a:solidFill>
        </p:grpSpPr>
        <p:sp>
          <p:nvSpPr>
            <p:cNvPr id="6" name="Rectangle 5"/>
            <p:cNvSpPr/>
            <p:nvPr/>
          </p:nvSpPr>
          <p:spPr>
            <a:xfrm>
              <a:off x="624095" y="2070099"/>
              <a:ext cx="7750174" cy="15875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defRPr/>
              </a:pPr>
              <a:r>
                <a:rPr lang="en-US" altLang="en-US" sz="2133" dirty="0">
                  <a:solidFill>
                    <a:srgbClr val="000000"/>
                  </a:solidFill>
                  <a:latin typeface="Lucida Console" charset="0"/>
                </a:rPr>
                <a:t>&lt;server&gt;</a:t>
              </a:r>
            </a:p>
            <a:p>
              <a:pPr>
                <a:defRPr/>
              </a:pPr>
              <a:r>
                <a:rPr lang="en-US" altLang="en-US" sz="2133" dirty="0">
                  <a:solidFill>
                    <a:srgbClr val="000000"/>
                  </a:solidFill>
                  <a:latin typeface="Lucida Console" charset="0"/>
                </a:rPr>
                <a:t>  &lt;</a:t>
              </a:r>
              <a:r>
                <a:rPr lang="en-US" altLang="en-US" sz="2133" dirty="0" err="1">
                  <a:solidFill>
                    <a:srgbClr val="000000"/>
                  </a:solidFill>
                  <a:latin typeface="Lucida Console" charset="0"/>
                </a:rPr>
                <a:t>httpEndpoint</a:t>
              </a:r>
              <a:r>
                <a:rPr lang="en-US" altLang="en-US" sz="2133" dirty="0">
                  <a:solidFill>
                    <a:srgbClr val="000000"/>
                  </a:solidFill>
                  <a:latin typeface="Lucida Console" charset="0"/>
                </a:rPr>
                <a:t> id=“</a:t>
              </a:r>
              <a:r>
                <a:rPr lang="en-US" altLang="ja-JP" sz="2133" dirty="0" err="1">
                  <a:solidFill>
                    <a:srgbClr val="000000"/>
                  </a:solidFill>
                  <a:latin typeface="Lucida Console" charset="0"/>
                </a:rPr>
                <a:t>defaultHttpEndpoint</a:t>
              </a:r>
              <a:r>
                <a:rPr lang="en-US" altLang="en-US" sz="2133" dirty="0">
                  <a:solidFill>
                    <a:srgbClr val="000000"/>
                  </a:solidFill>
                  <a:latin typeface="Lucida Console" charset="0"/>
                </a:rPr>
                <a:t>”</a:t>
              </a:r>
              <a:r>
                <a:rPr lang="en-US" altLang="ja-JP" sz="2133" dirty="0">
                  <a:solidFill>
                    <a:srgbClr val="000000"/>
                  </a:solidFill>
                  <a:latin typeface="Lucida Console" charset="0"/>
                </a:rPr>
                <a:t> host=</a:t>
              </a:r>
              <a:r>
                <a:rPr lang="en-US" altLang="en-US" sz="2133" dirty="0">
                  <a:solidFill>
                    <a:srgbClr val="000000"/>
                  </a:solidFill>
                  <a:latin typeface="Lucida Console" charset="0"/>
                </a:rPr>
                <a:t>“*”</a:t>
              </a:r>
              <a:br>
                <a:rPr lang="en-US" altLang="ja-JP" sz="2133" dirty="0">
                  <a:solidFill>
                    <a:srgbClr val="000000"/>
                  </a:solidFill>
                  <a:latin typeface="Lucida Console" charset="0"/>
                </a:rPr>
              </a:br>
              <a:r>
                <a:rPr lang="en-US" altLang="ja-JP" sz="2133" dirty="0">
                  <a:solidFill>
                    <a:srgbClr val="000000"/>
                  </a:solidFill>
                  <a:latin typeface="Lucida Console" charset="0"/>
                </a:rPr>
                <a:t>                </a:t>
              </a:r>
              <a:r>
                <a:rPr lang="en-US" altLang="ja-JP" sz="2133" dirty="0" err="1">
                  <a:solidFill>
                    <a:srgbClr val="000000"/>
                  </a:solidFill>
                  <a:latin typeface="Lucida Console" charset="0"/>
                </a:rPr>
                <a:t>httpPort</a:t>
              </a:r>
              <a:r>
                <a:rPr lang="en-US" altLang="ja-JP" sz="2133" dirty="0">
                  <a:solidFill>
                    <a:srgbClr val="000000"/>
                  </a:solidFill>
                  <a:latin typeface="Lucida Console" charset="0"/>
                </a:rPr>
                <a:t>=</a:t>
              </a:r>
              <a:r>
                <a:rPr lang="en-US" altLang="en-US" sz="2133" dirty="0">
                  <a:solidFill>
                    <a:srgbClr val="000000"/>
                  </a:solidFill>
                  <a:latin typeface="Lucida Console" charset="0"/>
                </a:rPr>
                <a:t>“</a:t>
              </a:r>
              <a:r>
                <a:rPr lang="en-US" altLang="ja-JP" sz="2133" dirty="0">
                  <a:solidFill>
                    <a:srgbClr val="000000"/>
                  </a:solidFill>
                  <a:latin typeface="Lucida Console" charset="0"/>
                </a:rPr>
                <a:t>${</a:t>
              </a:r>
              <a:r>
                <a:rPr lang="en-US" altLang="ja-JP" sz="2133" dirty="0" err="1">
                  <a:solidFill>
                    <a:srgbClr val="000000"/>
                  </a:solidFill>
                  <a:latin typeface="Lucida Console" charset="0"/>
                </a:rPr>
                <a:t>env.SERVER_HTTP_PORT</a:t>
              </a:r>
              <a:r>
                <a:rPr lang="en-US" altLang="ja-JP" sz="2133" dirty="0">
                  <a:solidFill>
                    <a:srgbClr val="000000"/>
                  </a:solidFill>
                  <a:latin typeface="Lucida Console" charset="0"/>
                </a:rPr>
                <a:t>}</a:t>
              </a:r>
              <a:r>
                <a:rPr lang="en-US" altLang="en-US" sz="2133" dirty="0">
                  <a:solidFill>
                    <a:srgbClr val="000000"/>
                  </a:solidFill>
                  <a:latin typeface="Lucida Console" charset="0"/>
                </a:rPr>
                <a:t>”</a:t>
              </a:r>
              <a:r>
                <a:rPr lang="en-US" altLang="ja-JP" sz="2133" dirty="0">
                  <a:solidFill>
                    <a:srgbClr val="000000"/>
                  </a:solidFill>
                  <a:latin typeface="Lucida Console" charset="0"/>
                </a:rPr>
                <a:t> </a:t>
              </a:r>
              <a:br>
                <a:rPr lang="en-US" altLang="ja-JP" sz="2133" dirty="0">
                  <a:solidFill>
                    <a:srgbClr val="000000"/>
                  </a:solidFill>
                  <a:latin typeface="Lucida Console" charset="0"/>
                </a:rPr>
              </a:br>
              <a:r>
                <a:rPr lang="en-US" altLang="ja-JP" sz="2133" dirty="0">
                  <a:solidFill>
                    <a:srgbClr val="000000"/>
                  </a:solidFill>
                  <a:latin typeface="Lucida Console" charset="0"/>
                </a:rPr>
                <a:t>                </a:t>
              </a:r>
              <a:r>
                <a:rPr lang="en-US" altLang="ja-JP" sz="2133" dirty="0" err="1">
                  <a:solidFill>
                    <a:srgbClr val="000000"/>
                  </a:solidFill>
                  <a:latin typeface="Lucida Console" charset="0"/>
                </a:rPr>
                <a:t>httpsPort</a:t>
              </a:r>
              <a:r>
                <a:rPr lang="en-US" altLang="ja-JP" sz="2133" dirty="0">
                  <a:solidFill>
                    <a:srgbClr val="000000"/>
                  </a:solidFill>
                  <a:latin typeface="Lucida Console" charset="0"/>
                </a:rPr>
                <a:t>=</a:t>
              </a:r>
              <a:r>
                <a:rPr lang="en-US" altLang="en-US" sz="2133" dirty="0">
                  <a:solidFill>
                    <a:srgbClr val="000000"/>
                  </a:solidFill>
                  <a:latin typeface="Lucida Console" charset="0"/>
                </a:rPr>
                <a:t>“</a:t>
              </a:r>
              <a:r>
                <a:rPr lang="en-US" altLang="ja-JP" sz="2133" dirty="0">
                  <a:solidFill>
                    <a:srgbClr val="000000"/>
                  </a:solidFill>
                  <a:latin typeface="Lucida Console" charset="0"/>
                </a:rPr>
                <a:t>${</a:t>
              </a:r>
              <a:r>
                <a:rPr lang="en-US" altLang="ja-JP" sz="2133" dirty="0" err="1">
                  <a:solidFill>
                    <a:srgbClr val="000000"/>
                  </a:solidFill>
                  <a:latin typeface="Lucida Console" charset="0"/>
                </a:rPr>
                <a:t>env.SERVER_HTTPS_PORT</a:t>
              </a:r>
              <a:r>
                <a:rPr lang="en-US" altLang="ja-JP" sz="2133" dirty="0">
                  <a:solidFill>
                    <a:srgbClr val="000000"/>
                  </a:solidFill>
                  <a:latin typeface="Lucida Console" charset="0"/>
                </a:rPr>
                <a:t>}</a:t>
              </a:r>
              <a:r>
                <a:rPr lang="en-US" altLang="en-US" sz="2133" dirty="0">
                  <a:solidFill>
                    <a:srgbClr val="000000"/>
                  </a:solidFill>
                  <a:latin typeface="Lucida Console" charset="0"/>
                </a:rPr>
                <a:t>”</a:t>
              </a:r>
              <a:r>
                <a:rPr lang="en-US" altLang="ja-JP" sz="2133" dirty="0">
                  <a:solidFill>
                    <a:srgbClr val="000000"/>
                  </a:solidFill>
                  <a:latin typeface="Lucida Console" charset="0"/>
                </a:rPr>
                <a:t>/&gt;</a:t>
              </a:r>
              <a:br>
                <a:rPr lang="en-US" altLang="ja-JP" sz="2133" dirty="0">
                  <a:solidFill>
                    <a:srgbClr val="000000"/>
                  </a:solidFill>
                  <a:latin typeface="Lucida Console" charset="0"/>
                </a:rPr>
              </a:br>
              <a:r>
                <a:rPr lang="en-US" altLang="ja-JP" sz="2133" dirty="0">
                  <a:solidFill>
                    <a:srgbClr val="000000"/>
                  </a:solidFill>
                  <a:latin typeface="Lucida Console" charset="0"/>
                </a:rPr>
                <a:t>&lt;/server&gt;</a:t>
              </a:r>
              <a:endParaRPr lang="en-US" altLang="en-US" sz="2133" dirty="0">
                <a:solidFill>
                  <a:srgbClr val="000000"/>
                </a:solidFill>
                <a:latin typeface="Lucida Console" charset="0"/>
              </a:endParaRPr>
            </a:p>
          </p:txBody>
        </p:sp>
        <p:sp>
          <p:nvSpPr>
            <p:cNvPr id="7" name="Rectangle 6"/>
            <p:cNvSpPr/>
            <p:nvPr/>
          </p:nvSpPr>
          <p:spPr>
            <a:xfrm>
              <a:off x="2240024" y="3435350"/>
              <a:ext cx="4452938" cy="444500"/>
            </a:xfrm>
            <a:prstGeom prst="rect">
              <a:avLst/>
            </a:prstGeom>
            <a:solidFill>
              <a:schemeClr val="accent5">
                <a:lumMod val="60000"/>
                <a:lumOff val="40000"/>
              </a:schemeClr>
            </a:solidFill>
            <a:ln w="317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err="1">
                  <a:solidFill>
                    <a:schemeClr val="tx2"/>
                  </a:solidFill>
                </a:rPr>
                <a:t>configDropins</a:t>
              </a:r>
              <a:r>
                <a:rPr lang="en-US" sz="2400" dirty="0">
                  <a:solidFill>
                    <a:schemeClr val="tx2"/>
                  </a:solidFill>
                </a:rPr>
                <a:t>/defaults/common-</a:t>
              </a:r>
              <a:r>
                <a:rPr lang="en-US" sz="2400" dirty="0" err="1">
                  <a:solidFill>
                    <a:schemeClr val="tx2"/>
                  </a:solidFill>
                </a:rPr>
                <a:t>http.xml</a:t>
              </a:r>
              <a:endParaRPr lang="en-US" sz="2400" dirty="0">
                <a:solidFill>
                  <a:schemeClr val="tx2"/>
                </a:solidFill>
              </a:endParaRPr>
            </a:p>
          </p:txBody>
        </p:sp>
      </p:grpSp>
    </p:spTree>
    <p:extLst>
      <p:ext uri="{BB962C8B-B14F-4D97-AF65-F5344CB8AC3E}">
        <p14:creationId xmlns:p14="http://schemas.microsoft.com/office/powerpoint/2010/main" val="142397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7B13-F57B-B541-B474-3D90934045FA}"/>
              </a:ext>
            </a:extLst>
          </p:cNvPr>
          <p:cNvSpPr>
            <a:spLocks noGrp="1"/>
          </p:cNvSpPr>
          <p:nvPr>
            <p:ph type="title"/>
          </p:nvPr>
        </p:nvSpPr>
        <p:spPr/>
        <p:txBody>
          <a:bodyPr/>
          <a:lstStyle/>
          <a:p>
            <a:r>
              <a:rPr lang="en-US" dirty="0" err="1"/>
              <a:t>Mastersclass</a:t>
            </a:r>
            <a:r>
              <a:rPr lang="en-US" dirty="0"/>
              <a:t> hands-on content</a:t>
            </a:r>
          </a:p>
        </p:txBody>
      </p:sp>
      <p:sp>
        <p:nvSpPr>
          <p:cNvPr id="3" name="Content Placeholder 2">
            <a:extLst>
              <a:ext uri="{FF2B5EF4-FFF2-40B4-BE49-F238E27FC236}">
                <a16:creationId xmlns:a16="http://schemas.microsoft.com/office/drawing/2014/main" id="{9A881480-595A-214A-9B19-A261C84A6C2C}"/>
              </a:ext>
            </a:extLst>
          </p:cNvPr>
          <p:cNvSpPr>
            <a:spLocks noGrp="1"/>
          </p:cNvSpPr>
          <p:nvPr>
            <p:ph idx="1"/>
          </p:nvPr>
        </p:nvSpPr>
        <p:spPr/>
        <p:txBody>
          <a:bodyPr>
            <a:normAutofit fontScale="70000" lnSpcReduction="20000"/>
          </a:bodyPr>
          <a:lstStyle/>
          <a:p>
            <a:r>
              <a:rPr lang="en-US" dirty="0">
                <a:hlinkClick r:id="rId3"/>
              </a:rPr>
              <a:t>Open Liberty Masterclass</a:t>
            </a:r>
            <a:endParaRPr lang="en-US" dirty="0"/>
          </a:p>
          <a:p>
            <a:pPr lvl="1"/>
            <a:r>
              <a:rPr lang="en-US" dirty="0">
                <a:hlinkClick r:id="rId4"/>
              </a:rPr>
              <a:t>Table of Contents</a:t>
            </a:r>
            <a:endParaRPr lang="en-US" dirty="0"/>
          </a:p>
          <a:p>
            <a:pPr lvl="1"/>
            <a:r>
              <a:rPr lang="en-US" dirty="0">
                <a:hlinkClick r:id="rId5"/>
              </a:rPr>
              <a:t>Before you begin</a:t>
            </a:r>
            <a:endParaRPr lang="en-US" dirty="0"/>
          </a:p>
          <a:p>
            <a:pPr lvl="2"/>
            <a:r>
              <a:rPr lang="en-US" dirty="0">
                <a:hlinkClick r:id="rId6"/>
              </a:rPr>
              <a:t>Install Pre-requisites</a:t>
            </a:r>
            <a:endParaRPr lang="en-US" dirty="0"/>
          </a:p>
          <a:p>
            <a:pPr lvl="2"/>
            <a:r>
              <a:rPr lang="en-US" dirty="0">
                <a:hlinkClick r:id="rId7"/>
              </a:rPr>
              <a:t>Prime Maven and Docker Caches</a:t>
            </a:r>
            <a:endParaRPr lang="en-US" dirty="0"/>
          </a:p>
          <a:p>
            <a:pPr lvl="1"/>
            <a:r>
              <a:rPr lang="en-US" dirty="0">
                <a:hlinkClick r:id="rId8"/>
              </a:rPr>
              <a:t>The Application</a:t>
            </a:r>
            <a:endParaRPr lang="en-US" dirty="0"/>
          </a:p>
          <a:p>
            <a:pPr lvl="1"/>
            <a:r>
              <a:rPr lang="en-US" dirty="0">
                <a:hlinkClick r:id="rId9"/>
              </a:rPr>
              <a:t>Module 1: Build</a:t>
            </a:r>
            <a:endParaRPr lang="en-US" dirty="0"/>
          </a:p>
          <a:p>
            <a:pPr lvl="1"/>
            <a:r>
              <a:rPr lang="en-US" dirty="0">
                <a:hlinkClick r:id="rId10"/>
              </a:rPr>
              <a:t>Module 2: Feature-based Build</a:t>
            </a:r>
            <a:endParaRPr lang="en-US" dirty="0"/>
          </a:p>
          <a:p>
            <a:pPr lvl="1"/>
            <a:r>
              <a:rPr lang="en-US" dirty="0">
                <a:hlinkClick r:id="rId11"/>
              </a:rPr>
              <a:t>Module 3: Application APIs</a:t>
            </a:r>
            <a:endParaRPr lang="en-US" dirty="0"/>
          </a:p>
          <a:p>
            <a:pPr lvl="1"/>
            <a:r>
              <a:rPr lang="en-US" dirty="0">
                <a:hlinkClick r:id="rId12"/>
              </a:rPr>
              <a:t>Module 4: Server Configuration</a:t>
            </a:r>
            <a:endParaRPr lang="en-US" dirty="0"/>
          </a:p>
          <a:p>
            <a:pPr lvl="1"/>
            <a:r>
              <a:rPr lang="en-US" dirty="0">
                <a:hlinkClick r:id="rId13"/>
              </a:rPr>
              <a:t>Module 5: Externalizing Configuration</a:t>
            </a:r>
            <a:endParaRPr lang="en-US" dirty="0"/>
          </a:p>
          <a:p>
            <a:pPr lvl="1"/>
            <a:r>
              <a:rPr lang="en-US" dirty="0">
                <a:hlinkClick r:id="rId14"/>
              </a:rPr>
              <a:t>Module 6: Integration Testing</a:t>
            </a:r>
            <a:endParaRPr lang="en-US" dirty="0"/>
          </a:p>
          <a:p>
            <a:pPr lvl="1"/>
            <a:r>
              <a:rPr lang="en-US" dirty="0">
                <a:hlinkClick r:id="rId15"/>
              </a:rPr>
              <a:t>Module 7: Docker</a:t>
            </a:r>
            <a:endParaRPr lang="en-US" dirty="0"/>
          </a:p>
          <a:p>
            <a:pPr lvl="2"/>
            <a:r>
              <a:rPr lang="en-US" dirty="0">
                <a:hlinkClick r:id="rId16"/>
              </a:rPr>
              <a:t>Overriding Dev Server Configuration</a:t>
            </a:r>
            <a:endParaRPr lang="en-US" dirty="0"/>
          </a:p>
          <a:p>
            <a:pPr lvl="1"/>
            <a:r>
              <a:rPr lang="en-US" dirty="0">
                <a:hlinkClick r:id="rId17"/>
              </a:rPr>
              <a:t>Module 8: Support Licensing</a:t>
            </a:r>
            <a:endParaRPr lang="en-US" dirty="0"/>
          </a:p>
          <a:p>
            <a:pPr lvl="1"/>
            <a:r>
              <a:rPr lang="en-US" dirty="0">
                <a:hlinkClick r:id="rId18"/>
              </a:rPr>
              <a:t>Conclusion</a:t>
            </a:r>
            <a:endParaRPr lang="en-US" dirty="0"/>
          </a:p>
          <a:p>
            <a:endParaRPr lang="en-US" dirty="0"/>
          </a:p>
        </p:txBody>
      </p:sp>
    </p:spTree>
    <p:extLst>
      <p:ext uri="{BB962C8B-B14F-4D97-AF65-F5344CB8AC3E}">
        <p14:creationId xmlns:p14="http://schemas.microsoft.com/office/powerpoint/2010/main" val="662356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6254043" y="5265757"/>
            <a:ext cx="5633156" cy="461665"/>
          </a:xfrm>
          <a:prstGeom prst="rect">
            <a:avLst/>
          </a:prstGeom>
          <a:solidFill>
            <a:schemeClr val="tx1"/>
          </a:solidFill>
        </p:spPr>
        <p:txBody>
          <a:bodyPr wrap="square">
            <a:spAutoFit/>
          </a:bodyPr>
          <a:lstStyle/>
          <a:p>
            <a:endParaRPr lang="en-US" sz="2400" dirty="0">
              <a:solidFill>
                <a:srgbClr val="CACACA"/>
              </a:solidFill>
              <a:latin typeface="Menlo-Regular" charset="0"/>
            </a:endParaRPr>
          </a:p>
        </p:txBody>
      </p:sp>
      <p:sp>
        <p:nvSpPr>
          <p:cNvPr id="28" name="Rectangle 27"/>
          <p:cNvSpPr/>
          <p:nvPr/>
        </p:nvSpPr>
        <p:spPr>
          <a:xfrm>
            <a:off x="6344366" y="1613475"/>
            <a:ext cx="5633156" cy="4114844"/>
          </a:xfrm>
          <a:prstGeom prst="rect">
            <a:avLst/>
          </a:prstGeom>
          <a:solidFill>
            <a:schemeClr val="tx1"/>
          </a:solidFill>
        </p:spPr>
        <p:txBody>
          <a:bodyPr wrap="square">
            <a:spAutoFit/>
          </a:bodyPr>
          <a:lstStyle/>
          <a:p>
            <a:r>
              <a:rPr lang="en-US" sz="1867" dirty="0">
                <a:solidFill>
                  <a:srgbClr val="43C0A0"/>
                </a:solidFill>
                <a:latin typeface="Lucida Console" panose="020B0609040504020204" pitchFamily="49" charset="0"/>
              </a:rPr>
              <a:t>@Path</a:t>
            </a:r>
            <a:r>
              <a:rPr lang="en-US" sz="1867" dirty="0">
                <a:solidFill>
                  <a:schemeClr val="bg1"/>
                </a:solidFill>
                <a:latin typeface="Lucida Console" panose="020B0609040504020204" pitchFamily="49" charset="0"/>
              </a:rPr>
              <a:t>(“</a:t>
            </a:r>
            <a:r>
              <a:rPr lang="en-US" sz="1867" dirty="0">
                <a:solidFill>
                  <a:srgbClr val="00B0F0"/>
                </a:solidFill>
                <a:latin typeface="Lucida Console" panose="020B0609040504020204" pitchFamily="49" charset="0"/>
              </a:rPr>
              <a:t>/</a:t>
            </a:r>
            <a:r>
              <a:rPr lang="en-US" sz="1867" dirty="0">
                <a:solidFill>
                  <a:schemeClr val="bg1"/>
                </a:solidFill>
                <a:latin typeface="Lucida Console" panose="020B0609040504020204" pitchFamily="49" charset="0"/>
              </a:rPr>
              <a:t>”)</a:t>
            </a:r>
          </a:p>
          <a:p>
            <a:r>
              <a:rPr lang="en-US" sz="1867" dirty="0">
                <a:solidFill>
                  <a:srgbClr val="4689CC"/>
                </a:solidFill>
                <a:latin typeface="Lucida Console" panose="020B0609040504020204" pitchFamily="49" charset="0"/>
              </a:rPr>
              <a:t>public</a:t>
            </a:r>
            <a:r>
              <a:rPr lang="en-US" sz="1867" dirty="0">
                <a:solidFill>
                  <a:schemeClr val="bg1"/>
                </a:solidFill>
                <a:latin typeface="Lucida Console" panose="020B0609040504020204" pitchFamily="49" charset="0"/>
              </a:rPr>
              <a:t> </a:t>
            </a:r>
            <a:r>
              <a:rPr lang="en-US" sz="1867" dirty="0">
                <a:solidFill>
                  <a:srgbClr val="43C0A0"/>
                </a:solidFill>
                <a:latin typeface="Lucida Console" panose="020B0609040504020204" pitchFamily="49" charset="0"/>
              </a:rPr>
              <a:t>class</a:t>
            </a:r>
            <a:r>
              <a:rPr lang="en-US" sz="1867" dirty="0">
                <a:solidFill>
                  <a:schemeClr val="bg1"/>
                </a:solidFill>
                <a:latin typeface="Lucida Console" panose="020B0609040504020204" pitchFamily="49" charset="0"/>
              </a:rPr>
              <a:t> </a:t>
            </a:r>
            <a:r>
              <a:rPr lang="en-US" sz="1867" dirty="0" err="1">
                <a:solidFill>
                  <a:srgbClr val="D4D69A"/>
                </a:solidFill>
                <a:latin typeface="Lucida Console" panose="020B0609040504020204" pitchFamily="49" charset="0"/>
              </a:rPr>
              <a:t>RestEE</a:t>
            </a:r>
            <a:r>
              <a:rPr lang="en-US" sz="1867" dirty="0">
                <a:solidFill>
                  <a:schemeClr val="bg1"/>
                </a:solidFill>
                <a:latin typeface="Lucida Console" panose="020B0609040504020204" pitchFamily="49" charset="0"/>
              </a:rPr>
              <a:t> {</a:t>
            </a:r>
          </a:p>
          <a:p>
            <a:br>
              <a:rPr lang="en-US" sz="1867" dirty="0">
                <a:solidFill>
                  <a:schemeClr val="bg1"/>
                </a:solidFill>
                <a:latin typeface="Lucida Console" panose="020B0609040504020204" pitchFamily="49" charset="0"/>
              </a:rPr>
            </a:br>
            <a:r>
              <a:rPr lang="en-US" sz="1867" b="1" dirty="0">
                <a:solidFill>
                  <a:schemeClr val="bg1"/>
                </a:solidFill>
                <a:latin typeface="Lucida Console" panose="020B0609040504020204" pitchFamily="49" charset="0"/>
              </a:rPr>
              <a:t>  </a:t>
            </a:r>
            <a:r>
              <a:rPr lang="en-US" sz="1867" b="1" dirty="0">
                <a:solidFill>
                  <a:srgbClr val="43C0A0"/>
                </a:solidFill>
                <a:latin typeface="Lucida Console" panose="020B0609040504020204" pitchFamily="49" charset="0"/>
              </a:rPr>
              <a:t>@Inject</a:t>
            </a:r>
            <a:br>
              <a:rPr lang="en-US" sz="1867" b="1" dirty="0">
                <a:solidFill>
                  <a:srgbClr val="43C0A0"/>
                </a:solidFill>
                <a:latin typeface="Lucida Console" panose="020B0609040504020204" pitchFamily="49" charset="0"/>
              </a:rPr>
            </a:br>
            <a:r>
              <a:rPr lang="en-US" sz="1867" b="1" dirty="0">
                <a:solidFill>
                  <a:srgbClr val="43C0A0"/>
                </a:solidFill>
                <a:latin typeface="Lucida Console" panose="020B0609040504020204" pitchFamily="49" charset="0"/>
              </a:rPr>
              <a:t>  @</a:t>
            </a:r>
            <a:r>
              <a:rPr lang="en-US" sz="1867" b="1" dirty="0" err="1">
                <a:solidFill>
                  <a:srgbClr val="43C0A0"/>
                </a:solidFill>
                <a:latin typeface="Lucida Console" panose="020B0609040504020204" pitchFamily="49" charset="0"/>
              </a:rPr>
              <a:t>ConfigProperty</a:t>
            </a:r>
            <a:r>
              <a:rPr lang="en-US" sz="1867" b="1" dirty="0">
                <a:solidFill>
                  <a:schemeClr val="bg1"/>
                </a:solidFill>
                <a:latin typeface="Lucida Console" panose="020B0609040504020204" pitchFamily="49" charset="0"/>
              </a:rPr>
              <a:t>(“</a:t>
            </a:r>
            <a:r>
              <a:rPr lang="en-US" sz="1867" b="1" dirty="0">
                <a:solidFill>
                  <a:srgbClr val="00B0F0"/>
                </a:solidFill>
                <a:latin typeface="Lucida Console" panose="020B0609040504020204" pitchFamily="49" charset="0"/>
              </a:rPr>
              <a:t>name</a:t>
            </a:r>
            <a:r>
              <a:rPr lang="en-US" sz="1867" b="1" dirty="0">
                <a:solidFill>
                  <a:schemeClr val="bg1"/>
                </a:solidFill>
                <a:latin typeface="Lucida Console" panose="020B0609040504020204" pitchFamily="49" charset="0"/>
              </a:rPr>
              <a:t>”)</a:t>
            </a:r>
          </a:p>
          <a:p>
            <a:r>
              <a:rPr lang="en-US" sz="1867" b="1" dirty="0">
                <a:solidFill>
                  <a:schemeClr val="bg1"/>
                </a:solidFill>
                <a:latin typeface="Lucida Console" panose="020B0609040504020204" pitchFamily="49" charset="0"/>
              </a:rPr>
              <a:t>  </a:t>
            </a:r>
            <a:r>
              <a:rPr lang="en-US" sz="1867" b="1" dirty="0">
                <a:solidFill>
                  <a:srgbClr val="4689CC"/>
                </a:solidFill>
                <a:latin typeface="Lucida Console" panose="020B0609040504020204" pitchFamily="49" charset="0"/>
              </a:rPr>
              <a:t>private</a:t>
            </a:r>
            <a:r>
              <a:rPr lang="en-US" sz="1867" b="1" dirty="0">
                <a:solidFill>
                  <a:schemeClr val="bg1"/>
                </a:solidFill>
                <a:latin typeface="Lucida Console" panose="020B0609040504020204" pitchFamily="49" charset="0"/>
              </a:rPr>
              <a:t> </a:t>
            </a:r>
            <a:r>
              <a:rPr lang="en-US" sz="1867" b="1" dirty="0">
                <a:solidFill>
                  <a:srgbClr val="43C0A0"/>
                </a:solidFill>
                <a:latin typeface="Lucida Console" panose="020B0609040504020204" pitchFamily="49" charset="0"/>
              </a:rPr>
              <a:t>String</a:t>
            </a:r>
            <a:r>
              <a:rPr lang="en-US" sz="1867" b="1" dirty="0">
                <a:solidFill>
                  <a:schemeClr val="bg1"/>
                </a:solidFill>
                <a:latin typeface="Lucida Console" panose="020B0609040504020204" pitchFamily="49" charset="0"/>
              </a:rPr>
              <a:t> name;</a:t>
            </a:r>
          </a:p>
          <a:p>
            <a:endParaRPr lang="en-US" sz="1867" dirty="0">
              <a:solidFill>
                <a:schemeClr val="bg1"/>
              </a:solidFill>
              <a:latin typeface="Lucida Console" panose="020B0609040504020204" pitchFamily="49" charset="0"/>
            </a:endParaRPr>
          </a:p>
          <a:p>
            <a:r>
              <a:rPr lang="en-US" sz="1867" dirty="0">
                <a:solidFill>
                  <a:schemeClr val="bg1"/>
                </a:solidFill>
                <a:latin typeface="Lucida Console" panose="020B0609040504020204" pitchFamily="49" charset="0"/>
              </a:rPr>
              <a:t>  </a:t>
            </a:r>
            <a:r>
              <a:rPr lang="en-US" sz="1867" dirty="0">
                <a:solidFill>
                  <a:srgbClr val="43C0A0"/>
                </a:solidFill>
                <a:latin typeface="Lucida Console" panose="020B0609040504020204" pitchFamily="49" charset="0"/>
              </a:rPr>
              <a:t>@GET</a:t>
            </a:r>
            <a:br>
              <a:rPr lang="en-US" sz="1867" dirty="0">
                <a:solidFill>
                  <a:schemeClr val="bg1"/>
                </a:solidFill>
                <a:latin typeface="Lucida Console" panose="020B0609040504020204" pitchFamily="49" charset="0"/>
              </a:rPr>
            </a:br>
            <a:r>
              <a:rPr lang="en-US" sz="1867" dirty="0">
                <a:solidFill>
                  <a:schemeClr val="bg1"/>
                </a:solidFill>
                <a:latin typeface="Lucida Console" panose="020B0609040504020204" pitchFamily="49" charset="0"/>
              </a:rPr>
              <a:t>  </a:t>
            </a:r>
            <a:r>
              <a:rPr lang="en-US" sz="1867" dirty="0">
                <a:solidFill>
                  <a:srgbClr val="43C0A0"/>
                </a:solidFill>
                <a:latin typeface="Lucida Console" panose="020B0609040504020204" pitchFamily="49" charset="0"/>
              </a:rPr>
              <a:t>@Counter</a:t>
            </a:r>
            <a:br>
              <a:rPr lang="en-US" sz="1867" dirty="0">
                <a:solidFill>
                  <a:srgbClr val="43C0A0"/>
                </a:solidFill>
                <a:latin typeface="Lucida Console" panose="020B0609040504020204" pitchFamily="49" charset="0"/>
              </a:rPr>
            </a:br>
            <a:r>
              <a:rPr lang="en-US" sz="1867" dirty="0">
                <a:solidFill>
                  <a:srgbClr val="43C0A0"/>
                </a:solidFill>
                <a:latin typeface="Lucida Console" panose="020B0609040504020204" pitchFamily="49" charset="0"/>
              </a:rPr>
              <a:t>  @Traced</a:t>
            </a:r>
          </a:p>
          <a:p>
            <a:r>
              <a:rPr lang="en-US" sz="1867" dirty="0">
                <a:solidFill>
                  <a:schemeClr val="bg1"/>
                </a:solidFill>
                <a:latin typeface="Lucida Console" panose="020B0609040504020204" pitchFamily="49" charset="0"/>
              </a:rPr>
              <a:t>  </a:t>
            </a:r>
            <a:r>
              <a:rPr lang="en-US" sz="1867" dirty="0">
                <a:solidFill>
                  <a:srgbClr val="4689CC"/>
                </a:solidFill>
                <a:latin typeface="Lucida Console" panose="020B0609040504020204" pitchFamily="49" charset="0"/>
              </a:rPr>
              <a:t>public</a:t>
            </a:r>
            <a:r>
              <a:rPr lang="en-US" sz="1867" dirty="0">
                <a:solidFill>
                  <a:schemeClr val="bg1"/>
                </a:solidFill>
                <a:latin typeface="Lucida Console" panose="020B0609040504020204" pitchFamily="49" charset="0"/>
              </a:rPr>
              <a:t> </a:t>
            </a:r>
            <a:r>
              <a:rPr lang="en-US" sz="1867" dirty="0">
                <a:solidFill>
                  <a:srgbClr val="43C0A0"/>
                </a:solidFill>
                <a:latin typeface="Lucida Console" panose="020B0609040504020204" pitchFamily="49" charset="0"/>
              </a:rPr>
              <a:t>String</a:t>
            </a:r>
            <a:r>
              <a:rPr lang="en-US" sz="1867" dirty="0">
                <a:solidFill>
                  <a:schemeClr val="bg1"/>
                </a:solidFill>
                <a:latin typeface="Lucida Console" panose="020B0609040504020204" pitchFamily="49" charset="0"/>
              </a:rPr>
              <a:t> </a:t>
            </a:r>
            <a:r>
              <a:rPr lang="en-US" sz="1867" dirty="0">
                <a:solidFill>
                  <a:srgbClr val="D4D69A"/>
                </a:solidFill>
                <a:latin typeface="Lucida Console" panose="020B0609040504020204" pitchFamily="49" charset="0"/>
              </a:rPr>
              <a:t>hello</a:t>
            </a:r>
            <a:r>
              <a:rPr lang="en-US" sz="1867" dirty="0">
                <a:solidFill>
                  <a:schemeClr val="bg1"/>
                </a:solidFill>
                <a:latin typeface="Lucida Console" panose="020B0609040504020204" pitchFamily="49" charset="0"/>
              </a:rPr>
              <a:t>() {</a:t>
            </a:r>
          </a:p>
          <a:p>
            <a:r>
              <a:rPr lang="en-US" sz="1867" dirty="0">
                <a:solidFill>
                  <a:schemeClr val="bg1"/>
                </a:solidFill>
                <a:latin typeface="Lucida Console" panose="020B0609040504020204" pitchFamily="49" charset="0"/>
              </a:rPr>
              <a:t>    return "</a:t>
            </a:r>
            <a:r>
              <a:rPr lang="en-US" sz="1867" dirty="0">
                <a:solidFill>
                  <a:srgbClr val="00B0F0"/>
                </a:solidFill>
                <a:latin typeface="Lucida Console" panose="020B0609040504020204" pitchFamily="49" charset="0"/>
              </a:rPr>
              <a:t>Hello </a:t>
            </a:r>
            <a:r>
              <a:rPr lang="en-US" sz="1867" dirty="0">
                <a:solidFill>
                  <a:schemeClr val="bg1"/>
                </a:solidFill>
                <a:latin typeface="Lucida Console" panose="020B0609040504020204" pitchFamily="49" charset="0"/>
              </a:rPr>
              <a:t>" + name;</a:t>
            </a:r>
          </a:p>
          <a:p>
            <a:r>
              <a:rPr lang="en-US" sz="1867" dirty="0">
                <a:solidFill>
                  <a:schemeClr val="bg1"/>
                </a:solidFill>
                <a:latin typeface="Lucida Console" panose="020B0609040504020204" pitchFamily="49" charset="0"/>
              </a:rPr>
              <a:t>  }</a:t>
            </a:r>
          </a:p>
          <a:p>
            <a:r>
              <a:rPr lang="en-US" sz="1867" dirty="0">
                <a:solidFill>
                  <a:schemeClr val="bg1"/>
                </a:solidFill>
                <a:latin typeface="Lucida Console" panose="020B0609040504020204" pitchFamily="49" charset="0"/>
              </a:rPr>
              <a:t>}</a:t>
            </a:r>
          </a:p>
        </p:txBody>
      </p:sp>
      <p:sp>
        <p:nvSpPr>
          <p:cNvPr id="29" name="Shape 238">
            <a:extLst>
              <a:ext uri="{FF2B5EF4-FFF2-40B4-BE49-F238E27FC236}">
                <a16:creationId xmlns:a16="http://schemas.microsoft.com/office/drawing/2014/main" id="{47B146B9-AB0A-714E-B2CD-1FF9E2C38847}"/>
              </a:ext>
            </a:extLst>
          </p:cNvPr>
          <p:cNvSpPr txBox="1">
            <a:spLocks/>
          </p:cNvSpPr>
          <p:nvPr/>
        </p:nvSpPr>
        <p:spPr>
          <a:xfrm>
            <a:off x="838200" y="365125"/>
            <a:ext cx="10515600" cy="996579"/>
          </a:xfrm>
          <a:prstGeom prst="rect">
            <a:avLst/>
          </a:prstGeom>
        </p:spPr>
        <p:txBody>
          <a:bodyPr spcFirstLastPara="1" vert="horz" wrap="square" lIns="121900" tIns="121900" rIns="121900" bIns="121900" rtlCol="0" anchor="t" anchorCtr="0">
            <a:noAutofit/>
          </a:bodyPr>
          <a:lstStyle>
            <a:lvl1pPr marL="0" marR="0" indent="0" algn="l" defTabSz="457200" rtl="0" eaLnBrk="1" fontAlgn="auto" latinLnBrk="0" hangingPunct="1">
              <a:lnSpc>
                <a:spcPct val="100000"/>
              </a:lnSpc>
              <a:spcBef>
                <a:spcPct val="0"/>
              </a:spcBef>
              <a:spcAft>
                <a:spcPts val="0"/>
              </a:spcAft>
              <a:buClrTx/>
              <a:buSzTx/>
              <a:buFontTx/>
              <a:buNone/>
              <a:tabLst/>
              <a:defRPr sz="4400" kern="1200">
                <a:solidFill>
                  <a:srgbClr val="4A567D"/>
                </a:solidFill>
                <a:latin typeface="+mj-lt"/>
                <a:ea typeface="+mj-ea"/>
                <a:cs typeface="+mj-cs"/>
              </a:defRPr>
            </a:lvl1pPr>
          </a:lstStyle>
          <a:p>
            <a:pPr>
              <a:spcBef>
                <a:spcPts val="0"/>
              </a:spcBef>
            </a:pPr>
            <a:r>
              <a:rPr lang="en-US" dirty="0">
                <a:latin typeface="Trebuchet MS" panose="020B0703020202090204" pitchFamily="34" charset="0"/>
              </a:rPr>
              <a:t>Eclipse </a:t>
            </a:r>
            <a:r>
              <a:rPr lang="en-US" dirty="0" err="1">
                <a:latin typeface="Trebuchet MS" panose="020B0703020202090204" pitchFamily="34" charset="0"/>
              </a:rPr>
              <a:t>MicroProfile</a:t>
            </a:r>
            <a:endParaRPr lang="en-US" dirty="0">
              <a:latin typeface="Trebuchet MS" panose="020B0703020202090204" pitchFamily="34" charset="0"/>
            </a:endParaRPr>
          </a:p>
        </p:txBody>
      </p:sp>
      <p:sp>
        <p:nvSpPr>
          <p:cNvPr id="7" name="TextBox 6">
            <a:extLst>
              <a:ext uri="{FF2B5EF4-FFF2-40B4-BE49-F238E27FC236}">
                <a16:creationId xmlns:a16="http://schemas.microsoft.com/office/drawing/2014/main" id="{D31DDC68-E589-6740-B7D0-4B03081DB0BD}"/>
              </a:ext>
            </a:extLst>
          </p:cNvPr>
          <p:cNvSpPr txBox="1"/>
          <p:nvPr/>
        </p:nvSpPr>
        <p:spPr>
          <a:xfrm>
            <a:off x="643461" y="1442517"/>
            <a:ext cx="5204177" cy="1938992"/>
          </a:xfrm>
          <a:prstGeom prst="rect">
            <a:avLst/>
          </a:prstGeom>
          <a:noFill/>
        </p:spPr>
        <p:txBody>
          <a:bodyPr wrap="square" rtlCol="0">
            <a:spAutoFit/>
          </a:bodyPr>
          <a:lstStyle/>
          <a:p>
            <a:pPr marL="380990" indent="-380990">
              <a:buFont typeface="Arial" panose="020B0604020202020204" pitchFamily="34" charset="0"/>
              <a:buChar char="•"/>
            </a:pPr>
            <a:r>
              <a:rPr lang="en-US" sz="2400" dirty="0"/>
              <a:t>Inject Configuration</a:t>
            </a:r>
          </a:p>
          <a:p>
            <a:pPr marL="380990" indent="-380990">
              <a:buFont typeface="Arial" panose="020B0604020202020204" pitchFamily="34" charset="0"/>
              <a:buChar char="•"/>
            </a:pPr>
            <a:r>
              <a:rPr lang="en-US" sz="2400" dirty="0"/>
              <a:t>Sourced from</a:t>
            </a:r>
          </a:p>
          <a:p>
            <a:pPr marL="838190" lvl="1" indent="-380990">
              <a:buFont typeface="Arial" panose="020B0604020202020204" pitchFamily="34" charset="0"/>
              <a:buChar char="•"/>
            </a:pPr>
            <a:r>
              <a:rPr lang="en-US" sz="2400" dirty="0"/>
              <a:t>Properties file</a:t>
            </a:r>
          </a:p>
          <a:p>
            <a:pPr marL="838190" lvl="1" indent="-380990">
              <a:buFont typeface="Arial" panose="020B0604020202020204" pitchFamily="34" charset="0"/>
              <a:buChar char="•"/>
            </a:pPr>
            <a:r>
              <a:rPr lang="en-US" sz="2400" dirty="0"/>
              <a:t>Java system properties</a:t>
            </a:r>
          </a:p>
          <a:p>
            <a:pPr marL="838190" lvl="1" indent="-380990">
              <a:buFont typeface="Arial" panose="020B0604020202020204" pitchFamily="34" charset="0"/>
              <a:buChar char="•"/>
            </a:pPr>
            <a:r>
              <a:rPr lang="en-US" sz="2400" dirty="0"/>
              <a:t>Environment</a:t>
            </a:r>
          </a:p>
        </p:txBody>
      </p:sp>
    </p:spTree>
    <p:extLst>
      <p:ext uri="{BB962C8B-B14F-4D97-AF65-F5344CB8AC3E}">
        <p14:creationId xmlns:p14="http://schemas.microsoft.com/office/powerpoint/2010/main" val="327817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27A60-3878-A641-9D34-80624BF452AC}"/>
              </a:ext>
            </a:extLst>
          </p:cNvPr>
          <p:cNvSpPr>
            <a:spLocks noGrp="1"/>
          </p:cNvSpPr>
          <p:nvPr>
            <p:ph type="ctrTitle"/>
          </p:nvPr>
        </p:nvSpPr>
        <p:spPr/>
        <p:txBody>
          <a:bodyPr/>
          <a:lstStyle/>
          <a:p>
            <a:r>
              <a:rPr lang="en-US" dirty="0"/>
              <a:t>Testing</a:t>
            </a:r>
          </a:p>
        </p:txBody>
      </p:sp>
      <p:sp>
        <p:nvSpPr>
          <p:cNvPr id="3" name="Subtitle 2">
            <a:extLst>
              <a:ext uri="{FF2B5EF4-FFF2-40B4-BE49-F238E27FC236}">
                <a16:creationId xmlns:a16="http://schemas.microsoft.com/office/drawing/2014/main" id="{1CCF312C-5DB6-B74B-81C1-888A1282C3E3}"/>
              </a:ext>
            </a:extLst>
          </p:cNvPr>
          <p:cNvSpPr>
            <a:spLocks noGrp="1"/>
          </p:cNvSpPr>
          <p:nvPr>
            <p:ph type="subTitle" idx="1"/>
          </p:nvPr>
        </p:nvSpPr>
        <p:spPr/>
        <p:txBody>
          <a:bodyPr/>
          <a:lstStyle/>
          <a:p>
            <a:r>
              <a:rPr lang="en-US" dirty="0"/>
              <a:t>Module 6</a:t>
            </a:r>
          </a:p>
        </p:txBody>
      </p:sp>
    </p:spTree>
    <p:extLst>
      <p:ext uri="{BB962C8B-B14F-4D97-AF65-F5344CB8AC3E}">
        <p14:creationId xmlns:p14="http://schemas.microsoft.com/office/powerpoint/2010/main" val="454563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BEA7D-1202-2F44-9017-240F3D3CF6A5}"/>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95FC0B2A-0B46-7947-A2D7-E3AADD3F4CAC}"/>
              </a:ext>
            </a:extLst>
          </p:cNvPr>
          <p:cNvSpPr>
            <a:spLocks noGrp="1"/>
          </p:cNvSpPr>
          <p:nvPr>
            <p:ph idx="1"/>
          </p:nvPr>
        </p:nvSpPr>
        <p:spPr/>
        <p:txBody>
          <a:bodyPr/>
          <a:lstStyle/>
          <a:p>
            <a:r>
              <a:rPr lang="en-US" dirty="0"/>
              <a:t>Use maven-surefire-plugin to run unit test</a:t>
            </a:r>
          </a:p>
          <a:p>
            <a:pPr lvl="1"/>
            <a:r>
              <a:rPr lang="en-US" dirty="0"/>
              <a:t>Use CDI dependency injection to make your code easy to mock &amp; unit test</a:t>
            </a:r>
          </a:p>
          <a:p>
            <a:r>
              <a:rPr lang="en-US" dirty="0"/>
              <a:t>Use maven-failsafe-plugin to run integration test</a:t>
            </a:r>
          </a:p>
          <a:p>
            <a:pPr lvl="1"/>
            <a:r>
              <a:rPr lang="en-US" dirty="0"/>
              <a:t>liberty-maven-app-parent predefined executions help</a:t>
            </a:r>
          </a:p>
          <a:p>
            <a:r>
              <a:rPr lang="en-US" dirty="0"/>
              <a:t>Use Liberty </a:t>
            </a:r>
            <a:r>
              <a:rPr lang="en-US" dirty="0" err="1"/>
              <a:t>Arquillian</a:t>
            </a:r>
            <a:r>
              <a:rPr lang="en-US" dirty="0"/>
              <a:t> integration to run tests on a Liberty server</a:t>
            </a:r>
          </a:p>
        </p:txBody>
      </p:sp>
    </p:spTree>
    <p:extLst>
      <p:ext uri="{BB962C8B-B14F-4D97-AF65-F5344CB8AC3E}">
        <p14:creationId xmlns:p14="http://schemas.microsoft.com/office/powerpoint/2010/main" val="874044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384F-4789-6944-903C-DBD9D867A1F9}"/>
              </a:ext>
            </a:extLst>
          </p:cNvPr>
          <p:cNvSpPr>
            <a:spLocks noGrp="1"/>
          </p:cNvSpPr>
          <p:nvPr>
            <p:ph type="ctrTitle"/>
          </p:nvPr>
        </p:nvSpPr>
        <p:spPr/>
        <p:txBody>
          <a:bodyPr/>
          <a:lstStyle/>
          <a:p>
            <a:r>
              <a:rPr lang="en-US" dirty="0"/>
              <a:t>Docker</a:t>
            </a:r>
          </a:p>
        </p:txBody>
      </p:sp>
      <p:sp>
        <p:nvSpPr>
          <p:cNvPr id="3" name="Subtitle 2">
            <a:extLst>
              <a:ext uri="{FF2B5EF4-FFF2-40B4-BE49-F238E27FC236}">
                <a16:creationId xmlns:a16="http://schemas.microsoft.com/office/drawing/2014/main" id="{74A48A1D-2C3E-3B4A-A006-DB74BF38C616}"/>
              </a:ext>
            </a:extLst>
          </p:cNvPr>
          <p:cNvSpPr>
            <a:spLocks noGrp="1"/>
          </p:cNvSpPr>
          <p:nvPr>
            <p:ph type="subTitle" idx="1"/>
          </p:nvPr>
        </p:nvSpPr>
        <p:spPr/>
        <p:txBody>
          <a:bodyPr/>
          <a:lstStyle/>
          <a:p>
            <a:r>
              <a:rPr lang="en-US" dirty="0"/>
              <a:t>Module 7</a:t>
            </a:r>
          </a:p>
        </p:txBody>
      </p:sp>
    </p:spTree>
    <p:extLst>
      <p:ext uri="{BB962C8B-B14F-4D97-AF65-F5344CB8AC3E}">
        <p14:creationId xmlns:p14="http://schemas.microsoft.com/office/powerpoint/2010/main" val="2910386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398B9328-A9E8-E646-97D2-A970CEA6B97A}"/>
              </a:ext>
            </a:extLst>
          </p:cNvPr>
          <p:cNvGrpSpPr/>
          <p:nvPr/>
        </p:nvGrpSpPr>
        <p:grpSpPr>
          <a:xfrm>
            <a:off x="3926417" y="2650068"/>
            <a:ext cx="6426200" cy="2455333"/>
            <a:chOff x="2944813" y="1987551"/>
            <a:chExt cx="4819650" cy="1841500"/>
          </a:xfrm>
        </p:grpSpPr>
        <p:grpSp>
          <p:nvGrpSpPr>
            <p:cNvPr id="12" name="Group 11">
              <a:extLst>
                <a:ext uri="{FF2B5EF4-FFF2-40B4-BE49-F238E27FC236}">
                  <a16:creationId xmlns:a16="http://schemas.microsoft.com/office/drawing/2014/main" id="{63AABF7F-E7CC-934F-92CC-2F8469F35C11}"/>
                </a:ext>
              </a:extLst>
            </p:cNvPr>
            <p:cNvGrpSpPr/>
            <p:nvPr/>
          </p:nvGrpSpPr>
          <p:grpSpPr>
            <a:xfrm>
              <a:off x="2944813" y="1987551"/>
              <a:ext cx="4819650" cy="1841500"/>
              <a:chOff x="2944813" y="1987551"/>
              <a:chExt cx="4819650" cy="1841500"/>
            </a:xfrm>
          </p:grpSpPr>
          <p:cxnSp>
            <p:nvCxnSpPr>
              <p:cNvPr id="34" name="Straight Arrow Connector 33"/>
              <p:cNvCxnSpPr/>
              <p:nvPr/>
            </p:nvCxnSpPr>
            <p:spPr bwMode="auto">
              <a:xfrm>
                <a:off x="2944813" y="2941639"/>
                <a:ext cx="735012" cy="0"/>
              </a:xfrm>
              <a:prstGeom prst="straightConnector1">
                <a:avLst/>
              </a:prstGeom>
              <a:ln>
                <a:solidFill>
                  <a:schemeClr val="accent6"/>
                </a:solidFill>
                <a:tailEnd type="arrow"/>
              </a:ln>
              <a:effectLst/>
            </p:spPr>
            <p:style>
              <a:lnRef idx="2">
                <a:schemeClr val="accent1"/>
              </a:lnRef>
              <a:fillRef idx="0">
                <a:schemeClr val="accent1"/>
              </a:fillRef>
              <a:effectRef idx="1">
                <a:schemeClr val="accent1"/>
              </a:effectRef>
              <a:fontRef idx="minor">
                <a:schemeClr val="tx1"/>
              </a:fontRef>
            </p:style>
          </p:cxnSp>
          <p:sp>
            <p:nvSpPr>
              <p:cNvPr id="55" name="Cloud 54"/>
              <p:cNvSpPr/>
              <p:nvPr/>
            </p:nvSpPr>
            <p:spPr bwMode="auto">
              <a:xfrm>
                <a:off x="4467225" y="1987551"/>
                <a:ext cx="3297238" cy="1841500"/>
              </a:xfrm>
              <a:prstGeom prst="cloud">
                <a:avLst/>
              </a:prstGeom>
              <a:solidFill>
                <a:srgbClr val="152A36"/>
              </a:solidFill>
              <a:ln>
                <a:solidFill>
                  <a:schemeClr val="tx2"/>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667" dirty="0">
                  <a:solidFill>
                    <a:schemeClr val="tx1"/>
                  </a:solidFill>
                </a:endParaRPr>
              </a:p>
            </p:txBody>
          </p:sp>
          <p:grpSp>
            <p:nvGrpSpPr>
              <p:cNvPr id="94" name="Group 93">
                <a:extLst>
                  <a:ext uri="{FF2B5EF4-FFF2-40B4-BE49-F238E27FC236}">
                    <a16:creationId xmlns:a16="http://schemas.microsoft.com/office/drawing/2014/main" id="{8C3AF7AE-1B19-A34B-A832-72D3B70EA37D}"/>
                  </a:ext>
                </a:extLst>
              </p:cNvPr>
              <p:cNvGrpSpPr/>
              <p:nvPr/>
            </p:nvGrpSpPr>
            <p:grpSpPr>
              <a:xfrm>
                <a:off x="5815438" y="2134758"/>
                <a:ext cx="523027" cy="696271"/>
                <a:chOff x="2119207" y="2524541"/>
                <a:chExt cx="523027" cy="696271"/>
              </a:xfrm>
            </p:grpSpPr>
            <p:pic>
              <p:nvPicPr>
                <p:cNvPr id="95" name="Picture 64">
                  <a:extLst>
                    <a:ext uri="{FF2B5EF4-FFF2-40B4-BE49-F238E27FC236}">
                      <a16:creationId xmlns:a16="http://schemas.microsoft.com/office/drawing/2014/main" id="{FB531EA1-A01C-1D4B-B2A7-56B49B46F47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2013" y="2744253"/>
                  <a:ext cx="471488" cy="476559"/>
                </a:xfrm>
                <a:prstGeom prst="rect">
                  <a:avLst/>
                </a:prstGeom>
                <a:noFill/>
                <a:ln w="9525">
                  <a:solidFill>
                    <a:srgbClr val="00649D"/>
                  </a:solidFill>
                  <a:miter lim="800000"/>
                  <a:headEnd/>
                  <a:tailEnd/>
                </a:ln>
                <a:extLst>
                  <a:ext uri="{909E8E84-426E-40DD-AFC4-6F175D3DCCD1}">
                    <a14:hiddenFill xmlns:a14="http://schemas.microsoft.com/office/drawing/2010/main">
                      <a:solidFill>
                        <a:srgbClr val="FFFFFF"/>
                      </a:solidFill>
                    </a14:hiddenFill>
                  </a:ext>
                </a:extLst>
              </p:spPr>
            </p:pic>
            <p:grpSp>
              <p:nvGrpSpPr>
                <p:cNvPr id="97" name="Group 96">
                  <a:extLst>
                    <a:ext uri="{FF2B5EF4-FFF2-40B4-BE49-F238E27FC236}">
                      <a16:creationId xmlns:a16="http://schemas.microsoft.com/office/drawing/2014/main" id="{7EE55E9D-FD62-8C46-B225-BDDDDAA69B63}"/>
                    </a:ext>
                  </a:extLst>
                </p:cNvPr>
                <p:cNvGrpSpPr/>
                <p:nvPr/>
              </p:nvGrpSpPr>
              <p:grpSpPr>
                <a:xfrm>
                  <a:off x="2119207" y="2524541"/>
                  <a:ext cx="523027" cy="383344"/>
                  <a:chOff x="2050463" y="1977033"/>
                  <a:chExt cx="523027" cy="383344"/>
                </a:xfrm>
              </p:grpSpPr>
              <p:pic>
                <p:nvPicPr>
                  <p:cNvPr id="98" name="Picture 97">
                    <a:extLst>
                      <a:ext uri="{FF2B5EF4-FFF2-40B4-BE49-F238E27FC236}">
                        <a16:creationId xmlns:a16="http://schemas.microsoft.com/office/drawing/2014/main" id="{F1ECC5E4-323A-F34B-8D7C-38D51FADEA8F}"/>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2050463" y="1977033"/>
                    <a:ext cx="523027" cy="383344"/>
                  </a:xfrm>
                  <a:prstGeom prst="rect">
                    <a:avLst/>
                  </a:prstGeom>
                </p:spPr>
              </p:pic>
              <p:sp>
                <p:nvSpPr>
                  <p:cNvPr id="99" name="Hexagon 98">
                    <a:extLst>
                      <a:ext uri="{FF2B5EF4-FFF2-40B4-BE49-F238E27FC236}">
                        <a16:creationId xmlns:a16="http://schemas.microsoft.com/office/drawing/2014/main" id="{9E5886B3-62EC-F54E-A42B-3761B9B07B20}"/>
                      </a:ext>
                    </a:extLst>
                  </p:cNvPr>
                  <p:cNvSpPr/>
                  <p:nvPr/>
                </p:nvSpPr>
                <p:spPr bwMode="auto">
                  <a:xfrm>
                    <a:off x="2273301" y="2190027"/>
                    <a:ext cx="206375" cy="169862"/>
                  </a:xfrm>
                  <a:prstGeom prst="hexagon">
                    <a:avLst/>
                  </a:prstGeom>
                  <a:solidFill>
                    <a:schemeClr val="accent6"/>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sz="2400">
                      <a:solidFill>
                        <a:srgbClr val="FFFFFF"/>
                      </a:solidFill>
                      <a:cs typeface="ＭＳ Ｐゴシック" charset="0"/>
                    </a:endParaRPr>
                  </a:p>
                </p:txBody>
              </p:sp>
            </p:grpSp>
          </p:grpSp>
        </p:grpSp>
        <p:pic>
          <p:nvPicPr>
            <p:cNvPr id="23" name="Graphic 22">
              <a:extLst>
                <a:ext uri="{FF2B5EF4-FFF2-40B4-BE49-F238E27FC236}">
                  <a16:creationId xmlns:a16="http://schemas.microsoft.com/office/drawing/2014/main" id="{B37646D0-5AEB-5144-8851-B7667366A3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31991" y="2822404"/>
              <a:ext cx="1299567" cy="338510"/>
            </a:xfrm>
            <a:prstGeom prst="rect">
              <a:avLst/>
            </a:prstGeom>
          </p:spPr>
        </p:pic>
        <p:pic>
          <p:nvPicPr>
            <p:cNvPr id="113" name="Graphic 112">
              <a:extLst>
                <a:ext uri="{FF2B5EF4-FFF2-40B4-BE49-F238E27FC236}">
                  <a16:creationId xmlns:a16="http://schemas.microsoft.com/office/drawing/2014/main" id="{E0DC7FF5-52D3-E44D-A791-D8F19ACFD0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31991" y="3142667"/>
              <a:ext cx="1299567" cy="338510"/>
            </a:xfrm>
            <a:prstGeom prst="rect">
              <a:avLst/>
            </a:prstGeom>
          </p:spPr>
        </p:pic>
      </p:grpSp>
      <p:grpSp>
        <p:nvGrpSpPr>
          <p:cNvPr id="33" name="Group 32">
            <a:extLst>
              <a:ext uri="{FF2B5EF4-FFF2-40B4-BE49-F238E27FC236}">
                <a16:creationId xmlns:a16="http://schemas.microsoft.com/office/drawing/2014/main" id="{F5BA3C94-9502-6147-AF12-B97293EF755B}"/>
              </a:ext>
            </a:extLst>
          </p:cNvPr>
          <p:cNvGrpSpPr/>
          <p:nvPr/>
        </p:nvGrpSpPr>
        <p:grpSpPr>
          <a:xfrm>
            <a:off x="1981202" y="3366055"/>
            <a:ext cx="2368551" cy="1284714"/>
            <a:chOff x="1485901" y="2524541"/>
            <a:chExt cx="1776413" cy="963536"/>
          </a:xfrm>
        </p:grpSpPr>
        <p:sp>
          <p:nvSpPr>
            <p:cNvPr id="39994" name="TextBox 65"/>
            <p:cNvSpPr txBox="1">
              <a:spLocks noChangeArrowheads="1"/>
            </p:cNvSpPr>
            <p:nvPr/>
          </p:nvSpPr>
          <p:spPr bwMode="auto">
            <a:xfrm>
              <a:off x="1651001" y="3203335"/>
              <a:ext cx="1611313" cy="2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kumimoji="1" lang="en-US" altLang="ja-JP" sz="1867" dirty="0"/>
                <a:t>portable container</a:t>
              </a:r>
              <a:endParaRPr kumimoji="1" lang="ja-JP" altLang="en-US" sz="2400"/>
            </a:p>
          </p:txBody>
        </p:sp>
        <p:sp>
          <p:nvSpPr>
            <p:cNvPr id="39992" name="TextBox 66"/>
            <p:cNvSpPr txBox="1">
              <a:spLocks noChangeArrowheads="1"/>
            </p:cNvSpPr>
            <p:nvPr/>
          </p:nvSpPr>
          <p:spPr bwMode="auto">
            <a:xfrm>
              <a:off x="1485901" y="2785495"/>
              <a:ext cx="38893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kumimoji="1" lang="en-US" altLang="ja-JP" sz="2400"/>
                <a:t>=</a:t>
              </a:r>
              <a:endParaRPr kumimoji="1" lang="ja-JP" altLang="en-US" sz="2400"/>
            </a:p>
          </p:txBody>
        </p:sp>
        <p:grpSp>
          <p:nvGrpSpPr>
            <p:cNvPr id="9" name="Group 8">
              <a:extLst>
                <a:ext uri="{FF2B5EF4-FFF2-40B4-BE49-F238E27FC236}">
                  <a16:creationId xmlns:a16="http://schemas.microsoft.com/office/drawing/2014/main" id="{DA63C602-1021-2B41-A0F0-5E77724D19CA}"/>
                </a:ext>
              </a:extLst>
            </p:cNvPr>
            <p:cNvGrpSpPr/>
            <p:nvPr/>
          </p:nvGrpSpPr>
          <p:grpSpPr>
            <a:xfrm>
              <a:off x="2119207" y="2524541"/>
              <a:ext cx="523027" cy="696271"/>
              <a:chOff x="2119207" y="2524541"/>
              <a:chExt cx="523027" cy="696271"/>
            </a:xfrm>
          </p:grpSpPr>
          <p:pic>
            <p:nvPicPr>
              <p:cNvPr id="39996" name="Picture 6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2013" y="2744253"/>
                <a:ext cx="471488" cy="476559"/>
              </a:xfrm>
              <a:prstGeom prst="rect">
                <a:avLst/>
              </a:prstGeom>
              <a:noFill/>
              <a:ln w="9525">
                <a:solidFill>
                  <a:srgbClr val="00649D"/>
                </a:solidFill>
                <a:miter lim="800000"/>
                <a:headEnd/>
                <a:tailEnd/>
              </a:ln>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B1FF75BB-3053-CA43-89B9-F3A95DAB9B68}"/>
                  </a:ext>
                </a:extLst>
              </p:cNvPr>
              <p:cNvGrpSpPr/>
              <p:nvPr/>
            </p:nvGrpSpPr>
            <p:grpSpPr>
              <a:xfrm>
                <a:off x="2119207" y="2524541"/>
                <a:ext cx="523027" cy="383344"/>
                <a:chOff x="2050463" y="1977033"/>
                <a:chExt cx="523027" cy="383344"/>
              </a:xfrm>
            </p:grpSpPr>
            <p:pic>
              <p:nvPicPr>
                <p:cNvPr id="71" name="Picture 70">
                  <a:extLst>
                    <a:ext uri="{FF2B5EF4-FFF2-40B4-BE49-F238E27FC236}">
                      <a16:creationId xmlns:a16="http://schemas.microsoft.com/office/drawing/2014/main" id="{ED94C6C3-017D-6547-947A-4546D237ADCA}"/>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2050463" y="1977033"/>
                  <a:ext cx="523027" cy="383344"/>
                </a:xfrm>
                <a:prstGeom prst="rect">
                  <a:avLst/>
                </a:prstGeom>
              </p:spPr>
            </p:pic>
            <p:sp>
              <p:nvSpPr>
                <p:cNvPr id="76" name="Hexagon 75"/>
                <p:cNvSpPr/>
                <p:nvPr/>
              </p:nvSpPr>
              <p:spPr bwMode="auto">
                <a:xfrm>
                  <a:off x="2273301" y="2190027"/>
                  <a:ext cx="206375" cy="169862"/>
                </a:xfrm>
                <a:prstGeom prst="hexagon">
                  <a:avLst/>
                </a:prstGeom>
                <a:solidFill>
                  <a:schemeClr val="accent6"/>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sz="2400">
                    <a:solidFill>
                      <a:srgbClr val="FFFFFF"/>
                    </a:solidFill>
                    <a:cs typeface="ＭＳ Ｐゴシック" charset="0"/>
                  </a:endParaRPr>
                </a:p>
              </p:txBody>
            </p:sp>
          </p:grpSp>
        </p:grpSp>
      </p:grpSp>
      <p:sp>
        <p:nvSpPr>
          <p:cNvPr id="8" name="Title 7">
            <a:extLst>
              <a:ext uri="{FF2B5EF4-FFF2-40B4-BE49-F238E27FC236}">
                <a16:creationId xmlns:a16="http://schemas.microsoft.com/office/drawing/2014/main" id="{744D7BAD-5073-164E-B57C-3994974D9302}"/>
              </a:ext>
            </a:extLst>
          </p:cNvPr>
          <p:cNvSpPr>
            <a:spLocks noGrp="1"/>
          </p:cNvSpPr>
          <p:nvPr>
            <p:ph type="title"/>
          </p:nvPr>
        </p:nvSpPr>
        <p:spPr/>
        <p:txBody>
          <a:bodyPr/>
          <a:lstStyle/>
          <a:p>
            <a:r>
              <a:rPr lang="en-US" dirty="0"/>
              <a:t>Liberty in Docker</a:t>
            </a:r>
          </a:p>
        </p:txBody>
      </p:sp>
      <p:grpSp>
        <p:nvGrpSpPr>
          <p:cNvPr id="2" name="Group 1">
            <a:extLst>
              <a:ext uri="{FF2B5EF4-FFF2-40B4-BE49-F238E27FC236}">
                <a16:creationId xmlns:a16="http://schemas.microsoft.com/office/drawing/2014/main" id="{BBE1C7AF-9BF7-F445-9623-9D6470292B17}"/>
              </a:ext>
            </a:extLst>
          </p:cNvPr>
          <p:cNvGrpSpPr/>
          <p:nvPr/>
        </p:nvGrpSpPr>
        <p:grpSpPr>
          <a:xfrm>
            <a:off x="306919" y="1409701"/>
            <a:ext cx="1998133" cy="4951881"/>
            <a:chOff x="230189" y="1057276"/>
            <a:chExt cx="1498600" cy="3713911"/>
          </a:xfrm>
        </p:grpSpPr>
        <p:sp>
          <p:nvSpPr>
            <p:cNvPr id="40000" name="TextBox 16"/>
            <p:cNvSpPr txBox="1">
              <a:spLocks noChangeArrowheads="1"/>
            </p:cNvSpPr>
            <p:nvPr/>
          </p:nvSpPr>
          <p:spPr bwMode="auto">
            <a:xfrm>
              <a:off x="287339" y="1308782"/>
              <a:ext cx="1384300" cy="2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kumimoji="1" lang="en-US" altLang="ja-JP" sz="1867" dirty="0"/>
                <a:t>app and config</a:t>
              </a:r>
              <a:endParaRPr kumimoji="1" lang="ja-JP" altLang="en-US" sz="2400"/>
            </a:p>
          </p:txBody>
        </p:sp>
        <p:sp>
          <p:nvSpPr>
            <p:cNvPr id="40001" name="TextBox 58"/>
            <p:cNvSpPr txBox="1">
              <a:spLocks noChangeArrowheads="1"/>
            </p:cNvSpPr>
            <p:nvPr/>
          </p:nvSpPr>
          <p:spPr bwMode="auto">
            <a:xfrm>
              <a:off x="230189" y="2587980"/>
              <a:ext cx="1498600" cy="2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kumimoji="1" lang="en-US" altLang="ja-JP" sz="1867"/>
                <a:t>liberty and  java</a:t>
              </a:r>
              <a:endParaRPr kumimoji="1" lang="ja-JP" altLang="en-US" sz="2400"/>
            </a:p>
          </p:txBody>
        </p:sp>
        <p:pic>
          <p:nvPicPr>
            <p:cNvPr id="40003" name="Picture 4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43979" y="3996687"/>
              <a:ext cx="471021" cy="475765"/>
            </a:xfrm>
            <a:prstGeom prst="rect">
              <a:avLst/>
            </a:prstGeom>
            <a:noFill/>
            <a:ln w="9525">
              <a:solidFill>
                <a:srgbClr val="00649D"/>
              </a:solidFill>
              <a:miter lim="800000"/>
              <a:headEnd/>
              <a:tailEnd/>
            </a:ln>
            <a:extLst>
              <a:ext uri="{909E8E84-426E-40DD-AFC4-6F175D3DCCD1}">
                <a14:hiddenFill xmlns:a14="http://schemas.microsoft.com/office/drawing/2010/main">
                  <a:solidFill>
                    <a:srgbClr val="FFFFFF"/>
                  </a:solidFill>
                </a14:hiddenFill>
              </a:ext>
            </a:extLst>
          </p:spPr>
        </p:pic>
        <p:sp>
          <p:nvSpPr>
            <p:cNvPr id="16" name="Hexagon 15"/>
            <p:cNvSpPr/>
            <p:nvPr/>
          </p:nvSpPr>
          <p:spPr bwMode="auto">
            <a:xfrm>
              <a:off x="825502" y="1057276"/>
              <a:ext cx="307975" cy="255588"/>
            </a:xfrm>
            <a:prstGeom prst="hexagon">
              <a:avLst/>
            </a:prstGeom>
            <a:solidFill>
              <a:schemeClr val="accent6"/>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sz="2400">
                <a:solidFill>
                  <a:srgbClr val="FFFFFF"/>
                </a:solidFill>
                <a:cs typeface="ＭＳ Ｐゴシック" charset="0"/>
              </a:endParaRPr>
            </a:p>
          </p:txBody>
        </p:sp>
        <p:sp>
          <p:nvSpPr>
            <p:cNvPr id="40005" name="TextBox 61"/>
            <p:cNvSpPr txBox="1">
              <a:spLocks noChangeArrowheads="1"/>
            </p:cNvSpPr>
            <p:nvPr/>
          </p:nvSpPr>
          <p:spPr bwMode="auto">
            <a:xfrm>
              <a:off x="610449" y="4486445"/>
              <a:ext cx="738081" cy="2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kumimoji="1" lang="en-US" altLang="ja-JP" sz="1867"/>
                <a:t>docker</a:t>
              </a:r>
              <a:endParaRPr kumimoji="1" lang="ja-JP" altLang="en-US" sz="2400"/>
            </a:p>
          </p:txBody>
        </p:sp>
        <p:sp>
          <p:nvSpPr>
            <p:cNvPr id="40006" name="TextBox 17"/>
            <p:cNvSpPr txBox="1">
              <a:spLocks noChangeArrowheads="1"/>
            </p:cNvSpPr>
            <p:nvPr/>
          </p:nvSpPr>
          <p:spPr bwMode="auto">
            <a:xfrm>
              <a:off x="784227" y="1714340"/>
              <a:ext cx="39052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kumimoji="1" lang="en-US" altLang="ja-JP" sz="2400" dirty="0"/>
                <a:t>+</a:t>
              </a:r>
              <a:endParaRPr kumimoji="1" lang="ja-JP" altLang="en-US" sz="2400"/>
            </a:p>
          </p:txBody>
        </p:sp>
        <p:sp>
          <p:nvSpPr>
            <p:cNvPr id="40007" name="TextBox 63"/>
            <p:cNvSpPr txBox="1">
              <a:spLocks noChangeArrowheads="1"/>
            </p:cNvSpPr>
            <p:nvPr/>
          </p:nvSpPr>
          <p:spPr bwMode="auto">
            <a:xfrm>
              <a:off x="784227" y="3462709"/>
              <a:ext cx="39052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kumimoji="1" lang="en-US" altLang="ja-JP" sz="2400"/>
                <a:t>+</a:t>
              </a:r>
              <a:endParaRPr kumimoji="1" lang="ja-JP" altLang="en-US" sz="2400"/>
            </a:p>
          </p:txBody>
        </p:sp>
        <p:sp>
          <p:nvSpPr>
            <p:cNvPr id="40008" name="TextBox 58"/>
            <p:cNvSpPr txBox="1">
              <a:spLocks noChangeArrowheads="1"/>
            </p:cNvSpPr>
            <p:nvPr/>
          </p:nvSpPr>
          <p:spPr bwMode="auto">
            <a:xfrm>
              <a:off x="473672" y="3260904"/>
              <a:ext cx="1011634" cy="284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kumimoji="1" lang="en-US" altLang="ja-JP" sz="1867"/>
                <a:t>os config</a:t>
              </a:r>
              <a:endParaRPr kumimoji="1" lang="ja-JP" altLang="en-US" sz="2400"/>
            </a:p>
          </p:txBody>
        </p:sp>
        <p:sp>
          <p:nvSpPr>
            <p:cNvPr id="40009" name="TextBox 63"/>
            <p:cNvSpPr txBox="1">
              <a:spLocks noChangeArrowheads="1"/>
            </p:cNvSpPr>
            <p:nvPr/>
          </p:nvSpPr>
          <p:spPr bwMode="auto">
            <a:xfrm>
              <a:off x="784227" y="2927590"/>
              <a:ext cx="390525"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kumimoji="1" lang="en-US" altLang="ja-JP" sz="2400"/>
                <a:t>+</a:t>
              </a:r>
              <a:endParaRPr kumimoji="1" lang="ja-JP" altLang="en-US" sz="2400"/>
            </a:p>
          </p:txBody>
        </p:sp>
        <p:pic>
          <p:nvPicPr>
            <p:cNvPr id="69" name="Picture 68">
              <a:extLst>
                <a:ext uri="{FF2B5EF4-FFF2-40B4-BE49-F238E27FC236}">
                  <a16:creationId xmlns:a16="http://schemas.microsoft.com/office/drawing/2014/main" id="{0993C18D-E47D-974B-8004-6B21B71A1538}"/>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717976" y="2157828"/>
              <a:ext cx="523027" cy="383344"/>
            </a:xfrm>
            <a:prstGeom prst="rect">
              <a:avLst/>
            </a:prstGeom>
          </p:spPr>
        </p:pic>
      </p:grpSp>
      <p:grpSp>
        <p:nvGrpSpPr>
          <p:cNvPr id="14" name="Group 13">
            <a:extLst>
              <a:ext uri="{FF2B5EF4-FFF2-40B4-BE49-F238E27FC236}">
                <a16:creationId xmlns:a16="http://schemas.microsoft.com/office/drawing/2014/main" id="{1561DF59-2502-E840-8062-7D75653BFB5F}"/>
              </a:ext>
            </a:extLst>
          </p:cNvPr>
          <p:cNvGrpSpPr/>
          <p:nvPr/>
        </p:nvGrpSpPr>
        <p:grpSpPr>
          <a:xfrm>
            <a:off x="8540752" y="1414261"/>
            <a:ext cx="3181349" cy="1841175"/>
            <a:chOff x="6405564" y="1060695"/>
            <a:chExt cx="2386012" cy="1380881"/>
          </a:xfrm>
        </p:grpSpPr>
        <p:sp>
          <p:nvSpPr>
            <p:cNvPr id="28" name="Cloud 27"/>
            <p:cNvSpPr/>
            <p:nvPr/>
          </p:nvSpPr>
          <p:spPr bwMode="auto">
            <a:xfrm>
              <a:off x="6405564" y="1130301"/>
              <a:ext cx="2386012" cy="1311275"/>
            </a:xfrm>
            <a:prstGeom prst="cloud">
              <a:avLst/>
            </a:prstGeom>
            <a:solidFill>
              <a:srgbClr val="C4E3F8"/>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67" dirty="0">
                  <a:solidFill>
                    <a:schemeClr val="tx1"/>
                  </a:solidFill>
                </a:rPr>
                <a:t>Public </a:t>
              </a:r>
              <a:r>
                <a:rPr lang="en-US" sz="1867" dirty="0" err="1">
                  <a:solidFill>
                    <a:schemeClr val="tx1"/>
                  </a:solidFill>
                </a:rPr>
                <a:t>IaaS</a:t>
              </a:r>
              <a:r>
                <a:rPr lang="en-US" sz="1867" dirty="0">
                  <a:solidFill>
                    <a:schemeClr val="tx1"/>
                  </a:solidFill>
                </a:rPr>
                <a:t> </a:t>
              </a:r>
            </a:p>
            <a:p>
              <a:pPr algn="ctr">
                <a:defRPr/>
              </a:pPr>
              <a:r>
                <a:rPr lang="en-US" sz="1600" dirty="0">
                  <a:solidFill>
                    <a:schemeClr val="tx1"/>
                  </a:solidFill>
                </a:rPr>
                <a:t>IBM </a:t>
              </a:r>
              <a:r>
                <a:rPr lang="en-US" sz="1600" dirty="0" err="1">
                  <a:solidFill>
                    <a:schemeClr val="tx1"/>
                  </a:solidFill>
                </a:rPr>
                <a:t>Softlayer</a:t>
              </a:r>
              <a:endParaRPr lang="en-US" sz="1600" dirty="0">
                <a:solidFill>
                  <a:schemeClr val="tx1"/>
                </a:solidFill>
              </a:endParaRPr>
            </a:p>
            <a:p>
              <a:pPr algn="ctr">
                <a:defRPr/>
              </a:pPr>
              <a:r>
                <a:rPr lang="en-US" sz="1600" dirty="0">
                  <a:solidFill>
                    <a:schemeClr val="tx1"/>
                  </a:solidFill>
                </a:rPr>
                <a:t>MS Azure</a:t>
              </a:r>
            </a:p>
            <a:p>
              <a:pPr algn="ctr">
                <a:defRPr/>
              </a:pPr>
              <a:r>
                <a:rPr lang="en-US" sz="1600" dirty="0">
                  <a:solidFill>
                    <a:schemeClr val="tx1"/>
                  </a:solidFill>
                </a:rPr>
                <a:t>Amazon AWS</a:t>
              </a:r>
            </a:p>
          </p:txBody>
        </p:sp>
        <p:grpSp>
          <p:nvGrpSpPr>
            <p:cNvPr id="74" name="Group 73">
              <a:extLst>
                <a:ext uri="{FF2B5EF4-FFF2-40B4-BE49-F238E27FC236}">
                  <a16:creationId xmlns:a16="http://schemas.microsoft.com/office/drawing/2014/main" id="{6EB00E51-CB51-274A-BAA2-E1CB5E6E558C}"/>
                </a:ext>
              </a:extLst>
            </p:cNvPr>
            <p:cNvGrpSpPr/>
            <p:nvPr/>
          </p:nvGrpSpPr>
          <p:grpSpPr>
            <a:xfrm>
              <a:off x="8130514" y="1060695"/>
              <a:ext cx="523027" cy="696271"/>
              <a:chOff x="2119207" y="2524541"/>
              <a:chExt cx="523027" cy="696271"/>
            </a:xfrm>
          </p:grpSpPr>
          <p:pic>
            <p:nvPicPr>
              <p:cNvPr id="75" name="Picture 64">
                <a:extLst>
                  <a:ext uri="{FF2B5EF4-FFF2-40B4-BE49-F238E27FC236}">
                    <a16:creationId xmlns:a16="http://schemas.microsoft.com/office/drawing/2014/main" id="{2F9655FC-914E-F949-9BD9-B0445ABA74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2013" y="2744253"/>
                <a:ext cx="471488" cy="476559"/>
              </a:xfrm>
              <a:prstGeom prst="rect">
                <a:avLst/>
              </a:prstGeom>
              <a:noFill/>
              <a:ln w="9525">
                <a:solidFill>
                  <a:srgbClr val="00649D"/>
                </a:solidFill>
                <a:miter lim="800000"/>
                <a:headEnd/>
                <a:tailEnd/>
              </a:ln>
              <a:extLst>
                <a:ext uri="{909E8E84-426E-40DD-AFC4-6F175D3DCCD1}">
                  <a14:hiddenFill xmlns:a14="http://schemas.microsoft.com/office/drawing/2010/main">
                    <a:solidFill>
                      <a:srgbClr val="FFFFFF"/>
                    </a:solidFill>
                  </a14:hiddenFill>
                </a:ext>
              </a:extLst>
            </p:spPr>
          </p:pic>
          <p:grpSp>
            <p:nvGrpSpPr>
              <p:cNvPr id="79" name="Group 78">
                <a:extLst>
                  <a:ext uri="{FF2B5EF4-FFF2-40B4-BE49-F238E27FC236}">
                    <a16:creationId xmlns:a16="http://schemas.microsoft.com/office/drawing/2014/main" id="{A8329D75-E3C9-0C42-ADCC-3AE0EDDD38AD}"/>
                  </a:ext>
                </a:extLst>
              </p:cNvPr>
              <p:cNvGrpSpPr/>
              <p:nvPr/>
            </p:nvGrpSpPr>
            <p:grpSpPr>
              <a:xfrm>
                <a:off x="2119207" y="2524541"/>
                <a:ext cx="523027" cy="383344"/>
                <a:chOff x="2050463" y="1977033"/>
                <a:chExt cx="523027" cy="383344"/>
              </a:xfrm>
            </p:grpSpPr>
            <p:pic>
              <p:nvPicPr>
                <p:cNvPr id="80" name="Picture 79">
                  <a:extLst>
                    <a:ext uri="{FF2B5EF4-FFF2-40B4-BE49-F238E27FC236}">
                      <a16:creationId xmlns:a16="http://schemas.microsoft.com/office/drawing/2014/main" id="{C1174951-1CBB-134C-8289-294B36EBE98E}"/>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2050463" y="1977033"/>
                  <a:ext cx="523027" cy="383344"/>
                </a:xfrm>
                <a:prstGeom prst="rect">
                  <a:avLst/>
                </a:prstGeom>
              </p:spPr>
            </p:pic>
            <p:sp>
              <p:nvSpPr>
                <p:cNvPr id="81" name="Hexagon 80">
                  <a:extLst>
                    <a:ext uri="{FF2B5EF4-FFF2-40B4-BE49-F238E27FC236}">
                      <a16:creationId xmlns:a16="http://schemas.microsoft.com/office/drawing/2014/main" id="{1C7328E9-EC41-8840-8D10-2D10CA03B047}"/>
                    </a:ext>
                  </a:extLst>
                </p:cNvPr>
                <p:cNvSpPr/>
                <p:nvPr/>
              </p:nvSpPr>
              <p:spPr bwMode="auto">
                <a:xfrm>
                  <a:off x="2273301" y="2190027"/>
                  <a:ext cx="206375" cy="169862"/>
                </a:xfrm>
                <a:prstGeom prst="hexagon">
                  <a:avLst/>
                </a:prstGeom>
                <a:solidFill>
                  <a:schemeClr val="accent6"/>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sz="2400">
                    <a:solidFill>
                      <a:srgbClr val="FFFFFF"/>
                    </a:solidFill>
                    <a:cs typeface="ＭＳ Ｐゴシック" charset="0"/>
                  </a:endParaRPr>
                </a:p>
              </p:txBody>
            </p:sp>
          </p:grpSp>
        </p:grpSp>
      </p:grpSp>
      <p:grpSp>
        <p:nvGrpSpPr>
          <p:cNvPr id="11" name="Group 10">
            <a:extLst>
              <a:ext uri="{FF2B5EF4-FFF2-40B4-BE49-F238E27FC236}">
                <a16:creationId xmlns:a16="http://schemas.microsoft.com/office/drawing/2014/main" id="{526A6143-C0E1-EA42-8371-F219A6E31B7F}"/>
              </a:ext>
            </a:extLst>
          </p:cNvPr>
          <p:cNvGrpSpPr/>
          <p:nvPr/>
        </p:nvGrpSpPr>
        <p:grpSpPr>
          <a:xfrm>
            <a:off x="3744386" y="1393395"/>
            <a:ext cx="4085167" cy="2228223"/>
            <a:chOff x="2808289" y="1045046"/>
            <a:chExt cx="3063875" cy="1671167"/>
          </a:xfrm>
        </p:grpSpPr>
        <p:cxnSp>
          <p:nvCxnSpPr>
            <p:cNvPr id="26" name="Straight Arrow Connector 25"/>
            <p:cNvCxnSpPr/>
            <p:nvPr/>
          </p:nvCxnSpPr>
          <p:spPr bwMode="auto">
            <a:xfrm flipV="1">
              <a:off x="2944814" y="2349500"/>
              <a:ext cx="425450" cy="366713"/>
            </a:xfrm>
            <a:prstGeom prst="straightConnector1">
              <a:avLst/>
            </a:prstGeom>
            <a:ln>
              <a:solidFill>
                <a:schemeClr val="accent6"/>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39953" name="Group 8"/>
            <p:cNvGrpSpPr>
              <a:grpSpLocks/>
            </p:cNvGrpSpPr>
            <p:nvPr/>
          </p:nvGrpSpPr>
          <p:grpSpPr bwMode="auto">
            <a:xfrm>
              <a:off x="2808289" y="1089025"/>
              <a:ext cx="3063875" cy="1298575"/>
              <a:chOff x="225665" y="4913277"/>
              <a:chExt cx="2895504" cy="1458023"/>
            </a:xfrm>
          </p:grpSpPr>
          <p:sp>
            <p:nvSpPr>
              <p:cNvPr id="32" name="Cloud 31"/>
              <p:cNvSpPr/>
              <p:nvPr/>
            </p:nvSpPr>
            <p:spPr>
              <a:xfrm>
                <a:off x="663741" y="4913277"/>
                <a:ext cx="2457428" cy="1458023"/>
              </a:xfrm>
              <a:prstGeom prst="cloud">
                <a:avLst/>
              </a:prstGeom>
              <a:solidFill>
                <a:srgbClr val="339966"/>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867" dirty="0"/>
                  <a:t>Third-party </a:t>
                </a:r>
              </a:p>
              <a:p>
                <a:pPr algn="ctr">
                  <a:defRPr/>
                </a:pPr>
                <a:r>
                  <a:rPr lang="en-US" sz="1867" dirty="0" err="1"/>
                  <a:t>PaaS</a:t>
                </a:r>
                <a:endParaRPr lang="en-US" sz="1867" dirty="0"/>
              </a:p>
            </p:txBody>
          </p:sp>
          <p:sp>
            <p:nvSpPr>
              <p:cNvPr id="41" name="Cloud 40"/>
              <p:cNvSpPr/>
              <p:nvPr/>
            </p:nvSpPr>
            <p:spPr>
              <a:xfrm>
                <a:off x="225665" y="5547820"/>
                <a:ext cx="1216711" cy="431347"/>
              </a:xfrm>
              <a:prstGeom prst="cloud">
                <a:avLst/>
              </a:prstGeom>
              <a:solidFill>
                <a:srgbClr val="CCFFCC"/>
              </a:solidFill>
              <a:ln>
                <a:solidFill>
                  <a:srgbClr val="00B4A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err="1">
                    <a:solidFill>
                      <a:schemeClr val="tx1"/>
                    </a:solidFill>
                  </a:rPr>
                  <a:t>OpenShift</a:t>
                </a:r>
                <a:endParaRPr lang="en-US" sz="1400" dirty="0">
                  <a:solidFill>
                    <a:schemeClr val="tx1"/>
                  </a:solidFill>
                </a:endParaRPr>
              </a:p>
            </p:txBody>
          </p:sp>
          <p:sp>
            <p:nvSpPr>
              <p:cNvPr id="39" name="Cloud 38"/>
              <p:cNvSpPr/>
              <p:nvPr/>
            </p:nvSpPr>
            <p:spPr>
              <a:xfrm>
                <a:off x="1635910" y="5822313"/>
                <a:ext cx="1147699" cy="506208"/>
              </a:xfrm>
              <a:prstGeom prst="cloud">
                <a:avLst/>
              </a:prstGeom>
              <a:solidFill>
                <a:srgbClr val="CCFFCC"/>
              </a:solidFill>
              <a:ln>
                <a:solidFill>
                  <a:srgbClr val="00B4A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400" dirty="0">
                    <a:solidFill>
                      <a:schemeClr val="tx1"/>
                    </a:solidFill>
                  </a:rPr>
                  <a:t>Cloud</a:t>
                </a:r>
                <a:br>
                  <a:rPr lang="en-US" sz="1400" dirty="0">
                    <a:solidFill>
                      <a:schemeClr val="tx1"/>
                    </a:solidFill>
                  </a:rPr>
                </a:br>
                <a:r>
                  <a:rPr lang="en-US" sz="1400" dirty="0">
                    <a:solidFill>
                      <a:schemeClr val="tx1"/>
                    </a:solidFill>
                  </a:rPr>
                  <a:t>Foundry</a:t>
                </a:r>
              </a:p>
            </p:txBody>
          </p:sp>
        </p:grpSp>
        <p:grpSp>
          <p:nvGrpSpPr>
            <p:cNvPr id="83" name="Group 82">
              <a:extLst>
                <a:ext uri="{FF2B5EF4-FFF2-40B4-BE49-F238E27FC236}">
                  <a16:creationId xmlns:a16="http://schemas.microsoft.com/office/drawing/2014/main" id="{4A5DB00E-0180-394E-9B47-A5D35672D252}"/>
                </a:ext>
              </a:extLst>
            </p:cNvPr>
            <p:cNvGrpSpPr/>
            <p:nvPr/>
          </p:nvGrpSpPr>
          <p:grpSpPr>
            <a:xfrm>
              <a:off x="3499052" y="1045046"/>
              <a:ext cx="523027" cy="696271"/>
              <a:chOff x="2119207" y="2524541"/>
              <a:chExt cx="523027" cy="696271"/>
            </a:xfrm>
          </p:grpSpPr>
          <p:pic>
            <p:nvPicPr>
              <p:cNvPr id="84" name="Picture 64">
                <a:extLst>
                  <a:ext uri="{FF2B5EF4-FFF2-40B4-BE49-F238E27FC236}">
                    <a16:creationId xmlns:a16="http://schemas.microsoft.com/office/drawing/2014/main" id="{8115DD48-5669-DE4C-A4ED-0C497E9F5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2013" y="2744253"/>
                <a:ext cx="471488" cy="476559"/>
              </a:xfrm>
              <a:prstGeom prst="rect">
                <a:avLst/>
              </a:prstGeom>
              <a:noFill/>
              <a:ln w="9525">
                <a:solidFill>
                  <a:srgbClr val="00649D"/>
                </a:solidFill>
                <a:miter lim="800000"/>
                <a:headEnd/>
                <a:tailEnd/>
              </a:ln>
              <a:extLst>
                <a:ext uri="{909E8E84-426E-40DD-AFC4-6F175D3DCCD1}">
                  <a14:hiddenFill xmlns:a14="http://schemas.microsoft.com/office/drawing/2010/main">
                    <a:solidFill>
                      <a:srgbClr val="FFFFFF"/>
                    </a:solidFill>
                  </a14:hiddenFill>
                </a:ext>
              </a:extLst>
            </p:spPr>
          </p:pic>
          <p:grpSp>
            <p:nvGrpSpPr>
              <p:cNvPr id="85" name="Group 84">
                <a:extLst>
                  <a:ext uri="{FF2B5EF4-FFF2-40B4-BE49-F238E27FC236}">
                    <a16:creationId xmlns:a16="http://schemas.microsoft.com/office/drawing/2014/main" id="{228DBDF8-8CAC-834B-BAE9-5CD511AB3724}"/>
                  </a:ext>
                </a:extLst>
              </p:cNvPr>
              <p:cNvGrpSpPr/>
              <p:nvPr/>
            </p:nvGrpSpPr>
            <p:grpSpPr>
              <a:xfrm>
                <a:off x="2119207" y="2524541"/>
                <a:ext cx="523027" cy="383344"/>
                <a:chOff x="2050463" y="1977033"/>
                <a:chExt cx="523027" cy="383344"/>
              </a:xfrm>
            </p:grpSpPr>
            <p:pic>
              <p:nvPicPr>
                <p:cNvPr id="86" name="Picture 85">
                  <a:extLst>
                    <a:ext uri="{FF2B5EF4-FFF2-40B4-BE49-F238E27FC236}">
                      <a16:creationId xmlns:a16="http://schemas.microsoft.com/office/drawing/2014/main" id="{2CC41B06-4628-DB4E-A829-44995A15CB7C}"/>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2050463" y="1977033"/>
                  <a:ext cx="523027" cy="383344"/>
                </a:xfrm>
                <a:prstGeom prst="rect">
                  <a:avLst/>
                </a:prstGeom>
              </p:spPr>
            </p:pic>
            <p:sp>
              <p:nvSpPr>
                <p:cNvPr id="87" name="Hexagon 86">
                  <a:extLst>
                    <a:ext uri="{FF2B5EF4-FFF2-40B4-BE49-F238E27FC236}">
                      <a16:creationId xmlns:a16="http://schemas.microsoft.com/office/drawing/2014/main" id="{2FCDB818-A0D3-6E42-8875-6086A41ED503}"/>
                    </a:ext>
                  </a:extLst>
                </p:cNvPr>
                <p:cNvSpPr/>
                <p:nvPr/>
              </p:nvSpPr>
              <p:spPr bwMode="auto">
                <a:xfrm>
                  <a:off x="2273301" y="2190027"/>
                  <a:ext cx="206375" cy="169862"/>
                </a:xfrm>
                <a:prstGeom prst="hexagon">
                  <a:avLst/>
                </a:prstGeom>
                <a:solidFill>
                  <a:schemeClr val="accent6"/>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sz="2400">
                    <a:solidFill>
                      <a:srgbClr val="FFFFFF"/>
                    </a:solidFill>
                    <a:cs typeface="ＭＳ Ｐゴシック" charset="0"/>
                  </a:endParaRPr>
                </a:p>
              </p:txBody>
            </p:sp>
          </p:grpSp>
        </p:grpSp>
        <p:grpSp>
          <p:nvGrpSpPr>
            <p:cNvPr id="88" name="Group 87">
              <a:extLst>
                <a:ext uri="{FF2B5EF4-FFF2-40B4-BE49-F238E27FC236}">
                  <a16:creationId xmlns:a16="http://schemas.microsoft.com/office/drawing/2014/main" id="{8391CEFE-7196-0149-83A9-D6E3A72CF34F}"/>
                </a:ext>
              </a:extLst>
            </p:cNvPr>
            <p:cNvGrpSpPr/>
            <p:nvPr/>
          </p:nvGrpSpPr>
          <p:grpSpPr>
            <a:xfrm>
              <a:off x="5074297" y="1281521"/>
              <a:ext cx="523027" cy="696271"/>
              <a:chOff x="2119207" y="2524541"/>
              <a:chExt cx="523027" cy="696271"/>
            </a:xfrm>
          </p:grpSpPr>
          <p:pic>
            <p:nvPicPr>
              <p:cNvPr id="89" name="Picture 64">
                <a:extLst>
                  <a:ext uri="{FF2B5EF4-FFF2-40B4-BE49-F238E27FC236}">
                    <a16:creationId xmlns:a16="http://schemas.microsoft.com/office/drawing/2014/main" id="{10FE3CEB-D77F-3745-980E-151FCEE143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2013" y="2744253"/>
                <a:ext cx="471488" cy="476559"/>
              </a:xfrm>
              <a:prstGeom prst="rect">
                <a:avLst/>
              </a:prstGeom>
              <a:noFill/>
              <a:ln w="9525">
                <a:solidFill>
                  <a:srgbClr val="00649D"/>
                </a:solidFill>
                <a:miter lim="800000"/>
                <a:headEnd/>
                <a:tailEnd/>
              </a:ln>
              <a:extLst>
                <a:ext uri="{909E8E84-426E-40DD-AFC4-6F175D3DCCD1}">
                  <a14:hiddenFill xmlns:a14="http://schemas.microsoft.com/office/drawing/2010/main">
                    <a:solidFill>
                      <a:srgbClr val="FFFFFF"/>
                    </a:solidFill>
                  </a14:hiddenFill>
                </a:ext>
              </a:extLst>
            </p:spPr>
          </p:pic>
          <p:grpSp>
            <p:nvGrpSpPr>
              <p:cNvPr id="91" name="Group 90">
                <a:extLst>
                  <a:ext uri="{FF2B5EF4-FFF2-40B4-BE49-F238E27FC236}">
                    <a16:creationId xmlns:a16="http://schemas.microsoft.com/office/drawing/2014/main" id="{2222AF49-ABDA-D548-9D5B-9B1811CF1DCC}"/>
                  </a:ext>
                </a:extLst>
              </p:cNvPr>
              <p:cNvGrpSpPr/>
              <p:nvPr/>
            </p:nvGrpSpPr>
            <p:grpSpPr>
              <a:xfrm>
                <a:off x="2119207" y="2524541"/>
                <a:ext cx="523027" cy="383344"/>
                <a:chOff x="2050463" y="1977033"/>
                <a:chExt cx="523027" cy="383344"/>
              </a:xfrm>
            </p:grpSpPr>
            <p:pic>
              <p:nvPicPr>
                <p:cNvPr id="92" name="Picture 91">
                  <a:extLst>
                    <a:ext uri="{FF2B5EF4-FFF2-40B4-BE49-F238E27FC236}">
                      <a16:creationId xmlns:a16="http://schemas.microsoft.com/office/drawing/2014/main" id="{567E3A05-5A28-1A45-ABB2-72E84113E55F}"/>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2050463" y="1977033"/>
                  <a:ext cx="523027" cy="383344"/>
                </a:xfrm>
                <a:prstGeom prst="rect">
                  <a:avLst/>
                </a:prstGeom>
              </p:spPr>
            </p:pic>
            <p:sp>
              <p:nvSpPr>
                <p:cNvPr id="93" name="Hexagon 92">
                  <a:extLst>
                    <a:ext uri="{FF2B5EF4-FFF2-40B4-BE49-F238E27FC236}">
                      <a16:creationId xmlns:a16="http://schemas.microsoft.com/office/drawing/2014/main" id="{0604104E-D390-1C4C-8716-4E8E0B1CFA2B}"/>
                    </a:ext>
                  </a:extLst>
                </p:cNvPr>
                <p:cNvSpPr/>
                <p:nvPr/>
              </p:nvSpPr>
              <p:spPr bwMode="auto">
                <a:xfrm>
                  <a:off x="2273301" y="2190027"/>
                  <a:ext cx="206375" cy="169862"/>
                </a:xfrm>
                <a:prstGeom prst="hexagon">
                  <a:avLst/>
                </a:prstGeom>
                <a:solidFill>
                  <a:schemeClr val="accent6"/>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sz="2400">
                    <a:solidFill>
                      <a:srgbClr val="FFFFFF"/>
                    </a:solidFill>
                    <a:cs typeface="ＭＳ Ｐゴシック" charset="0"/>
                  </a:endParaRPr>
                </a:p>
              </p:txBody>
            </p:sp>
          </p:grpSp>
        </p:grpSp>
      </p:grpSp>
      <p:grpSp>
        <p:nvGrpSpPr>
          <p:cNvPr id="13" name="Group 12">
            <a:extLst>
              <a:ext uri="{FF2B5EF4-FFF2-40B4-BE49-F238E27FC236}">
                <a16:creationId xmlns:a16="http://schemas.microsoft.com/office/drawing/2014/main" id="{E6248ECA-0BBA-5849-A61D-0B93B36875D9}"/>
              </a:ext>
            </a:extLst>
          </p:cNvPr>
          <p:cNvGrpSpPr/>
          <p:nvPr/>
        </p:nvGrpSpPr>
        <p:grpSpPr>
          <a:xfrm>
            <a:off x="3926419" y="4201585"/>
            <a:ext cx="3492500" cy="2225864"/>
            <a:chOff x="2944814" y="3151189"/>
            <a:chExt cx="2619375" cy="1669398"/>
          </a:xfrm>
        </p:grpSpPr>
        <p:sp>
          <p:nvSpPr>
            <p:cNvPr id="3" name="Cloud 2"/>
            <p:cNvSpPr/>
            <p:nvPr/>
          </p:nvSpPr>
          <p:spPr bwMode="auto">
            <a:xfrm>
              <a:off x="3370264" y="3629026"/>
              <a:ext cx="2193925" cy="1060450"/>
            </a:xfrm>
            <a:prstGeom prst="cloud">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r>
                <a:rPr kumimoji="1" lang="en-US" altLang="ja-JP" sz="1867">
                  <a:solidFill>
                    <a:schemeClr val="accent4"/>
                  </a:solidFill>
                </a:rPr>
                <a:t>Local Docker    host</a:t>
              </a:r>
              <a:endParaRPr kumimoji="1" lang="ja-JP" altLang="en-US" sz="1867">
                <a:solidFill>
                  <a:schemeClr val="accent4"/>
                </a:solidFill>
              </a:endParaRPr>
            </a:p>
          </p:txBody>
        </p:sp>
        <p:cxnSp>
          <p:nvCxnSpPr>
            <p:cNvPr id="36" name="Straight Arrow Connector 35"/>
            <p:cNvCxnSpPr/>
            <p:nvPr/>
          </p:nvCxnSpPr>
          <p:spPr bwMode="auto">
            <a:xfrm>
              <a:off x="2944814" y="3151189"/>
              <a:ext cx="504825" cy="417512"/>
            </a:xfrm>
            <a:prstGeom prst="straightConnector1">
              <a:avLst/>
            </a:prstGeom>
            <a:ln>
              <a:solidFill>
                <a:schemeClr val="accent6"/>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100" name="Group 99">
              <a:extLst>
                <a:ext uri="{FF2B5EF4-FFF2-40B4-BE49-F238E27FC236}">
                  <a16:creationId xmlns:a16="http://schemas.microsoft.com/office/drawing/2014/main" id="{643CC24B-217E-ED4B-A229-C69A6592BB2E}"/>
                </a:ext>
              </a:extLst>
            </p:cNvPr>
            <p:cNvGrpSpPr/>
            <p:nvPr/>
          </p:nvGrpSpPr>
          <p:grpSpPr>
            <a:xfrm>
              <a:off x="4799820" y="4124316"/>
              <a:ext cx="523027" cy="696271"/>
              <a:chOff x="2119207" y="2524541"/>
              <a:chExt cx="523027" cy="696271"/>
            </a:xfrm>
          </p:grpSpPr>
          <p:pic>
            <p:nvPicPr>
              <p:cNvPr id="101" name="Picture 64">
                <a:extLst>
                  <a:ext uri="{FF2B5EF4-FFF2-40B4-BE49-F238E27FC236}">
                    <a16:creationId xmlns:a16="http://schemas.microsoft.com/office/drawing/2014/main" id="{5E7AB13C-C6F1-414E-8045-240317BB0A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2013" y="2744253"/>
                <a:ext cx="471488" cy="476559"/>
              </a:xfrm>
              <a:prstGeom prst="rect">
                <a:avLst/>
              </a:prstGeom>
              <a:noFill/>
              <a:ln w="9525">
                <a:solidFill>
                  <a:srgbClr val="00649D"/>
                </a:solidFill>
                <a:miter lim="800000"/>
                <a:headEnd/>
                <a:tailEnd/>
              </a:ln>
              <a:extLst>
                <a:ext uri="{909E8E84-426E-40DD-AFC4-6F175D3DCCD1}">
                  <a14:hiddenFill xmlns:a14="http://schemas.microsoft.com/office/drawing/2010/main">
                    <a:solidFill>
                      <a:srgbClr val="FFFFFF"/>
                    </a:solidFill>
                  </a14:hiddenFill>
                </a:ext>
              </a:extLst>
            </p:spPr>
          </p:pic>
          <p:grpSp>
            <p:nvGrpSpPr>
              <p:cNvPr id="102" name="Group 101">
                <a:extLst>
                  <a:ext uri="{FF2B5EF4-FFF2-40B4-BE49-F238E27FC236}">
                    <a16:creationId xmlns:a16="http://schemas.microsoft.com/office/drawing/2014/main" id="{7C7FD264-233E-8045-B50A-FFB11982FF17}"/>
                  </a:ext>
                </a:extLst>
              </p:cNvPr>
              <p:cNvGrpSpPr/>
              <p:nvPr/>
            </p:nvGrpSpPr>
            <p:grpSpPr>
              <a:xfrm>
                <a:off x="2119207" y="2524541"/>
                <a:ext cx="523027" cy="383344"/>
                <a:chOff x="2050463" y="1977033"/>
                <a:chExt cx="523027" cy="383344"/>
              </a:xfrm>
            </p:grpSpPr>
            <p:pic>
              <p:nvPicPr>
                <p:cNvPr id="103" name="Picture 102">
                  <a:extLst>
                    <a:ext uri="{FF2B5EF4-FFF2-40B4-BE49-F238E27FC236}">
                      <a16:creationId xmlns:a16="http://schemas.microsoft.com/office/drawing/2014/main" id="{9FBF6C66-E269-2D49-BC4C-99E8184C0DDD}"/>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2050463" y="1977033"/>
                  <a:ext cx="523027" cy="383344"/>
                </a:xfrm>
                <a:prstGeom prst="rect">
                  <a:avLst/>
                </a:prstGeom>
              </p:spPr>
            </p:pic>
            <p:sp>
              <p:nvSpPr>
                <p:cNvPr id="105" name="Hexagon 104">
                  <a:extLst>
                    <a:ext uri="{FF2B5EF4-FFF2-40B4-BE49-F238E27FC236}">
                      <a16:creationId xmlns:a16="http://schemas.microsoft.com/office/drawing/2014/main" id="{2D51D137-C785-A344-A167-BB5EE77243C7}"/>
                    </a:ext>
                  </a:extLst>
                </p:cNvPr>
                <p:cNvSpPr/>
                <p:nvPr/>
              </p:nvSpPr>
              <p:spPr bwMode="auto">
                <a:xfrm>
                  <a:off x="2273301" y="2190027"/>
                  <a:ext cx="206375" cy="169862"/>
                </a:xfrm>
                <a:prstGeom prst="hexagon">
                  <a:avLst/>
                </a:prstGeom>
                <a:solidFill>
                  <a:schemeClr val="accent6"/>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ja-JP" altLang="en-US" sz="2400">
                    <a:solidFill>
                      <a:srgbClr val="FFFFFF"/>
                    </a:solidFill>
                    <a:cs typeface="ＭＳ Ｐゴシック" charset="0"/>
                  </a:endParaRPr>
                </a:p>
              </p:txBody>
            </p:sp>
          </p:grpSp>
        </p:grpSp>
      </p:grpSp>
      <p:sp>
        <p:nvSpPr>
          <p:cNvPr id="5" name="TextBox 4"/>
          <p:cNvSpPr txBox="1"/>
          <p:nvPr/>
        </p:nvSpPr>
        <p:spPr>
          <a:xfrm>
            <a:off x="107314" y="6099174"/>
            <a:ext cx="4483535" cy="666977"/>
          </a:xfrm>
          <a:prstGeom prst="rect">
            <a:avLst/>
          </a:prstGeom>
          <a:solidFill>
            <a:srgbClr val="FFFFAA"/>
          </a:solidFill>
        </p:spPr>
        <p:txBody>
          <a:bodyPr wrap="none" rtlCol="0">
            <a:spAutoFit/>
          </a:bodyPr>
          <a:lstStyle/>
          <a:p>
            <a:r>
              <a:rPr lang="en-US" sz="1867" dirty="0"/>
              <a:t>FROM </a:t>
            </a:r>
            <a:r>
              <a:rPr lang="en-US" sz="1867" dirty="0" err="1"/>
              <a:t>websphere</a:t>
            </a:r>
            <a:r>
              <a:rPr lang="en-US" sz="1867" dirty="0"/>
              <a:t>-liberty</a:t>
            </a:r>
          </a:p>
          <a:p>
            <a:r>
              <a:rPr lang="en-US" sz="1867" dirty="0"/>
              <a:t>ADD </a:t>
            </a:r>
            <a:r>
              <a:rPr lang="en-US" sz="1867" dirty="0" err="1"/>
              <a:t>myapp.war</a:t>
            </a:r>
            <a:r>
              <a:rPr lang="en-US" sz="1867" dirty="0"/>
              <a:t> /</a:t>
            </a:r>
            <a:r>
              <a:rPr lang="en-US" sz="1867" dirty="0" err="1"/>
              <a:t>config</a:t>
            </a:r>
            <a:r>
              <a:rPr lang="en-US" sz="1867" dirty="0"/>
              <a:t>/</a:t>
            </a:r>
            <a:r>
              <a:rPr lang="en-US" sz="1867" dirty="0" err="1"/>
              <a:t>dropins</a:t>
            </a:r>
            <a:r>
              <a:rPr lang="en-US" sz="1867" dirty="0"/>
              <a:t>/</a:t>
            </a:r>
            <a:r>
              <a:rPr lang="en-US" sz="1867" dirty="0" err="1"/>
              <a:t>myapp.war</a:t>
            </a:r>
            <a:endParaRPr lang="en-US" sz="1867" dirty="0"/>
          </a:p>
        </p:txBody>
      </p:sp>
      <p:sp>
        <p:nvSpPr>
          <p:cNvPr id="24" name="TextBox 23">
            <a:extLst>
              <a:ext uri="{FF2B5EF4-FFF2-40B4-BE49-F238E27FC236}">
                <a16:creationId xmlns:a16="http://schemas.microsoft.com/office/drawing/2014/main" id="{DBD4BCFA-6F7E-6D41-A0C0-FA875B4DA73A}"/>
              </a:ext>
            </a:extLst>
          </p:cNvPr>
          <p:cNvSpPr txBox="1"/>
          <p:nvPr/>
        </p:nvSpPr>
        <p:spPr>
          <a:xfrm>
            <a:off x="8490201" y="4257931"/>
            <a:ext cx="938077" cy="379656"/>
          </a:xfrm>
          <a:prstGeom prst="rect">
            <a:avLst/>
          </a:prstGeom>
          <a:noFill/>
        </p:spPr>
        <p:txBody>
          <a:bodyPr wrap="none" rtlCol="0">
            <a:spAutoFit/>
          </a:bodyPr>
          <a:lstStyle/>
          <a:p>
            <a:r>
              <a:rPr lang="en-US" sz="1867" dirty="0">
                <a:solidFill>
                  <a:schemeClr val="bg1"/>
                </a:solidFill>
                <a:latin typeface="IBM Plex Sans" panose="020B0503050203000203" pitchFamily="34" charset="77"/>
              </a:rPr>
              <a:t>Private</a:t>
            </a:r>
          </a:p>
        </p:txBody>
      </p:sp>
    </p:spTree>
    <p:extLst>
      <p:ext uri="{BB962C8B-B14F-4D97-AF65-F5344CB8AC3E}">
        <p14:creationId xmlns:p14="http://schemas.microsoft.com/office/powerpoint/2010/main" val="223359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the most of Docker</a:t>
            </a:r>
          </a:p>
        </p:txBody>
      </p:sp>
      <p:sp>
        <p:nvSpPr>
          <p:cNvPr id="5" name="Rectangle 4"/>
          <p:cNvSpPr/>
          <p:nvPr/>
        </p:nvSpPr>
        <p:spPr>
          <a:xfrm>
            <a:off x="1473758" y="4153319"/>
            <a:ext cx="4407877" cy="48232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O/S</a:t>
            </a:r>
          </a:p>
        </p:txBody>
      </p:sp>
      <p:sp>
        <p:nvSpPr>
          <p:cNvPr id="6" name="Rectangle 5"/>
          <p:cNvSpPr/>
          <p:nvPr/>
        </p:nvSpPr>
        <p:spPr>
          <a:xfrm>
            <a:off x="1473758" y="3505760"/>
            <a:ext cx="4407877" cy="48901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JVM</a:t>
            </a:r>
          </a:p>
        </p:txBody>
      </p:sp>
      <p:sp>
        <p:nvSpPr>
          <p:cNvPr id="7" name="Rectangle 6"/>
          <p:cNvSpPr/>
          <p:nvPr/>
        </p:nvSpPr>
        <p:spPr>
          <a:xfrm>
            <a:off x="1473758" y="2832517"/>
            <a:ext cx="4407877" cy="5147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App Server</a:t>
            </a:r>
          </a:p>
        </p:txBody>
      </p:sp>
      <p:sp>
        <p:nvSpPr>
          <p:cNvPr id="8" name="Rectangle 7"/>
          <p:cNvSpPr/>
          <p:nvPr/>
        </p:nvSpPr>
        <p:spPr>
          <a:xfrm>
            <a:off x="1473758" y="2136941"/>
            <a:ext cx="4407877" cy="537033"/>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a:t>Application</a:t>
            </a:r>
            <a:endParaRPr lang="en-US" sz="2400" dirty="0"/>
          </a:p>
        </p:txBody>
      </p:sp>
      <p:sp>
        <p:nvSpPr>
          <p:cNvPr id="9" name="Rectangle 8"/>
          <p:cNvSpPr/>
          <p:nvPr/>
        </p:nvSpPr>
        <p:spPr>
          <a:xfrm>
            <a:off x="6741326" y="4153317"/>
            <a:ext cx="4407877" cy="48232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O/S</a:t>
            </a:r>
          </a:p>
        </p:txBody>
      </p:sp>
      <p:sp>
        <p:nvSpPr>
          <p:cNvPr id="10" name="Rectangle 9"/>
          <p:cNvSpPr/>
          <p:nvPr/>
        </p:nvSpPr>
        <p:spPr>
          <a:xfrm>
            <a:off x="6741326" y="3505758"/>
            <a:ext cx="4407877" cy="489017"/>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JVM</a:t>
            </a:r>
          </a:p>
        </p:txBody>
      </p:sp>
      <p:sp>
        <p:nvSpPr>
          <p:cNvPr id="11" name="Rectangle 10"/>
          <p:cNvSpPr/>
          <p:nvPr/>
        </p:nvSpPr>
        <p:spPr>
          <a:xfrm>
            <a:off x="6741326" y="2136940"/>
            <a:ext cx="4407877" cy="1199109"/>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Application</a:t>
            </a:r>
          </a:p>
        </p:txBody>
      </p:sp>
      <p:pic>
        <p:nvPicPr>
          <p:cNvPr id="1026" name="Picture 2" descr="ocker logo horizontal spac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9092" y="5692148"/>
            <a:ext cx="2665464" cy="717971"/>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p:cNvGrpSpPr/>
          <p:nvPr/>
        </p:nvGrpSpPr>
        <p:grpSpPr>
          <a:xfrm>
            <a:off x="1163375" y="5113867"/>
            <a:ext cx="5028643" cy="241300"/>
            <a:chOff x="879893" y="3835400"/>
            <a:chExt cx="3771482" cy="180975"/>
          </a:xfrm>
        </p:grpSpPr>
        <p:cxnSp>
          <p:nvCxnSpPr>
            <p:cNvPr id="15" name="Straight Connector 14"/>
            <p:cNvCxnSpPr/>
            <p:nvPr/>
          </p:nvCxnSpPr>
          <p:spPr>
            <a:xfrm>
              <a:off x="984738" y="4009292"/>
              <a:ext cx="355711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V="1">
              <a:off x="4533900" y="3835400"/>
              <a:ext cx="117475" cy="180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rot="10800000" flipH="1" flipV="1">
              <a:off x="879893" y="3835400"/>
              <a:ext cx="117475" cy="18097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6430943" y="5113867"/>
            <a:ext cx="5028643" cy="241300"/>
            <a:chOff x="879893" y="3835400"/>
            <a:chExt cx="3771482" cy="180975"/>
          </a:xfrm>
        </p:grpSpPr>
        <p:cxnSp>
          <p:nvCxnSpPr>
            <p:cNvPr id="22" name="Straight Connector 21"/>
            <p:cNvCxnSpPr/>
            <p:nvPr/>
          </p:nvCxnSpPr>
          <p:spPr>
            <a:xfrm>
              <a:off x="984738" y="4009292"/>
              <a:ext cx="355711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V="1">
              <a:off x="4533900" y="3835400"/>
              <a:ext cx="117475" cy="180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rot="10800000" flipH="1" flipV="1">
              <a:off x="879893" y="3835400"/>
              <a:ext cx="117475" cy="180975"/>
            </a:xfrm>
            <a:prstGeom prst="line">
              <a:avLst/>
            </a:prstGeom>
          </p:spPr>
          <p:style>
            <a:lnRef idx="2">
              <a:schemeClr val="accent1"/>
            </a:lnRef>
            <a:fillRef idx="0">
              <a:schemeClr val="accent1"/>
            </a:fillRef>
            <a:effectRef idx="1">
              <a:schemeClr val="accent1"/>
            </a:effectRef>
            <a:fontRef idx="minor">
              <a:schemeClr val="tx1"/>
            </a:fontRef>
          </p:style>
        </p:cxnSp>
      </p:grpSp>
      <p:sp>
        <p:nvSpPr>
          <p:cNvPr id="20" name="TextBox 19"/>
          <p:cNvSpPr txBox="1"/>
          <p:nvPr/>
        </p:nvSpPr>
        <p:spPr>
          <a:xfrm>
            <a:off x="3031668" y="4853281"/>
            <a:ext cx="1221553" cy="461665"/>
          </a:xfrm>
          <a:prstGeom prst="rect">
            <a:avLst/>
          </a:prstGeom>
          <a:noFill/>
        </p:spPr>
        <p:txBody>
          <a:bodyPr wrap="none" rtlCol="0">
            <a:spAutoFit/>
          </a:bodyPr>
          <a:lstStyle/>
          <a:p>
            <a:r>
              <a:rPr lang="en-US" sz="2400" dirty="0"/>
              <a:t>thin war</a:t>
            </a:r>
          </a:p>
        </p:txBody>
      </p:sp>
      <p:sp>
        <p:nvSpPr>
          <p:cNvPr id="26" name="TextBox 25"/>
          <p:cNvSpPr txBox="1"/>
          <p:nvPr/>
        </p:nvSpPr>
        <p:spPr>
          <a:xfrm>
            <a:off x="8455600" y="4843837"/>
            <a:ext cx="917944" cy="461665"/>
          </a:xfrm>
          <a:prstGeom prst="rect">
            <a:avLst/>
          </a:prstGeom>
          <a:noFill/>
        </p:spPr>
        <p:txBody>
          <a:bodyPr wrap="none" rtlCol="0">
            <a:spAutoFit/>
          </a:bodyPr>
          <a:lstStyle/>
          <a:p>
            <a:r>
              <a:rPr lang="en-US" sz="2400"/>
              <a:t>fat jar</a:t>
            </a:r>
            <a:endParaRPr lang="en-US" sz="2400" dirty="0"/>
          </a:p>
        </p:txBody>
      </p:sp>
    </p:spTree>
    <p:extLst>
      <p:ext uri="{BB962C8B-B14F-4D97-AF65-F5344CB8AC3E}">
        <p14:creationId xmlns:p14="http://schemas.microsoft.com/office/powerpoint/2010/main" val="3257015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384F-4789-6944-903C-DBD9D867A1F9}"/>
              </a:ext>
            </a:extLst>
          </p:cNvPr>
          <p:cNvSpPr>
            <a:spLocks noGrp="1"/>
          </p:cNvSpPr>
          <p:nvPr>
            <p:ph type="ctrTitle"/>
          </p:nvPr>
        </p:nvSpPr>
        <p:spPr/>
        <p:txBody>
          <a:bodyPr/>
          <a:lstStyle/>
          <a:p>
            <a:r>
              <a:rPr lang="en-US" dirty="0"/>
              <a:t>Support Licensing</a:t>
            </a:r>
          </a:p>
        </p:txBody>
      </p:sp>
      <p:sp>
        <p:nvSpPr>
          <p:cNvPr id="3" name="Subtitle 2">
            <a:extLst>
              <a:ext uri="{FF2B5EF4-FFF2-40B4-BE49-F238E27FC236}">
                <a16:creationId xmlns:a16="http://schemas.microsoft.com/office/drawing/2014/main" id="{74A48A1D-2C3E-3B4A-A006-DB74BF38C616}"/>
              </a:ext>
            </a:extLst>
          </p:cNvPr>
          <p:cNvSpPr>
            <a:spLocks noGrp="1"/>
          </p:cNvSpPr>
          <p:nvPr>
            <p:ph type="subTitle" idx="1"/>
          </p:nvPr>
        </p:nvSpPr>
        <p:spPr/>
        <p:txBody>
          <a:bodyPr/>
          <a:lstStyle/>
          <a:p>
            <a:r>
              <a:rPr lang="en-US" dirty="0"/>
              <a:t>Module 8</a:t>
            </a:r>
          </a:p>
        </p:txBody>
      </p:sp>
    </p:spTree>
    <p:extLst>
      <p:ext uri="{BB962C8B-B14F-4D97-AF65-F5344CB8AC3E}">
        <p14:creationId xmlns:p14="http://schemas.microsoft.com/office/powerpoint/2010/main" val="941283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6991-29FD-7045-AF3E-F87AB28002C3}"/>
              </a:ext>
            </a:extLst>
          </p:cNvPr>
          <p:cNvSpPr>
            <a:spLocks noGrp="1"/>
          </p:cNvSpPr>
          <p:nvPr>
            <p:ph type="title"/>
          </p:nvPr>
        </p:nvSpPr>
        <p:spPr/>
        <p:txBody>
          <a:bodyPr/>
          <a:lstStyle/>
          <a:p>
            <a:r>
              <a:rPr lang="en-US" dirty="0"/>
              <a:t>Buy WebSphere Liberty</a:t>
            </a:r>
          </a:p>
        </p:txBody>
      </p:sp>
      <p:pic>
        <p:nvPicPr>
          <p:cNvPr id="1032" name="Picture 8" descr="https://raw.github.ibm.com/was-liberty/icons/master/liberty/liberty-was-lp-500.png?token=AAAwyDbSpL-2lVbPcIO3pW4HL6PRBEQtks5cWepXwA%3D%3D">
            <a:extLst>
              <a:ext uri="{FF2B5EF4-FFF2-40B4-BE49-F238E27FC236}">
                <a16:creationId xmlns:a16="http://schemas.microsoft.com/office/drawing/2014/main" id="{87503966-1B69-644C-AE24-8423013EA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946" y="3420550"/>
            <a:ext cx="1081583" cy="10815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dl.boxcloud.com/api/2.0/internal_files/215163524451/versions/227388274275/representations/png_paged_2048x2048/content/1.png?access_token=1!3f0nnF3DvrIj6-LCOibXF3c8u4MbOcpD49laY45_Khytuldf7e0tVIccRGEOG105QXQEAfMnCHnFxGcJbjvfqyXHaPKDrkQrC1e7-oH4NWdJTgIAG4NAWEybVzkaAk9PwVk56Yid4nx6GU_DNm3BCoQvGiBGdZH1X78ln9Io1r6ysrArbq8zqdoJrc2976ERQcI_pqGv_9PNXgBDkLyzkEmYW1Ced_0F982tiFmXMOHhOWrOwdQuzxS9BNvVkaZJ01SDxJtEDQFbs_IvTynYEnogeJkidNrBF_x0KhFq6Ir14cN2RvYq0psWLaji-ejXSE2f8cXje10dDueTHH2KLCt19HfKsi8oQhlgDAdU2qS5wPOFjoeP2w5TRyjldnJqoKITtsWovWWySGER3iDQqjoLvInhhB9vTIJfR7rgnbSRXuFWYk9wxQ22WhyBnMImD9fX7YA_pt9t1cnoELyGCLeLNxhfGUn49HB9dN4s9K80diw34PVrM_WmJme1PSD8hAiIBR57CPMV3swmyWFtfzZxh6n3LvZlXvKdgUktMl6Pbkkm_C_5Cnj22KDC01rK&amp;box_client_name=box-content-preview&amp;box_client_version=1.61.0">
            <a:extLst>
              <a:ext uri="{FF2B5EF4-FFF2-40B4-BE49-F238E27FC236}">
                <a16:creationId xmlns:a16="http://schemas.microsoft.com/office/drawing/2014/main" id="{D1425A0A-376A-B342-9310-C478E2C61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806" y="3361701"/>
            <a:ext cx="1481836" cy="10815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EE6D4AB-751F-0A4E-9467-0EB328417F13}"/>
              </a:ext>
            </a:extLst>
          </p:cNvPr>
          <p:cNvSpPr txBox="1"/>
          <p:nvPr/>
        </p:nvSpPr>
        <p:spPr>
          <a:xfrm>
            <a:off x="5459101" y="3619103"/>
            <a:ext cx="2121543" cy="584775"/>
          </a:xfrm>
          <a:prstGeom prst="rect">
            <a:avLst/>
          </a:prstGeom>
          <a:noFill/>
        </p:spPr>
        <p:txBody>
          <a:bodyPr wrap="none" rtlCol="0">
            <a:spAutoFit/>
          </a:bodyPr>
          <a:lstStyle/>
          <a:p>
            <a:r>
              <a:rPr lang="en-US" sz="3200" dirty="0"/>
              <a:t>WebSphere</a:t>
            </a:r>
          </a:p>
        </p:txBody>
      </p:sp>
      <p:sp>
        <p:nvSpPr>
          <p:cNvPr id="10" name="TextBox 9">
            <a:extLst>
              <a:ext uri="{FF2B5EF4-FFF2-40B4-BE49-F238E27FC236}">
                <a16:creationId xmlns:a16="http://schemas.microsoft.com/office/drawing/2014/main" id="{3B01B607-67B3-9048-9F63-0F57A95000D3}"/>
              </a:ext>
            </a:extLst>
          </p:cNvPr>
          <p:cNvSpPr txBox="1"/>
          <p:nvPr/>
        </p:nvSpPr>
        <p:spPr>
          <a:xfrm>
            <a:off x="5417379" y="5021129"/>
            <a:ext cx="2208682" cy="584775"/>
          </a:xfrm>
          <a:prstGeom prst="rect">
            <a:avLst/>
          </a:prstGeom>
          <a:noFill/>
        </p:spPr>
        <p:txBody>
          <a:bodyPr wrap="none" rtlCol="0">
            <a:spAutoFit/>
          </a:bodyPr>
          <a:lstStyle/>
          <a:p>
            <a:r>
              <a:rPr lang="en-US" sz="3200" dirty="0"/>
              <a:t>Liberty Core</a:t>
            </a:r>
          </a:p>
        </p:txBody>
      </p:sp>
      <p:sp>
        <p:nvSpPr>
          <p:cNvPr id="11" name="TextBox 10">
            <a:extLst>
              <a:ext uri="{FF2B5EF4-FFF2-40B4-BE49-F238E27FC236}">
                <a16:creationId xmlns:a16="http://schemas.microsoft.com/office/drawing/2014/main" id="{5CBA1534-2525-9641-B5BC-3288CAB1594B}"/>
              </a:ext>
            </a:extLst>
          </p:cNvPr>
          <p:cNvSpPr txBox="1"/>
          <p:nvPr/>
        </p:nvSpPr>
        <p:spPr>
          <a:xfrm>
            <a:off x="5459100" y="2217078"/>
            <a:ext cx="2732286" cy="584775"/>
          </a:xfrm>
          <a:prstGeom prst="rect">
            <a:avLst/>
          </a:prstGeom>
          <a:noFill/>
        </p:spPr>
        <p:txBody>
          <a:bodyPr wrap="none" rtlCol="0">
            <a:spAutoFit/>
          </a:bodyPr>
          <a:lstStyle/>
          <a:p>
            <a:r>
              <a:rPr lang="en-US" sz="3200" dirty="0"/>
              <a:t>WebSphere ND</a:t>
            </a:r>
          </a:p>
        </p:txBody>
      </p:sp>
      <p:sp>
        <p:nvSpPr>
          <p:cNvPr id="12" name="Chevron 11">
            <a:extLst>
              <a:ext uri="{FF2B5EF4-FFF2-40B4-BE49-F238E27FC236}">
                <a16:creationId xmlns:a16="http://schemas.microsoft.com/office/drawing/2014/main" id="{30F14A03-CBD6-F043-88DC-444319E78987}"/>
              </a:ext>
            </a:extLst>
          </p:cNvPr>
          <p:cNvSpPr/>
          <p:nvPr/>
        </p:nvSpPr>
        <p:spPr>
          <a:xfrm>
            <a:off x="2431861" y="3619104"/>
            <a:ext cx="764275" cy="615553"/>
          </a:xfrm>
          <a:prstGeom prst="chevron">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tx1"/>
              </a:solidFill>
            </a:endParaRPr>
          </a:p>
        </p:txBody>
      </p:sp>
      <p:sp>
        <p:nvSpPr>
          <p:cNvPr id="14" name="Double Brace 13">
            <a:extLst>
              <a:ext uri="{FF2B5EF4-FFF2-40B4-BE49-F238E27FC236}">
                <a16:creationId xmlns:a16="http://schemas.microsoft.com/office/drawing/2014/main" id="{F7D175BC-10F7-E341-A3B6-5A6E90B2D46F}"/>
              </a:ext>
            </a:extLst>
          </p:cNvPr>
          <p:cNvSpPr/>
          <p:nvPr/>
        </p:nvSpPr>
        <p:spPr>
          <a:xfrm>
            <a:off x="4883339" y="2217078"/>
            <a:ext cx="3887623" cy="3419604"/>
          </a:xfrm>
          <a:prstGeom prst="bracePair">
            <a:avLst/>
          </a:prstGeom>
          <a:ln w="508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grpSp>
        <p:nvGrpSpPr>
          <p:cNvPr id="21" name="Group 20">
            <a:extLst>
              <a:ext uri="{FF2B5EF4-FFF2-40B4-BE49-F238E27FC236}">
                <a16:creationId xmlns:a16="http://schemas.microsoft.com/office/drawing/2014/main" id="{9D2B84AE-4B17-344A-93FE-DEFDD677447C}"/>
              </a:ext>
            </a:extLst>
          </p:cNvPr>
          <p:cNvGrpSpPr/>
          <p:nvPr/>
        </p:nvGrpSpPr>
        <p:grpSpPr>
          <a:xfrm>
            <a:off x="9924809" y="2264454"/>
            <a:ext cx="1377300" cy="3279895"/>
            <a:chOff x="7570243" y="1698340"/>
            <a:chExt cx="1032975" cy="2459921"/>
          </a:xfrm>
        </p:grpSpPr>
        <p:sp>
          <p:nvSpPr>
            <p:cNvPr id="17" name="TextBox 16">
              <a:extLst>
                <a:ext uri="{FF2B5EF4-FFF2-40B4-BE49-F238E27FC236}">
                  <a16:creationId xmlns:a16="http://schemas.microsoft.com/office/drawing/2014/main" id="{3D255097-F250-0247-8322-0C4D0151BD5F}"/>
                </a:ext>
              </a:extLst>
            </p:cNvPr>
            <p:cNvSpPr txBox="1"/>
            <p:nvPr/>
          </p:nvSpPr>
          <p:spPr>
            <a:xfrm>
              <a:off x="7570243" y="1698340"/>
              <a:ext cx="858649" cy="346249"/>
            </a:xfrm>
            <a:prstGeom prst="rect">
              <a:avLst/>
            </a:prstGeom>
            <a:noFill/>
          </p:spPr>
          <p:txBody>
            <a:bodyPr wrap="none" rtlCol="0">
              <a:spAutoFit/>
            </a:bodyPr>
            <a:lstStyle/>
            <a:p>
              <a:r>
                <a:rPr lang="en-US" sz="2400" dirty="0"/>
                <a:t>US$331</a:t>
              </a:r>
            </a:p>
          </p:txBody>
        </p:sp>
        <p:sp>
          <p:nvSpPr>
            <p:cNvPr id="18" name="TextBox 17">
              <a:extLst>
                <a:ext uri="{FF2B5EF4-FFF2-40B4-BE49-F238E27FC236}">
                  <a16:creationId xmlns:a16="http://schemas.microsoft.com/office/drawing/2014/main" id="{246AFC2E-723B-F045-9662-E49874359248}"/>
                </a:ext>
              </a:extLst>
            </p:cNvPr>
            <p:cNvSpPr txBox="1"/>
            <p:nvPr/>
          </p:nvSpPr>
          <p:spPr>
            <a:xfrm>
              <a:off x="7570243" y="2755176"/>
              <a:ext cx="1032975" cy="346249"/>
            </a:xfrm>
            <a:prstGeom prst="rect">
              <a:avLst/>
            </a:prstGeom>
            <a:noFill/>
          </p:spPr>
          <p:txBody>
            <a:bodyPr wrap="none" rtlCol="0">
              <a:spAutoFit/>
            </a:bodyPr>
            <a:lstStyle/>
            <a:p>
              <a:r>
                <a:rPr lang="en-US" sz="2400" dirty="0"/>
                <a:t>US$88.50</a:t>
              </a:r>
            </a:p>
          </p:txBody>
        </p:sp>
        <p:sp>
          <p:nvSpPr>
            <p:cNvPr id="20" name="TextBox 19">
              <a:extLst>
                <a:ext uri="{FF2B5EF4-FFF2-40B4-BE49-F238E27FC236}">
                  <a16:creationId xmlns:a16="http://schemas.microsoft.com/office/drawing/2014/main" id="{CAB2DE77-0F17-554F-B477-1B45000BE51B}"/>
                </a:ext>
              </a:extLst>
            </p:cNvPr>
            <p:cNvSpPr txBox="1"/>
            <p:nvPr/>
          </p:nvSpPr>
          <p:spPr>
            <a:xfrm>
              <a:off x="7570243" y="3812012"/>
              <a:ext cx="1032975" cy="346249"/>
            </a:xfrm>
            <a:prstGeom prst="rect">
              <a:avLst/>
            </a:prstGeom>
            <a:noFill/>
          </p:spPr>
          <p:txBody>
            <a:bodyPr wrap="none" rtlCol="0">
              <a:spAutoFit/>
            </a:bodyPr>
            <a:lstStyle/>
            <a:p>
              <a:r>
                <a:rPr lang="en-US" sz="2400" dirty="0"/>
                <a:t>US$43.70</a:t>
              </a:r>
            </a:p>
          </p:txBody>
        </p:sp>
      </p:grpSp>
      <p:sp>
        <p:nvSpPr>
          <p:cNvPr id="15" name="TextBox 14">
            <a:extLst>
              <a:ext uri="{FF2B5EF4-FFF2-40B4-BE49-F238E27FC236}">
                <a16:creationId xmlns:a16="http://schemas.microsoft.com/office/drawing/2014/main" id="{09124202-B15D-C940-87EF-C5CE1E1AED4F}"/>
              </a:ext>
            </a:extLst>
          </p:cNvPr>
          <p:cNvSpPr txBox="1"/>
          <p:nvPr/>
        </p:nvSpPr>
        <p:spPr>
          <a:xfrm>
            <a:off x="9665122" y="1375209"/>
            <a:ext cx="1877758" cy="830997"/>
          </a:xfrm>
          <a:prstGeom prst="rect">
            <a:avLst/>
          </a:prstGeom>
          <a:noFill/>
        </p:spPr>
        <p:txBody>
          <a:bodyPr wrap="none" rtlCol="0">
            <a:spAutoFit/>
          </a:bodyPr>
          <a:lstStyle/>
          <a:p>
            <a:r>
              <a:rPr lang="en-US" sz="2400" dirty="0"/>
              <a:t>Monthly VPC </a:t>
            </a:r>
            <a:br>
              <a:rPr lang="en-US" sz="2400" dirty="0"/>
            </a:br>
            <a:r>
              <a:rPr lang="en-US" sz="2400" dirty="0"/>
              <a:t>(List Price)</a:t>
            </a:r>
          </a:p>
        </p:txBody>
      </p:sp>
    </p:spTree>
    <p:extLst>
      <p:ext uri="{BB962C8B-B14F-4D97-AF65-F5344CB8AC3E}">
        <p14:creationId xmlns:p14="http://schemas.microsoft.com/office/powerpoint/2010/main" val="2777181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6C52592-A297-5440-8AEF-10518BC4A455}"/>
              </a:ext>
            </a:extLst>
          </p:cNvPr>
          <p:cNvSpPr/>
          <p:nvPr/>
        </p:nvSpPr>
        <p:spPr>
          <a:xfrm>
            <a:off x="7982833" y="1838821"/>
            <a:ext cx="3769715" cy="1355915"/>
          </a:xfrm>
          <a:prstGeom prst="rect">
            <a:avLst/>
          </a:prstGeom>
          <a:solidFill>
            <a:srgbClr val="F9F9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5" name="Picture 4">
            <a:extLst>
              <a:ext uri="{FF2B5EF4-FFF2-40B4-BE49-F238E27FC236}">
                <a16:creationId xmlns:a16="http://schemas.microsoft.com/office/drawing/2014/main" id="{5117B753-4EEF-3242-97FE-07ABF3B0C84C}"/>
              </a:ext>
            </a:extLst>
          </p:cNvPr>
          <p:cNvPicPr>
            <a:picLocks noChangeAspect="1"/>
          </p:cNvPicPr>
          <p:nvPr/>
        </p:nvPicPr>
        <p:blipFill>
          <a:blip r:embed="rId2"/>
          <a:stretch>
            <a:fillRect/>
          </a:stretch>
        </p:blipFill>
        <p:spPr>
          <a:xfrm>
            <a:off x="566555" y="4870959"/>
            <a:ext cx="2569079" cy="1447028"/>
          </a:xfrm>
          <a:prstGeom prst="rect">
            <a:avLst/>
          </a:prstGeom>
        </p:spPr>
      </p:pic>
      <p:pic>
        <p:nvPicPr>
          <p:cNvPr id="7" name="Picture 6">
            <a:extLst>
              <a:ext uri="{FF2B5EF4-FFF2-40B4-BE49-F238E27FC236}">
                <a16:creationId xmlns:a16="http://schemas.microsoft.com/office/drawing/2014/main" id="{532CB894-D357-3741-B79C-4CEE199E341B}"/>
              </a:ext>
            </a:extLst>
          </p:cNvPr>
          <p:cNvPicPr>
            <a:picLocks noChangeAspect="1"/>
          </p:cNvPicPr>
          <p:nvPr/>
        </p:nvPicPr>
        <p:blipFill>
          <a:blip r:embed="rId3"/>
          <a:stretch>
            <a:fillRect/>
          </a:stretch>
        </p:blipFill>
        <p:spPr>
          <a:xfrm>
            <a:off x="376261" y="342044"/>
            <a:ext cx="5220672" cy="880081"/>
          </a:xfrm>
          <a:prstGeom prst="rect">
            <a:avLst/>
          </a:prstGeom>
        </p:spPr>
      </p:pic>
      <p:sp>
        <p:nvSpPr>
          <p:cNvPr id="9" name="Rectangle 8">
            <a:extLst>
              <a:ext uri="{FF2B5EF4-FFF2-40B4-BE49-F238E27FC236}">
                <a16:creationId xmlns:a16="http://schemas.microsoft.com/office/drawing/2014/main" id="{4853892B-EB95-BF41-978D-7DADC647E635}"/>
              </a:ext>
            </a:extLst>
          </p:cNvPr>
          <p:cNvSpPr/>
          <p:nvPr/>
        </p:nvSpPr>
        <p:spPr>
          <a:xfrm>
            <a:off x="2281019" y="4697729"/>
            <a:ext cx="9405587" cy="1508105"/>
          </a:xfrm>
          <a:prstGeom prst="rect">
            <a:avLst/>
          </a:prstGeom>
        </p:spPr>
        <p:txBody>
          <a:bodyPr wrap="square">
            <a:spAutoFit/>
          </a:bodyPr>
          <a:lstStyle/>
          <a:p>
            <a:r>
              <a:rPr lang="en-US" sz="1600" b="1" dirty="0"/>
              <a:t>Support for Open Liberty includes:</a:t>
            </a:r>
          </a:p>
          <a:p>
            <a:pPr lvl="1"/>
            <a:r>
              <a:rPr lang="en-US" sz="1600" dirty="0"/>
              <a:t>Unlimited number of support tickets</a:t>
            </a:r>
          </a:p>
          <a:p>
            <a:pPr lvl="2"/>
            <a:r>
              <a:rPr lang="en-US" sz="1200" dirty="0"/>
              <a:t>Standard support hours are 8am – 5pm Mon – Fri, or 24 x 7 x 364 for Severity level 1 (everyday except Dec 25</a:t>
            </a:r>
            <a:r>
              <a:rPr lang="en-US" sz="1200" baseline="30000" dirty="0"/>
              <a:t>th</a:t>
            </a:r>
            <a:r>
              <a:rPr lang="en-US" sz="1200" dirty="0"/>
              <a:t> )</a:t>
            </a:r>
          </a:p>
          <a:p>
            <a:pPr lvl="1"/>
            <a:r>
              <a:rPr lang="en-US" sz="1600" dirty="0"/>
              <a:t>Immediate security fixes (PSIRT)</a:t>
            </a:r>
            <a:endParaRPr lang="en-US" sz="1200" dirty="0"/>
          </a:p>
          <a:p>
            <a:pPr lvl="1"/>
            <a:r>
              <a:rPr lang="en-US" sz="1600" dirty="0"/>
              <a:t>Ticket prioritization with a 2-hour response time </a:t>
            </a:r>
            <a:endParaRPr lang="en-US" sz="1200" dirty="0"/>
          </a:p>
          <a:p>
            <a:pPr lvl="1"/>
            <a:r>
              <a:rPr lang="en-US" sz="1600" b="1" dirty="0"/>
              <a:t>Once you buy support there is no update or change required to your app already running in production</a:t>
            </a:r>
          </a:p>
        </p:txBody>
      </p:sp>
      <p:grpSp>
        <p:nvGrpSpPr>
          <p:cNvPr id="12" name="Group 11">
            <a:extLst>
              <a:ext uri="{FF2B5EF4-FFF2-40B4-BE49-F238E27FC236}">
                <a16:creationId xmlns:a16="http://schemas.microsoft.com/office/drawing/2014/main" id="{B62D84B1-8B07-7E4E-8B49-91F04B8F1E74}"/>
              </a:ext>
            </a:extLst>
          </p:cNvPr>
          <p:cNvGrpSpPr/>
          <p:nvPr/>
        </p:nvGrpSpPr>
        <p:grpSpPr>
          <a:xfrm>
            <a:off x="376262" y="1494414"/>
            <a:ext cx="7416278" cy="2877031"/>
            <a:chOff x="376260" y="1650445"/>
            <a:chExt cx="7416279" cy="2877030"/>
          </a:xfrm>
        </p:grpSpPr>
        <p:sp>
          <p:nvSpPr>
            <p:cNvPr id="10" name="Rectangle 9">
              <a:extLst>
                <a:ext uri="{FF2B5EF4-FFF2-40B4-BE49-F238E27FC236}">
                  <a16:creationId xmlns:a16="http://schemas.microsoft.com/office/drawing/2014/main" id="{3E6514F7-5A35-DE42-B5C0-627DDCEA60F0}"/>
                </a:ext>
              </a:extLst>
            </p:cNvPr>
            <p:cNvSpPr/>
            <p:nvPr/>
          </p:nvSpPr>
          <p:spPr>
            <a:xfrm>
              <a:off x="376260" y="1924952"/>
              <a:ext cx="7416279" cy="260252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pic>
          <p:nvPicPr>
            <p:cNvPr id="1026" name="Picture 2" descr="https://mp.s81c.com/8034F2C/dal05/v1/AUTH_db1cfc7b-a055-460b-9274-1fd3f11fe689/2bd9dbd15186e90924e36b0a2e6d1932/offering_aee05c0e-2b1c-472d-b313-50ecab91f451.png">
              <a:extLst>
                <a:ext uri="{FF2B5EF4-FFF2-40B4-BE49-F238E27FC236}">
                  <a16:creationId xmlns:a16="http://schemas.microsoft.com/office/drawing/2014/main" id="{D86015DE-A021-1B4E-A651-CB3706AFA0D2}"/>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9074" b="63704" l="1146" r="90000">
                          <a14:foregroundMark x1="2292" y1="37222" x2="6667" y2="26667"/>
                          <a14:foregroundMark x1="6667" y1="26667" x2="20417" y2="29630"/>
                          <a14:foregroundMark x1="20417" y1="29630" x2="27917" y2="28148"/>
                          <a14:foregroundMark x1="27917" y1="28148" x2="61563" y2="30000"/>
                          <a14:foregroundMark x1="61563" y1="30000" x2="40729" y2="26481"/>
                          <a14:foregroundMark x1="40729" y1="26481" x2="46979" y2="26852"/>
                          <a14:foregroundMark x1="46979" y1="26852" x2="55417" y2="26667"/>
                          <a14:foregroundMark x1="55417" y1="26667" x2="63021" y2="26852"/>
                          <a14:foregroundMark x1="63021" y1="26852" x2="69479" y2="26481"/>
                          <a14:foregroundMark x1="69479" y1="26481" x2="79896" y2="26852"/>
                          <a14:foregroundMark x1="2083" y1="37593" x2="1146" y2="25556"/>
                          <a14:foregroundMark x1="1146" y1="25556" x2="6875" y2="21852"/>
                          <a14:foregroundMark x1="6875" y1="21852" x2="16875" y2="22593"/>
                          <a14:foregroundMark x1="1146" y1="61481" x2="1458" y2="50556"/>
                          <a14:foregroundMark x1="1458" y1="50556" x2="17917" y2="47222"/>
                          <a14:foregroundMark x1="17917" y1="47222" x2="64271" y2="48148"/>
                          <a14:foregroundMark x1="64271" y1="48148" x2="77917" y2="47222"/>
                          <a14:foregroundMark x1="77917" y1="47222" x2="84271" y2="47593"/>
                          <a14:foregroundMark x1="84271" y1="47593" x2="83854" y2="58519"/>
                          <a14:foregroundMark x1="83854" y1="58519" x2="74792" y2="63704"/>
                          <a14:foregroundMark x1="74792" y1="63704" x2="1771" y2="61296"/>
                          <a14:foregroundMark x1="1458" y1="35926" x2="10313" y2="39074"/>
                          <a14:foregroundMark x1="10313" y1="39074" x2="21354" y2="38519"/>
                          <a14:foregroundMark x1="21354" y1="38519" x2="28125" y2="38889"/>
                          <a14:foregroundMark x1="28125" y1="38889" x2="64688" y2="37407"/>
                          <a14:foregroundMark x1="64688" y1="37407" x2="78229" y2="37407"/>
                          <a14:foregroundMark x1="78229" y1="37407" x2="84063" y2="32037"/>
                          <a14:foregroundMark x1="84063" y1="32037" x2="83854" y2="20556"/>
                          <a14:foregroundMark x1="83854" y1="20556" x2="4792" y2="21296"/>
                          <a14:foregroundMark x1="4792" y1="21296" x2="1667" y2="31667"/>
                          <a14:foregroundMark x1="1667" y1="31667" x2="1458" y2="35370"/>
                        </a14:backgroundRemoval>
                      </a14:imgEffect>
                    </a14:imgLayer>
                  </a14:imgProps>
                </a:ext>
                <a:ext uri="{28A0092B-C50C-407E-A947-70E740481C1C}">
                  <a14:useLocalDpi xmlns:a14="http://schemas.microsoft.com/office/drawing/2010/main" val="0"/>
                </a:ext>
              </a:extLst>
            </a:blip>
            <a:srcRect t="14251" r="11515" b="33789"/>
            <a:stretch/>
          </p:blipFill>
          <p:spPr bwMode="auto">
            <a:xfrm>
              <a:off x="566555" y="2064238"/>
              <a:ext cx="7035689" cy="23239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ADD4C04-DC8F-8D4B-AB0C-E45D28ED147F}"/>
                </a:ext>
              </a:extLst>
            </p:cNvPr>
            <p:cNvSpPr txBox="1"/>
            <p:nvPr/>
          </p:nvSpPr>
          <p:spPr>
            <a:xfrm>
              <a:off x="501024" y="1650445"/>
              <a:ext cx="7103612" cy="420564"/>
            </a:xfrm>
            <a:prstGeom prst="rect">
              <a:avLst/>
            </a:prstGeom>
            <a:solidFill>
              <a:schemeClr val="bg1"/>
            </a:solidFill>
            <a:ln>
              <a:solidFill>
                <a:schemeClr val="bg1">
                  <a:lumMod val="65000"/>
                </a:schemeClr>
              </a:solidFill>
            </a:ln>
          </p:spPr>
          <p:txBody>
            <a:bodyPr wrap="none" rtlCol="0">
              <a:spAutoFit/>
            </a:bodyPr>
            <a:lstStyle/>
            <a:p>
              <a:r>
                <a:rPr lang="en-US" sz="2133" dirty="0">
                  <a:latin typeface="Calibri" panose="020F0502020204030204" pitchFamily="34" charset="0"/>
                  <a:cs typeface="Calibri" panose="020F0502020204030204" pitchFamily="34" charset="0"/>
                </a:rPr>
                <a:t>Support for Open Liberty </a:t>
              </a:r>
              <a:r>
                <a:rPr lang="en-US" sz="2133" i="1" dirty="0">
                  <a:latin typeface="Calibri" panose="020F0502020204030204" pitchFamily="34" charset="0"/>
                  <a:cs typeface="Calibri" panose="020F0502020204030204" pitchFamily="34" charset="0"/>
                </a:rPr>
                <a:t>and</a:t>
              </a:r>
              <a:r>
                <a:rPr lang="en-US" sz="2133" dirty="0">
                  <a:latin typeface="Calibri" panose="020F0502020204030204" pitchFamily="34" charset="0"/>
                  <a:cs typeface="Calibri" panose="020F0502020204030204" pitchFamily="34" charset="0"/>
                </a:rPr>
                <a:t> OpenJDK on Eclipse OpenJ9 JVM</a:t>
              </a:r>
            </a:p>
          </p:txBody>
        </p:sp>
      </p:grpSp>
      <p:sp>
        <p:nvSpPr>
          <p:cNvPr id="13" name="TextBox 12">
            <a:extLst>
              <a:ext uri="{FF2B5EF4-FFF2-40B4-BE49-F238E27FC236}">
                <a16:creationId xmlns:a16="http://schemas.microsoft.com/office/drawing/2014/main" id="{C571A6FF-684F-F244-861E-B0DDB9C1B6C4}"/>
              </a:ext>
            </a:extLst>
          </p:cNvPr>
          <p:cNvSpPr txBox="1"/>
          <p:nvPr/>
        </p:nvSpPr>
        <p:spPr>
          <a:xfrm>
            <a:off x="8381374" y="1914183"/>
            <a:ext cx="2972639" cy="1015663"/>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Buy support online on a per virtual-processor-core basis as your need arises.</a:t>
            </a:r>
          </a:p>
        </p:txBody>
      </p:sp>
      <p:pic>
        <p:nvPicPr>
          <p:cNvPr id="14" name="Picture 13">
            <a:extLst>
              <a:ext uri="{FF2B5EF4-FFF2-40B4-BE49-F238E27FC236}">
                <a16:creationId xmlns:a16="http://schemas.microsoft.com/office/drawing/2014/main" id="{4EB20BB6-6978-F648-A777-B12AADEE6940}"/>
              </a:ext>
            </a:extLst>
          </p:cNvPr>
          <p:cNvPicPr>
            <a:picLocks noChangeAspect="1"/>
          </p:cNvPicPr>
          <p:nvPr/>
        </p:nvPicPr>
        <p:blipFill rotWithShape="1">
          <a:blip r:embed="rId6"/>
          <a:srcRect l="1101" r="1366"/>
          <a:stretch/>
        </p:blipFill>
        <p:spPr>
          <a:xfrm>
            <a:off x="7982833" y="3041678"/>
            <a:ext cx="3769715" cy="1307551"/>
          </a:xfrm>
          <a:prstGeom prst="rect">
            <a:avLst/>
          </a:prstGeom>
        </p:spPr>
      </p:pic>
      <p:sp>
        <p:nvSpPr>
          <p:cNvPr id="15" name="Title 1">
            <a:extLst>
              <a:ext uri="{FF2B5EF4-FFF2-40B4-BE49-F238E27FC236}">
                <a16:creationId xmlns:a16="http://schemas.microsoft.com/office/drawing/2014/main" id="{99A08A98-5FED-114F-9F01-0A7BE7D20325}"/>
              </a:ext>
            </a:extLst>
          </p:cNvPr>
          <p:cNvSpPr txBox="1">
            <a:spLocks/>
          </p:cNvSpPr>
          <p:nvPr/>
        </p:nvSpPr>
        <p:spPr>
          <a:xfrm>
            <a:off x="5596934" y="94393"/>
            <a:ext cx="4126687" cy="1143000"/>
          </a:xfrm>
          <a:prstGeom prst="rect">
            <a:avLst/>
          </a:prstGeom>
        </p:spPr>
        <p:txBody>
          <a:bodyPr/>
          <a:lstStyle>
            <a:lvl1pPr marL="0" marR="0" indent="0" algn="l" defTabSz="457200" rtl="0" eaLnBrk="1" fontAlgn="auto" latinLnBrk="0" hangingPunct="1">
              <a:lnSpc>
                <a:spcPct val="100000"/>
              </a:lnSpc>
              <a:spcBef>
                <a:spcPct val="0"/>
              </a:spcBef>
              <a:spcAft>
                <a:spcPts val="0"/>
              </a:spcAft>
              <a:buClrTx/>
              <a:buSzTx/>
              <a:buFontTx/>
              <a:buNone/>
              <a:tabLst/>
              <a:defRPr sz="4400" kern="1200">
                <a:solidFill>
                  <a:srgbClr val="4A567D"/>
                </a:solidFill>
                <a:latin typeface="+mj-lt"/>
                <a:ea typeface="+mj-ea"/>
                <a:cs typeface="+mj-cs"/>
              </a:defRPr>
            </a:lvl1pPr>
          </a:lstStyle>
          <a:p>
            <a:r>
              <a:rPr lang="en-US" sz="7200" b="1" dirty="0"/>
              <a:t>Support</a:t>
            </a:r>
          </a:p>
        </p:txBody>
      </p:sp>
    </p:spTree>
    <p:extLst>
      <p:ext uri="{BB962C8B-B14F-4D97-AF65-F5344CB8AC3E}">
        <p14:creationId xmlns:p14="http://schemas.microsoft.com/office/powerpoint/2010/main" val="2463447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384F-4789-6944-903C-DBD9D867A1F9}"/>
              </a:ext>
            </a:extLst>
          </p:cNvPr>
          <p:cNvSpPr>
            <a:spLocks noGrp="1"/>
          </p:cNvSpPr>
          <p:nvPr>
            <p:ph type="ctrTitle"/>
          </p:nvPr>
        </p:nvSpPr>
        <p:spPr/>
        <p:txBody>
          <a:bodyPr/>
          <a:lstStyle/>
          <a:p>
            <a:r>
              <a:rPr lang="en-US" dirty="0"/>
              <a:t>Wrap-up</a:t>
            </a:r>
          </a:p>
        </p:txBody>
      </p:sp>
      <p:sp>
        <p:nvSpPr>
          <p:cNvPr id="3" name="Subtitle 2">
            <a:extLst>
              <a:ext uri="{FF2B5EF4-FFF2-40B4-BE49-F238E27FC236}">
                <a16:creationId xmlns:a16="http://schemas.microsoft.com/office/drawing/2014/main" id="{74A48A1D-2C3E-3B4A-A006-DB74BF38C61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6791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384F-4789-6944-903C-DBD9D867A1F9}"/>
              </a:ext>
            </a:extLst>
          </p:cNvPr>
          <p:cNvSpPr>
            <a:spLocks noGrp="1"/>
          </p:cNvSpPr>
          <p:nvPr>
            <p:ph type="ctrTitle"/>
          </p:nvPr>
        </p:nvSpPr>
        <p:spPr/>
        <p:txBody>
          <a:bodyPr/>
          <a:lstStyle/>
          <a:p>
            <a:r>
              <a:rPr lang="en-US" dirty="0"/>
              <a:t>Brief History</a:t>
            </a:r>
          </a:p>
        </p:txBody>
      </p:sp>
      <p:sp>
        <p:nvSpPr>
          <p:cNvPr id="3" name="Subtitle 2">
            <a:extLst>
              <a:ext uri="{FF2B5EF4-FFF2-40B4-BE49-F238E27FC236}">
                <a16:creationId xmlns:a16="http://schemas.microsoft.com/office/drawing/2014/main" id="{74A48A1D-2C3E-3B4A-A006-DB74BF38C61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49711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7B13-F57B-B541-B474-3D90934045FA}"/>
              </a:ext>
            </a:extLst>
          </p:cNvPr>
          <p:cNvSpPr>
            <a:spLocks noGrp="1"/>
          </p:cNvSpPr>
          <p:nvPr>
            <p:ph type="title"/>
          </p:nvPr>
        </p:nvSpPr>
        <p:spPr/>
        <p:txBody>
          <a:bodyPr/>
          <a:lstStyle/>
          <a:p>
            <a:r>
              <a:rPr lang="en-US" dirty="0" err="1"/>
              <a:t>Mastersclass</a:t>
            </a:r>
            <a:r>
              <a:rPr lang="en-US" dirty="0"/>
              <a:t> hands-on content</a:t>
            </a:r>
          </a:p>
        </p:txBody>
      </p:sp>
      <p:sp>
        <p:nvSpPr>
          <p:cNvPr id="3" name="Content Placeholder 2">
            <a:extLst>
              <a:ext uri="{FF2B5EF4-FFF2-40B4-BE49-F238E27FC236}">
                <a16:creationId xmlns:a16="http://schemas.microsoft.com/office/drawing/2014/main" id="{9A881480-595A-214A-9B19-A261C84A6C2C}"/>
              </a:ext>
            </a:extLst>
          </p:cNvPr>
          <p:cNvSpPr>
            <a:spLocks noGrp="1"/>
          </p:cNvSpPr>
          <p:nvPr>
            <p:ph idx="1"/>
          </p:nvPr>
        </p:nvSpPr>
        <p:spPr/>
        <p:txBody>
          <a:bodyPr>
            <a:normAutofit fontScale="70000" lnSpcReduction="20000"/>
          </a:bodyPr>
          <a:lstStyle/>
          <a:p>
            <a:r>
              <a:rPr lang="en-US" dirty="0">
                <a:hlinkClick r:id="rId3"/>
              </a:rPr>
              <a:t>Open Liberty Masterclass</a:t>
            </a:r>
            <a:endParaRPr lang="en-US" dirty="0"/>
          </a:p>
          <a:p>
            <a:pPr lvl="1"/>
            <a:r>
              <a:rPr lang="en-US" dirty="0">
                <a:hlinkClick r:id="rId4"/>
              </a:rPr>
              <a:t>Table of Contents</a:t>
            </a:r>
            <a:endParaRPr lang="en-US" dirty="0"/>
          </a:p>
          <a:p>
            <a:pPr lvl="1"/>
            <a:r>
              <a:rPr lang="en-US" dirty="0">
                <a:hlinkClick r:id="rId5"/>
              </a:rPr>
              <a:t>Before you begin</a:t>
            </a:r>
            <a:endParaRPr lang="en-US" dirty="0"/>
          </a:p>
          <a:p>
            <a:pPr lvl="2"/>
            <a:r>
              <a:rPr lang="en-US" dirty="0">
                <a:hlinkClick r:id="rId6"/>
              </a:rPr>
              <a:t>Install Pre-requisites</a:t>
            </a:r>
            <a:endParaRPr lang="en-US" dirty="0"/>
          </a:p>
          <a:p>
            <a:pPr lvl="2"/>
            <a:r>
              <a:rPr lang="en-US" dirty="0">
                <a:hlinkClick r:id="rId7"/>
              </a:rPr>
              <a:t>Prime Maven and Docker Caches</a:t>
            </a:r>
            <a:endParaRPr lang="en-US" dirty="0"/>
          </a:p>
          <a:p>
            <a:pPr lvl="1"/>
            <a:r>
              <a:rPr lang="en-US" dirty="0">
                <a:hlinkClick r:id="rId8"/>
              </a:rPr>
              <a:t>The Application</a:t>
            </a:r>
            <a:endParaRPr lang="en-US" dirty="0"/>
          </a:p>
          <a:p>
            <a:pPr lvl="1"/>
            <a:r>
              <a:rPr lang="en-US" dirty="0">
                <a:hlinkClick r:id="rId9"/>
              </a:rPr>
              <a:t>Module 1: Build</a:t>
            </a:r>
            <a:endParaRPr lang="en-US" dirty="0"/>
          </a:p>
          <a:p>
            <a:pPr lvl="1"/>
            <a:r>
              <a:rPr lang="en-US" dirty="0">
                <a:hlinkClick r:id="rId10"/>
              </a:rPr>
              <a:t>Module 2: Feature-based Build</a:t>
            </a:r>
            <a:endParaRPr lang="en-US" dirty="0"/>
          </a:p>
          <a:p>
            <a:pPr lvl="1"/>
            <a:r>
              <a:rPr lang="en-US" dirty="0">
                <a:hlinkClick r:id="rId11"/>
              </a:rPr>
              <a:t>Module 3: Application APIs</a:t>
            </a:r>
            <a:endParaRPr lang="en-US" dirty="0"/>
          </a:p>
          <a:p>
            <a:pPr lvl="1"/>
            <a:r>
              <a:rPr lang="en-US" dirty="0">
                <a:hlinkClick r:id="rId12"/>
              </a:rPr>
              <a:t>Module 4: Server Configuration</a:t>
            </a:r>
            <a:endParaRPr lang="en-US" dirty="0"/>
          </a:p>
          <a:p>
            <a:pPr lvl="1"/>
            <a:r>
              <a:rPr lang="en-US" dirty="0">
                <a:hlinkClick r:id="rId13"/>
              </a:rPr>
              <a:t>Module 5: Externalizing Configuration</a:t>
            </a:r>
            <a:endParaRPr lang="en-US" dirty="0"/>
          </a:p>
          <a:p>
            <a:pPr lvl="1"/>
            <a:r>
              <a:rPr lang="en-US" dirty="0">
                <a:hlinkClick r:id="rId14"/>
              </a:rPr>
              <a:t>Module 6: Integration Testing</a:t>
            </a:r>
            <a:endParaRPr lang="en-US" dirty="0"/>
          </a:p>
          <a:p>
            <a:pPr lvl="1"/>
            <a:r>
              <a:rPr lang="en-US" dirty="0">
                <a:hlinkClick r:id="rId15"/>
              </a:rPr>
              <a:t>Module 7: Docker</a:t>
            </a:r>
            <a:endParaRPr lang="en-US" dirty="0"/>
          </a:p>
          <a:p>
            <a:pPr lvl="2"/>
            <a:r>
              <a:rPr lang="en-US" dirty="0">
                <a:hlinkClick r:id="rId16"/>
              </a:rPr>
              <a:t>Overriding Dev Server Configuration</a:t>
            </a:r>
            <a:endParaRPr lang="en-US" dirty="0"/>
          </a:p>
          <a:p>
            <a:pPr lvl="1"/>
            <a:r>
              <a:rPr lang="en-US" dirty="0">
                <a:hlinkClick r:id="rId17"/>
              </a:rPr>
              <a:t>Module 8: Support Licensing</a:t>
            </a:r>
            <a:endParaRPr lang="en-US" dirty="0"/>
          </a:p>
          <a:p>
            <a:pPr lvl="1"/>
            <a:r>
              <a:rPr lang="en-US" dirty="0">
                <a:hlinkClick r:id="rId18"/>
              </a:rPr>
              <a:t>Conclusion</a:t>
            </a:r>
            <a:endParaRPr lang="en-US" dirty="0"/>
          </a:p>
          <a:p>
            <a:endParaRPr lang="en-US" dirty="0"/>
          </a:p>
        </p:txBody>
      </p:sp>
    </p:spTree>
    <p:extLst>
      <p:ext uri="{BB962C8B-B14F-4D97-AF65-F5344CB8AC3E}">
        <p14:creationId xmlns:p14="http://schemas.microsoft.com/office/powerpoint/2010/main" val="984179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5C0B85-6B9C-D344-8EEC-55470FA0D4CB}"/>
              </a:ext>
            </a:extLst>
          </p:cNvPr>
          <p:cNvPicPr>
            <a:picLocks noChangeAspect="1"/>
          </p:cNvPicPr>
          <p:nvPr/>
        </p:nvPicPr>
        <p:blipFill>
          <a:blip r:embed="rId3"/>
          <a:stretch>
            <a:fillRect/>
          </a:stretch>
        </p:blipFill>
        <p:spPr>
          <a:xfrm>
            <a:off x="0" y="335280"/>
            <a:ext cx="12192000" cy="6522720"/>
          </a:xfrm>
          <a:prstGeom prst="rect">
            <a:avLst/>
          </a:prstGeom>
        </p:spPr>
      </p:pic>
      <p:pic>
        <p:nvPicPr>
          <p:cNvPr id="4" name="Picture 3">
            <a:extLst>
              <a:ext uri="{FF2B5EF4-FFF2-40B4-BE49-F238E27FC236}">
                <a16:creationId xmlns:a16="http://schemas.microsoft.com/office/drawing/2014/main" id="{7214E5E1-BC34-294D-940B-269A4CE2343D}"/>
              </a:ext>
            </a:extLst>
          </p:cNvPr>
          <p:cNvPicPr>
            <a:picLocks noChangeAspect="1"/>
          </p:cNvPicPr>
          <p:nvPr/>
        </p:nvPicPr>
        <p:blipFill>
          <a:blip r:embed="rId4"/>
          <a:stretch>
            <a:fillRect/>
          </a:stretch>
        </p:blipFill>
        <p:spPr>
          <a:xfrm>
            <a:off x="0" y="60960"/>
            <a:ext cx="12192000" cy="274320"/>
          </a:xfrm>
          <a:prstGeom prst="rect">
            <a:avLst/>
          </a:prstGeom>
        </p:spPr>
      </p:pic>
      <p:sp>
        <p:nvSpPr>
          <p:cNvPr id="5" name="Rectangle 4">
            <a:extLst>
              <a:ext uri="{FF2B5EF4-FFF2-40B4-BE49-F238E27FC236}">
                <a16:creationId xmlns:a16="http://schemas.microsoft.com/office/drawing/2014/main" id="{BC43D94A-BCD1-7040-8D2C-FF08272CED35}"/>
              </a:ext>
            </a:extLst>
          </p:cNvPr>
          <p:cNvSpPr/>
          <p:nvPr/>
        </p:nvSpPr>
        <p:spPr>
          <a:xfrm>
            <a:off x="8997950" y="114300"/>
            <a:ext cx="2651125" cy="17462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797BA58-CD84-674F-BAB6-84A08516048A}"/>
              </a:ext>
            </a:extLst>
          </p:cNvPr>
          <p:cNvCxnSpPr/>
          <p:nvPr/>
        </p:nvCxnSpPr>
        <p:spPr>
          <a:xfrm>
            <a:off x="10233025" y="63500"/>
            <a:ext cx="784225" cy="0"/>
          </a:xfrm>
          <a:prstGeom prst="line">
            <a:avLst/>
          </a:prstGeom>
          <a:ln w="9525">
            <a:solidFill>
              <a:srgbClr val="DEE1E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5597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D91B1D2-666F-6747-9F3C-96F585FF8052}"/>
              </a:ext>
            </a:extLst>
          </p:cNvPr>
          <p:cNvSpPr>
            <a:spLocks noGrp="1"/>
          </p:cNvSpPr>
          <p:nvPr>
            <p:ph type="ftr" sz="quarter" idx="10"/>
          </p:nvPr>
        </p:nvSpPr>
        <p:spPr/>
        <p:txBody>
          <a:bodyPr/>
          <a:lstStyle/>
          <a:p>
            <a:r>
              <a:rPr lang="en-US" dirty="0">
                <a:solidFill>
                  <a:srgbClr val="FFFFFF"/>
                </a:solidFill>
                <a:latin typeface="IBM Plex Sans"/>
              </a:rPr>
              <a:t>IBM Developer / © 2019 IBM Corporation</a:t>
            </a:r>
          </a:p>
        </p:txBody>
      </p:sp>
      <p:sp>
        <p:nvSpPr>
          <p:cNvPr id="4" name="Slide Number Placeholder 3">
            <a:extLst>
              <a:ext uri="{FF2B5EF4-FFF2-40B4-BE49-F238E27FC236}">
                <a16:creationId xmlns:a16="http://schemas.microsoft.com/office/drawing/2014/main" id="{4E8D3A1A-B435-5340-A524-ADFF4A58A04E}"/>
              </a:ext>
            </a:extLst>
          </p:cNvPr>
          <p:cNvSpPr>
            <a:spLocks noGrp="1"/>
          </p:cNvSpPr>
          <p:nvPr>
            <p:ph type="sldNum" sz="quarter" idx="11"/>
          </p:nvPr>
        </p:nvSpPr>
        <p:spPr/>
        <p:txBody>
          <a:bodyPr/>
          <a:lstStyle/>
          <a:p>
            <a:pPr defTabSz="914004"/>
            <a:fld id="{59395FB3-9C97-154F-86B2-7E381B951268}" type="slidenum">
              <a:rPr lang="en-US">
                <a:solidFill>
                  <a:srgbClr val="FFFFFF"/>
                </a:solidFill>
                <a:latin typeface="IBM Plex Sans"/>
              </a:rPr>
              <a:pPr defTabSz="914004"/>
              <a:t>42</a:t>
            </a:fld>
            <a:endParaRPr lang="en-US" dirty="0">
              <a:solidFill>
                <a:srgbClr val="FFFFFF"/>
              </a:solidFill>
              <a:latin typeface="IBM Plex Sans"/>
            </a:endParaRPr>
          </a:p>
        </p:txBody>
      </p:sp>
      <p:pic>
        <p:nvPicPr>
          <p:cNvPr id="6" name="Picture 5">
            <a:extLst>
              <a:ext uri="{FF2B5EF4-FFF2-40B4-BE49-F238E27FC236}">
                <a16:creationId xmlns:a16="http://schemas.microsoft.com/office/drawing/2014/main" id="{6658DD62-1FBD-4D4F-8EC3-19CDEB39584D}"/>
              </a:ext>
            </a:extLst>
          </p:cNvPr>
          <p:cNvPicPr>
            <a:picLocks noChangeAspect="1"/>
          </p:cNvPicPr>
          <p:nvPr/>
        </p:nvPicPr>
        <p:blipFill>
          <a:blip r:embed="rId3"/>
          <a:stretch>
            <a:fillRect/>
          </a:stretch>
        </p:blipFill>
        <p:spPr>
          <a:xfrm>
            <a:off x="310246" y="1683806"/>
            <a:ext cx="6085194" cy="3711968"/>
          </a:xfrm>
          <a:prstGeom prst="rect">
            <a:avLst/>
          </a:prstGeom>
        </p:spPr>
      </p:pic>
      <p:pic>
        <p:nvPicPr>
          <p:cNvPr id="9" name="Picture 8">
            <a:extLst>
              <a:ext uri="{FF2B5EF4-FFF2-40B4-BE49-F238E27FC236}">
                <a16:creationId xmlns:a16="http://schemas.microsoft.com/office/drawing/2014/main" id="{A90A22AC-3281-5E41-8ED2-A5D2B1017D22}"/>
              </a:ext>
            </a:extLst>
          </p:cNvPr>
          <p:cNvPicPr>
            <a:picLocks noChangeAspect="1"/>
          </p:cNvPicPr>
          <p:nvPr/>
        </p:nvPicPr>
        <p:blipFill>
          <a:blip r:embed="rId4"/>
          <a:stretch>
            <a:fillRect/>
          </a:stretch>
        </p:blipFill>
        <p:spPr>
          <a:xfrm>
            <a:off x="7945086" y="1551072"/>
            <a:ext cx="2208460" cy="3977437"/>
          </a:xfrm>
          <a:prstGeom prst="rect">
            <a:avLst/>
          </a:prstGeom>
        </p:spPr>
      </p:pic>
      <p:sp>
        <p:nvSpPr>
          <p:cNvPr id="12" name="Title 1">
            <a:extLst>
              <a:ext uri="{FF2B5EF4-FFF2-40B4-BE49-F238E27FC236}">
                <a16:creationId xmlns:a16="http://schemas.microsoft.com/office/drawing/2014/main" id="{17B60CBE-BFDD-3946-99C4-8238B4EDFDF2}"/>
              </a:ext>
            </a:extLst>
          </p:cNvPr>
          <p:cNvSpPr txBox="1">
            <a:spLocks/>
          </p:cNvSpPr>
          <p:nvPr/>
        </p:nvSpPr>
        <p:spPr>
          <a:xfrm>
            <a:off x="-57295" y="5757603"/>
            <a:ext cx="11697553" cy="876556"/>
          </a:xfrm>
          <a:prstGeom prst="rect">
            <a:avLst/>
          </a:prstGeom>
        </p:spPr>
        <p:txBody>
          <a:bodyPr vert="horz" lIns="0" tIns="0" rIns="0" bIns="0" rtlCol="0" anchor="t">
            <a:noAutofit/>
          </a:bodyPr>
          <a:lstStyle>
            <a:lvl1pPr algn="l" rtl="0" eaLnBrk="1" fontAlgn="base" hangingPunct="1">
              <a:lnSpc>
                <a:spcPts val="5600"/>
              </a:lnSpc>
              <a:spcBef>
                <a:spcPct val="0"/>
              </a:spcBef>
              <a:spcAft>
                <a:spcPts val="3600"/>
              </a:spcAft>
              <a:defRPr sz="4800" b="0" i="0">
                <a:solidFill>
                  <a:schemeClr val="bg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28"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60"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386"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16" algn="l" rtl="0" eaLnBrk="1" fontAlgn="base" hangingPunct="1">
              <a:lnSpc>
                <a:spcPct val="90000"/>
              </a:lnSpc>
              <a:spcBef>
                <a:spcPct val="0"/>
              </a:spcBef>
              <a:spcAft>
                <a:spcPct val="0"/>
              </a:spcAft>
              <a:defRPr sz="4440">
                <a:solidFill>
                  <a:srgbClr val="191919"/>
                </a:solidFill>
                <a:latin typeface="HelvNeue Light for IBM" pitchFamily="34" charset="0"/>
              </a:defRPr>
            </a:lvl9pPr>
          </a:lstStyle>
          <a:p>
            <a:pPr marL="10573" indent="-10573" algn="ctr" defTabSz="608990">
              <a:lnSpc>
                <a:spcPts val="3730"/>
              </a:lnSpc>
              <a:spcAft>
                <a:spcPts val="2398"/>
              </a:spcAft>
            </a:pPr>
            <a:r>
              <a:rPr lang="en-US" sz="4396" kern="0" dirty="0">
                <a:solidFill>
                  <a:srgbClr val="FFFFFF"/>
                </a:solidFill>
              </a:rPr>
              <a:t>http://</a:t>
            </a:r>
            <a:r>
              <a:rPr lang="en-US" sz="4396" kern="0" dirty="0" err="1">
                <a:solidFill>
                  <a:srgbClr val="FFFFFF"/>
                </a:solidFill>
              </a:rPr>
              <a:t>ibm.biz</a:t>
            </a:r>
            <a:r>
              <a:rPr lang="en-US" sz="4396" kern="0" dirty="0">
                <a:solidFill>
                  <a:srgbClr val="FFFFFF"/>
                </a:solidFill>
              </a:rPr>
              <a:t>/</a:t>
            </a:r>
            <a:r>
              <a:rPr lang="en-US" sz="4396" kern="0" dirty="0" err="1">
                <a:solidFill>
                  <a:srgbClr val="FFFFFF"/>
                </a:solidFill>
              </a:rPr>
              <a:t>javanewsletter</a:t>
            </a:r>
            <a:endParaRPr lang="en-US" sz="4396" kern="0" dirty="0">
              <a:solidFill>
                <a:srgbClr val="FFFFFF"/>
              </a:solidFill>
            </a:endParaRPr>
          </a:p>
        </p:txBody>
      </p:sp>
      <p:sp>
        <p:nvSpPr>
          <p:cNvPr id="11" name="Title 1">
            <a:extLst>
              <a:ext uri="{FF2B5EF4-FFF2-40B4-BE49-F238E27FC236}">
                <a16:creationId xmlns:a16="http://schemas.microsoft.com/office/drawing/2014/main" id="{B83ED75E-DB4D-43E0-889B-BF7E3CA7A0AA}"/>
              </a:ext>
            </a:extLst>
          </p:cNvPr>
          <p:cNvSpPr txBox="1">
            <a:spLocks/>
          </p:cNvSpPr>
          <p:nvPr/>
        </p:nvSpPr>
        <p:spPr>
          <a:xfrm>
            <a:off x="8401" y="567299"/>
            <a:ext cx="11697553" cy="876556"/>
          </a:xfrm>
          <a:prstGeom prst="rect">
            <a:avLst/>
          </a:prstGeom>
        </p:spPr>
        <p:txBody>
          <a:bodyPr vert="horz" lIns="0" tIns="0" rIns="0" bIns="0" rtlCol="0" anchor="t">
            <a:noAutofit/>
          </a:bodyPr>
          <a:lstStyle>
            <a:lvl1pPr algn="l" rtl="0" eaLnBrk="1" fontAlgn="base" hangingPunct="1">
              <a:lnSpc>
                <a:spcPts val="5600"/>
              </a:lnSpc>
              <a:spcBef>
                <a:spcPct val="0"/>
              </a:spcBef>
              <a:spcAft>
                <a:spcPts val="3600"/>
              </a:spcAft>
              <a:defRPr sz="4800" b="0" i="0">
                <a:solidFill>
                  <a:schemeClr val="bg1"/>
                </a:solidFill>
                <a:latin typeface="IBM Plex Mono Light" panose="020B0409050000000000" pitchFamily="49" charset="77"/>
                <a:ea typeface="IBM Plex Mono Light" panose="020B0409050000000000" pitchFamily="49" charset="77"/>
                <a:cs typeface="IBM Plex Mono Light" panose="020B0409050000000000" pitchFamily="49" charset="77"/>
              </a:defRPr>
            </a:lvl1pPr>
            <a:lvl2pPr algn="l" rtl="0" eaLnBrk="1" fontAlgn="base" hangingPunct="1">
              <a:lnSpc>
                <a:spcPct val="90000"/>
              </a:lnSpc>
              <a:spcBef>
                <a:spcPct val="0"/>
              </a:spcBef>
              <a:spcAft>
                <a:spcPct val="0"/>
              </a:spcAft>
              <a:defRPr sz="4440">
                <a:solidFill>
                  <a:srgbClr val="191919"/>
                </a:solidFill>
                <a:latin typeface="HelvNeue Light for IBM" pitchFamily="34" charset="0"/>
              </a:defRPr>
            </a:lvl2pPr>
            <a:lvl3pPr algn="l" rtl="0" eaLnBrk="1" fontAlgn="base" hangingPunct="1">
              <a:lnSpc>
                <a:spcPct val="90000"/>
              </a:lnSpc>
              <a:spcBef>
                <a:spcPct val="0"/>
              </a:spcBef>
              <a:spcAft>
                <a:spcPct val="0"/>
              </a:spcAft>
              <a:defRPr sz="4440">
                <a:solidFill>
                  <a:srgbClr val="191919"/>
                </a:solidFill>
                <a:latin typeface="HelvNeue Light for IBM" pitchFamily="34" charset="0"/>
              </a:defRPr>
            </a:lvl3pPr>
            <a:lvl4pPr algn="l" rtl="0" eaLnBrk="1" fontAlgn="base" hangingPunct="1">
              <a:lnSpc>
                <a:spcPct val="90000"/>
              </a:lnSpc>
              <a:spcBef>
                <a:spcPct val="0"/>
              </a:spcBef>
              <a:spcAft>
                <a:spcPct val="0"/>
              </a:spcAft>
              <a:defRPr sz="4440">
                <a:solidFill>
                  <a:srgbClr val="191919"/>
                </a:solidFill>
                <a:latin typeface="HelvNeue Light for IBM" pitchFamily="34" charset="0"/>
              </a:defRPr>
            </a:lvl4pPr>
            <a:lvl5pPr algn="l" rtl="0" eaLnBrk="1" fontAlgn="base" hangingPunct="1">
              <a:lnSpc>
                <a:spcPct val="90000"/>
              </a:lnSpc>
              <a:spcBef>
                <a:spcPct val="0"/>
              </a:spcBef>
              <a:spcAft>
                <a:spcPct val="0"/>
              </a:spcAft>
              <a:defRPr sz="4440">
                <a:solidFill>
                  <a:srgbClr val="191919"/>
                </a:solidFill>
                <a:latin typeface="HelvNeue Light for IBM" pitchFamily="34" charset="0"/>
              </a:defRPr>
            </a:lvl5pPr>
            <a:lvl6pPr marL="725128" algn="l" rtl="0" eaLnBrk="1" fontAlgn="base" hangingPunct="1">
              <a:lnSpc>
                <a:spcPct val="90000"/>
              </a:lnSpc>
              <a:spcBef>
                <a:spcPct val="0"/>
              </a:spcBef>
              <a:spcAft>
                <a:spcPct val="0"/>
              </a:spcAft>
              <a:defRPr sz="4440">
                <a:solidFill>
                  <a:srgbClr val="191919"/>
                </a:solidFill>
                <a:latin typeface="HelvNeue Light for IBM" pitchFamily="34" charset="0"/>
              </a:defRPr>
            </a:lvl6pPr>
            <a:lvl7pPr marL="1450260" algn="l" rtl="0" eaLnBrk="1" fontAlgn="base" hangingPunct="1">
              <a:lnSpc>
                <a:spcPct val="90000"/>
              </a:lnSpc>
              <a:spcBef>
                <a:spcPct val="0"/>
              </a:spcBef>
              <a:spcAft>
                <a:spcPct val="0"/>
              </a:spcAft>
              <a:defRPr sz="4440">
                <a:solidFill>
                  <a:srgbClr val="191919"/>
                </a:solidFill>
                <a:latin typeface="HelvNeue Light for IBM" pitchFamily="34" charset="0"/>
              </a:defRPr>
            </a:lvl7pPr>
            <a:lvl8pPr marL="2175386" algn="l" rtl="0" eaLnBrk="1" fontAlgn="base" hangingPunct="1">
              <a:lnSpc>
                <a:spcPct val="90000"/>
              </a:lnSpc>
              <a:spcBef>
                <a:spcPct val="0"/>
              </a:spcBef>
              <a:spcAft>
                <a:spcPct val="0"/>
              </a:spcAft>
              <a:defRPr sz="4440">
                <a:solidFill>
                  <a:srgbClr val="191919"/>
                </a:solidFill>
                <a:latin typeface="HelvNeue Light for IBM" pitchFamily="34" charset="0"/>
              </a:defRPr>
            </a:lvl8pPr>
            <a:lvl9pPr marL="2900516" algn="l" rtl="0" eaLnBrk="1" fontAlgn="base" hangingPunct="1">
              <a:lnSpc>
                <a:spcPct val="90000"/>
              </a:lnSpc>
              <a:spcBef>
                <a:spcPct val="0"/>
              </a:spcBef>
              <a:spcAft>
                <a:spcPct val="0"/>
              </a:spcAft>
              <a:defRPr sz="4440">
                <a:solidFill>
                  <a:srgbClr val="191919"/>
                </a:solidFill>
                <a:latin typeface="HelvNeue Light for IBM" pitchFamily="34" charset="0"/>
              </a:defRPr>
            </a:lvl9pPr>
          </a:lstStyle>
          <a:p>
            <a:pPr marL="10573" indent="-10573" algn="ctr" defTabSz="608990">
              <a:lnSpc>
                <a:spcPts val="3730"/>
              </a:lnSpc>
              <a:spcAft>
                <a:spcPts val="2398"/>
              </a:spcAft>
            </a:pPr>
            <a:r>
              <a:rPr lang="en-US" sz="4396" kern="0" dirty="0">
                <a:solidFill>
                  <a:srgbClr val="FFFFFF"/>
                </a:solidFill>
                <a:latin typeface="IBM Plex Mono Light"/>
              </a:rPr>
              <a:t>https://cloud.ibm.com/docs/java</a:t>
            </a:r>
            <a:endParaRPr lang="en-US" sz="3197">
              <a:solidFill>
                <a:srgbClr val="FFFFFF"/>
              </a:solidFill>
              <a:latin typeface="IBM Plex Mono Light"/>
            </a:endParaRPr>
          </a:p>
        </p:txBody>
      </p:sp>
    </p:spTree>
    <p:extLst>
      <p:ext uri="{BB962C8B-B14F-4D97-AF65-F5344CB8AC3E}">
        <p14:creationId xmlns:p14="http://schemas.microsoft.com/office/powerpoint/2010/main" val="12234352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a:extLst>
              <a:ext uri="{FF2B5EF4-FFF2-40B4-BE49-F238E27FC236}">
                <a16:creationId xmlns:a16="http://schemas.microsoft.com/office/drawing/2014/main" id="{C43777E2-EDFF-2043-A9D7-C08EC0C7D0B5}"/>
              </a:ext>
            </a:extLst>
          </p:cNvPr>
          <p:cNvSpPr>
            <a:spLocks noGrp="1"/>
          </p:cNvSpPr>
          <p:nvPr>
            <p:ph sz="quarter" idx="17"/>
          </p:nvPr>
        </p:nvSpPr>
        <p:spPr>
          <a:xfrm>
            <a:off x="6096001" y="3268909"/>
            <a:ext cx="6096000" cy="3589091"/>
          </a:xfrm>
        </p:spPr>
        <p:txBody>
          <a:bodyPr/>
          <a:lstStyle/>
          <a:p>
            <a:pPr>
              <a:buClr>
                <a:schemeClr val="bg2"/>
              </a:buClr>
            </a:pPr>
            <a:endParaRPr lang="en-US" altLang="en-US" sz="3200" dirty="0"/>
          </a:p>
        </p:txBody>
      </p:sp>
      <p:sp>
        <p:nvSpPr>
          <p:cNvPr id="16" name="Content Placeholder 15">
            <a:extLst>
              <a:ext uri="{FF2B5EF4-FFF2-40B4-BE49-F238E27FC236}">
                <a16:creationId xmlns:a16="http://schemas.microsoft.com/office/drawing/2014/main" id="{45D14F9A-7206-B647-82DE-1A126244F03C}"/>
              </a:ext>
            </a:extLst>
          </p:cNvPr>
          <p:cNvSpPr>
            <a:spLocks noGrp="1"/>
          </p:cNvSpPr>
          <p:nvPr>
            <p:ph sz="quarter" idx="15"/>
          </p:nvPr>
        </p:nvSpPr>
        <p:spPr>
          <a:xfrm>
            <a:off x="9144000" y="0"/>
            <a:ext cx="3048000" cy="3268909"/>
          </a:xfrm>
        </p:spPr>
        <p:txBody>
          <a:bodyPr/>
          <a:lstStyle/>
          <a:p>
            <a:r>
              <a:rPr lang="en-US" sz="3600" dirty="0"/>
              <a:t>Influence deliverables</a:t>
            </a:r>
          </a:p>
          <a:p>
            <a:pPr>
              <a:defRPr/>
            </a:pPr>
            <a:endParaRPr lang="en-US" dirty="0">
              <a:solidFill>
                <a:srgbClr val="FFFFFF"/>
              </a:solidFill>
            </a:endParaRPr>
          </a:p>
          <a:p>
            <a:endParaRPr lang="en-US" sz="2133" dirty="0"/>
          </a:p>
        </p:txBody>
      </p:sp>
      <p:sp>
        <p:nvSpPr>
          <p:cNvPr id="17" name="Content Placeholder 16">
            <a:extLst>
              <a:ext uri="{FF2B5EF4-FFF2-40B4-BE49-F238E27FC236}">
                <a16:creationId xmlns:a16="http://schemas.microsoft.com/office/drawing/2014/main" id="{84735214-3CAC-3146-8B5F-DB2E0CA3C661}"/>
              </a:ext>
            </a:extLst>
          </p:cNvPr>
          <p:cNvSpPr>
            <a:spLocks noGrp="1"/>
          </p:cNvSpPr>
          <p:nvPr>
            <p:ph sz="quarter" idx="16"/>
          </p:nvPr>
        </p:nvSpPr>
        <p:spPr>
          <a:xfrm>
            <a:off x="6096000" y="0"/>
            <a:ext cx="3048000" cy="3268909"/>
          </a:xfrm>
          <a:solidFill>
            <a:schemeClr val="tx2">
              <a:lumMod val="75000"/>
            </a:schemeClr>
          </a:solidFill>
        </p:spPr>
        <p:txBody>
          <a:bodyPr/>
          <a:lstStyle/>
          <a:p>
            <a:r>
              <a:rPr lang="en-US" sz="4000" dirty="0"/>
              <a:t>Sign up now at Think</a:t>
            </a:r>
          </a:p>
          <a:p>
            <a:pPr>
              <a:defRPr/>
            </a:pPr>
            <a:endParaRPr lang="en-US" dirty="0">
              <a:solidFill>
                <a:srgbClr val="FFFFFF"/>
              </a:solidFill>
            </a:endParaRPr>
          </a:p>
          <a:p>
            <a:pPr>
              <a:defRPr/>
            </a:pPr>
            <a:endParaRPr lang="en-US" dirty="0">
              <a:solidFill>
                <a:srgbClr val="FFFFFF"/>
              </a:solidFill>
            </a:endParaRPr>
          </a:p>
          <a:p>
            <a:endParaRPr lang="en-US" dirty="0"/>
          </a:p>
        </p:txBody>
      </p:sp>
      <p:sp>
        <p:nvSpPr>
          <p:cNvPr id="7" name="Title 6">
            <a:extLst>
              <a:ext uri="{FF2B5EF4-FFF2-40B4-BE49-F238E27FC236}">
                <a16:creationId xmlns:a16="http://schemas.microsoft.com/office/drawing/2014/main" id="{8E71888A-F39D-464A-A508-51DA118E2C8A}"/>
              </a:ext>
            </a:extLst>
          </p:cNvPr>
          <p:cNvSpPr>
            <a:spLocks noGrp="1"/>
          </p:cNvSpPr>
          <p:nvPr>
            <p:ph type="title"/>
          </p:nvPr>
        </p:nvSpPr>
        <p:spPr/>
        <p:txBody>
          <a:bodyPr/>
          <a:lstStyle/>
          <a:p>
            <a:r>
              <a:rPr lang="en-US" sz="4800" dirty="0"/>
              <a:t>WebSphere   Customer Advisory Board – </a:t>
            </a:r>
            <a:r>
              <a:rPr lang="en-US" dirty="0"/>
              <a:t>open invitation</a:t>
            </a:r>
            <a:br>
              <a:rPr lang="en-US" sz="4800" dirty="0"/>
            </a:br>
            <a:br>
              <a:rPr lang="en-US" sz="4800" dirty="0"/>
            </a:br>
            <a:r>
              <a:rPr lang="en-US" sz="1800" dirty="0"/>
              <a:t>email: </a:t>
            </a:r>
            <a:r>
              <a:rPr lang="en-US" sz="1800" dirty="0" err="1"/>
              <a:t>claudiab@us.ibm.com</a:t>
            </a:r>
            <a:endParaRPr lang="en-US" sz="4800" dirty="0"/>
          </a:p>
        </p:txBody>
      </p:sp>
      <p:sp>
        <p:nvSpPr>
          <p:cNvPr id="8" name="Slide Number Placeholder 1">
            <a:extLst>
              <a:ext uri="{FF2B5EF4-FFF2-40B4-BE49-F238E27FC236}">
                <a16:creationId xmlns:a16="http://schemas.microsoft.com/office/drawing/2014/main" id="{B4C828AC-E7D7-484A-AAB2-C28DD8B1F52B}"/>
              </a:ext>
            </a:extLst>
          </p:cNvPr>
          <p:cNvSpPr txBox="1">
            <a:spLocks/>
          </p:cNvSpPr>
          <p:nvPr/>
        </p:nvSpPr>
        <p:spPr>
          <a:xfrm>
            <a:off x="9144000" y="6620365"/>
            <a:ext cx="2743200" cy="182880"/>
          </a:xfr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354" rtl="0" eaLnBrk="1" fontAlgn="auto" latinLnBrk="0" hangingPunct="1">
              <a:lnSpc>
                <a:spcPct val="100000"/>
              </a:lnSpc>
              <a:spcBef>
                <a:spcPts val="0"/>
              </a:spcBef>
              <a:spcAft>
                <a:spcPts val="0"/>
              </a:spcAft>
              <a:buClrTx/>
              <a:buSzTx/>
              <a:buFontTx/>
              <a:buNone/>
              <a:tabLst/>
              <a:defRPr/>
            </a:pPr>
            <a:fld id="{D0BE6F14-FF48-0F4F-A8AA-2E3F25371E4A}" type="slidenum">
              <a:rPr kumimoji="0" lang="en-US" sz="800" b="0" i="0" u="none" strike="noStrike" kern="1200" cap="none" spc="0" normalizeH="0" baseline="0" noProof="0">
                <a:ln>
                  <a:noFill/>
                </a:ln>
                <a:solidFill>
                  <a:srgbClr val="FFFFFF"/>
                </a:solidFill>
                <a:effectLst/>
                <a:uLnTx/>
                <a:uFillTx/>
                <a:latin typeface="IBM Plex Sans"/>
                <a:ea typeface="+mn-ea"/>
                <a:cs typeface="Arial" charset="0"/>
              </a:rPr>
              <a:pPr marL="0" marR="0" lvl="0" indent="0" algn="r" defTabSz="914354" rtl="0" eaLnBrk="1" fontAlgn="auto" latinLnBrk="0" hangingPunct="1">
                <a:lnSpc>
                  <a:spcPct val="100000"/>
                </a:lnSpc>
                <a:spcBef>
                  <a:spcPts val="0"/>
                </a:spcBef>
                <a:spcAft>
                  <a:spcPts val="0"/>
                </a:spcAft>
                <a:buClrTx/>
                <a:buSzTx/>
                <a:buFontTx/>
                <a:buNone/>
                <a:tabLst/>
                <a:defRPr/>
              </a:pPr>
              <a:t>43</a:t>
            </a:fld>
            <a:endParaRPr kumimoji="0" lang="en-US" sz="800" b="0" i="0" u="none" strike="noStrike" kern="1200" cap="none" spc="0" normalizeH="0" baseline="0" noProof="0" dirty="0">
              <a:ln>
                <a:noFill/>
              </a:ln>
              <a:solidFill>
                <a:srgbClr val="FFFFFF"/>
              </a:solidFill>
              <a:effectLst/>
              <a:uLnTx/>
              <a:uFillTx/>
              <a:latin typeface="IBM Plex Sans"/>
              <a:ea typeface="+mn-ea"/>
              <a:cs typeface="Arial" charset="0"/>
            </a:endParaRPr>
          </a:p>
        </p:txBody>
      </p:sp>
      <p:sp>
        <p:nvSpPr>
          <p:cNvPr id="9" name="Footer Placeholder 1">
            <a:extLst>
              <a:ext uri="{FF2B5EF4-FFF2-40B4-BE49-F238E27FC236}">
                <a16:creationId xmlns:a16="http://schemas.microsoft.com/office/drawing/2014/main" id="{EEB6A10D-57EC-494A-8872-64E6A1012D75}"/>
              </a:ext>
            </a:extLst>
          </p:cNvPr>
          <p:cNvSpPr txBox="1">
            <a:spLocks/>
          </p:cNvSpPr>
          <p:nvPr/>
        </p:nvSpPr>
        <p:spPr>
          <a:xfrm>
            <a:off x="304799" y="6622435"/>
            <a:ext cx="3413760" cy="182880"/>
          </a:xfrm>
          <a:prstGeom prst="rect">
            <a:avLst/>
          </a:prstGeom>
        </p:spPr>
        <p:txBody>
          <a:bodyPr vert="horz" lIns="0" tIns="0" rIns="0" bIns="0" rtlCol="0" anchor="ctr"/>
          <a:lstStyle>
            <a:defPPr>
              <a:defRPr lang="en-US"/>
            </a:defPPr>
            <a:lvl1pPr marL="0" algn="r" defTabSz="914400" rtl="0" eaLnBrk="1" latinLnBrk="0" hangingPunct="1">
              <a:defRPr sz="800" kern="1200" baseline="0">
                <a:solidFill>
                  <a:schemeClr val="bg2"/>
                </a:solidFill>
                <a:latin typeface="+mn-lt"/>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FFFFFF"/>
                </a:solidFill>
                <a:effectLst/>
                <a:uLnTx/>
                <a:uFillTx/>
                <a:latin typeface="IBM Plex Sans"/>
                <a:cs typeface="Arial" charset="0"/>
              </a:rPr>
              <a:t>IBM Cloud / © 2018 IBM Corporation</a:t>
            </a:r>
          </a:p>
        </p:txBody>
      </p:sp>
      <p:sp>
        <p:nvSpPr>
          <p:cNvPr id="21" name="Content Placeholder 17">
            <a:extLst>
              <a:ext uri="{FF2B5EF4-FFF2-40B4-BE49-F238E27FC236}">
                <a16:creationId xmlns:a16="http://schemas.microsoft.com/office/drawing/2014/main" id="{9E5C168C-95C6-A247-B62B-2EB0FFD750F9}"/>
              </a:ext>
            </a:extLst>
          </p:cNvPr>
          <p:cNvSpPr txBox="1">
            <a:spLocks/>
          </p:cNvSpPr>
          <p:nvPr/>
        </p:nvSpPr>
        <p:spPr>
          <a:xfrm>
            <a:off x="-1" y="3268909"/>
            <a:ext cx="6095999" cy="3589091"/>
          </a:xfrm>
          <a:prstGeom prst="rect">
            <a:avLst/>
          </a:prstGeom>
          <a:solidFill>
            <a:schemeClr val="bg1"/>
          </a:solidFill>
        </p:spPr>
        <p:txBody>
          <a:bodyPr vert="horz" lIns="304800" tIns="256032" rIns="304800" bIns="304800" rtlCol="0">
            <a:noAutofit/>
          </a:bodyPr>
          <a:lstStyle>
            <a:lvl1pPr marL="0" indent="0" algn="l" defTabSz="457166" rtl="0" eaLnBrk="1" latinLnBrk="0" hangingPunct="1">
              <a:lnSpc>
                <a:spcPct val="100000"/>
              </a:lnSpc>
              <a:spcBef>
                <a:spcPts val="1100"/>
              </a:spcBef>
              <a:buFont typeface="Arial"/>
              <a:buNone/>
              <a:defRPr sz="1400" kern="1200">
                <a:solidFill>
                  <a:schemeClr val="bg2"/>
                </a:solidFill>
                <a:latin typeface="+mn-lt"/>
                <a:ea typeface="IBM Plex Sans" panose="020B0503050203000203" pitchFamily="34" charset="0"/>
                <a:cs typeface="Arial" charset="0"/>
              </a:defRPr>
            </a:lvl1pPr>
            <a:lvl2pPr marL="173026" indent="-173026" algn="l" defTabSz="457166" rtl="0" eaLnBrk="1" latinLnBrk="0" hangingPunct="1">
              <a:lnSpc>
                <a:spcPct val="100000"/>
              </a:lnSpc>
              <a:spcBef>
                <a:spcPts val="1100"/>
              </a:spcBef>
              <a:spcAft>
                <a:spcPts val="0"/>
              </a:spcAft>
              <a:buFont typeface="Arial"/>
              <a:buChar char="–"/>
              <a:defRPr sz="1400" kern="1200">
                <a:solidFill>
                  <a:schemeClr val="bg2"/>
                </a:solidFill>
                <a:latin typeface="+mn-lt"/>
                <a:ea typeface="IBM Plex Sans" panose="020B0503050203000203" pitchFamily="34" charset="0"/>
                <a:cs typeface="Arial" charset="0"/>
              </a:defRPr>
            </a:lvl2pPr>
            <a:lvl3pPr marL="396845" indent="-173026" algn="l" defTabSz="457166" rtl="0" eaLnBrk="1" latinLnBrk="0" hangingPunct="1">
              <a:lnSpc>
                <a:spcPct val="100000"/>
              </a:lnSpc>
              <a:spcBef>
                <a:spcPts val="1100"/>
              </a:spcBef>
              <a:spcAft>
                <a:spcPts val="0"/>
              </a:spcAft>
              <a:buFont typeface="Arial"/>
              <a:buChar char="•"/>
              <a:defRPr sz="1400" kern="1200">
                <a:solidFill>
                  <a:schemeClr val="bg2"/>
                </a:solidFill>
                <a:latin typeface="+mn-lt"/>
                <a:ea typeface="IBM Plex Sans" panose="020B0503050203000203" pitchFamily="34" charset="0"/>
                <a:cs typeface="Arial" charset="0"/>
              </a:defRPr>
            </a:lvl3pPr>
            <a:lvl4pPr marL="625430" indent="-168263" algn="l" defTabSz="457166" rtl="0" eaLnBrk="1" latinLnBrk="0" hangingPunct="1">
              <a:lnSpc>
                <a:spcPct val="100000"/>
              </a:lnSpc>
              <a:spcBef>
                <a:spcPts val="1100"/>
              </a:spcBef>
              <a:spcAft>
                <a:spcPts val="0"/>
              </a:spcAft>
              <a:buFont typeface="Arial"/>
              <a:buChar char="–"/>
              <a:defRPr sz="1400" kern="1200">
                <a:solidFill>
                  <a:schemeClr val="bg2"/>
                </a:solidFill>
                <a:latin typeface="+mn-lt"/>
                <a:ea typeface="IBM Plex Sans" panose="020B0503050203000203" pitchFamily="34" charset="0"/>
                <a:cs typeface="Arial" charset="0"/>
              </a:defRPr>
            </a:lvl4pPr>
            <a:lvl5pPr marL="803215" indent="-173026" algn="l" defTabSz="457166" rtl="0" eaLnBrk="1" latinLnBrk="0" hangingPunct="1">
              <a:lnSpc>
                <a:spcPct val="100000"/>
              </a:lnSpc>
              <a:spcBef>
                <a:spcPts val="1100"/>
              </a:spcBef>
              <a:spcAft>
                <a:spcPts val="0"/>
              </a:spcAft>
              <a:buFont typeface="Arial"/>
              <a:buChar char="»"/>
              <a:defRPr sz="1400" kern="1200">
                <a:solidFill>
                  <a:schemeClr val="bg2"/>
                </a:solidFill>
                <a:latin typeface="+mn-lt"/>
                <a:ea typeface="IBM Plex Sans" panose="020B0503050203000203" pitchFamily="34" charset="0"/>
                <a:cs typeface="Arial" charset="0"/>
              </a:defRPr>
            </a:lvl5pPr>
            <a:lvl6pPr marL="2514411" indent="-228582" algn="l" defTabSz="457166" rtl="0" eaLnBrk="1" latinLnBrk="0" hangingPunct="1">
              <a:spcBef>
                <a:spcPct val="20000"/>
              </a:spcBef>
              <a:buFont typeface="Arial"/>
              <a:buChar char="•"/>
              <a:defRPr sz="2000" kern="1200">
                <a:solidFill>
                  <a:schemeClr val="tx1"/>
                </a:solidFill>
                <a:latin typeface="+mn-lt"/>
                <a:ea typeface="+mn-ea"/>
                <a:cs typeface="+mn-cs"/>
              </a:defRPr>
            </a:lvl6pPr>
            <a:lvl7pPr marL="2971578" indent="-228582" algn="l" defTabSz="457166" rtl="0" eaLnBrk="1" latinLnBrk="0" hangingPunct="1">
              <a:spcBef>
                <a:spcPct val="20000"/>
              </a:spcBef>
              <a:buFont typeface="Arial"/>
              <a:buChar char="•"/>
              <a:defRPr sz="2000" kern="1200">
                <a:solidFill>
                  <a:schemeClr val="tx1"/>
                </a:solidFill>
                <a:latin typeface="+mn-lt"/>
                <a:ea typeface="+mn-ea"/>
                <a:cs typeface="+mn-cs"/>
              </a:defRPr>
            </a:lvl7pPr>
            <a:lvl8pPr marL="3428744" indent="-228582" algn="l" defTabSz="457166" rtl="0" eaLnBrk="1" latinLnBrk="0" hangingPunct="1">
              <a:spcBef>
                <a:spcPct val="20000"/>
              </a:spcBef>
              <a:buFont typeface="Arial"/>
              <a:buChar char="•"/>
              <a:defRPr sz="2000" kern="1200">
                <a:solidFill>
                  <a:schemeClr val="tx1"/>
                </a:solidFill>
                <a:latin typeface="+mn-lt"/>
                <a:ea typeface="+mn-ea"/>
                <a:cs typeface="+mn-cs"/>
              </a:defRPr>
            </a:lvl8pPr>
            <a:lvl9pPr marL="3885909" indent="-228582" algn="l" defTabSz="457166"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166" rtl="0" eaLnBrk="1" fontAlgn="auto" latinLnBrk="0" hangingPunct="1">
              <a:lnSpc>
                <a:spcPct val="100000"/>
              </a:lnSpc>
              <a:spcBef>
                <a:spcPts val="0"/>
              </a:spcBef>
              <a:spcAft>
                <a:spcPts val="0"/>
              </a:spcAft>
              <a:buClrTx/>
              <a:buSzTx/>
              <a:buFont typeface="Arial"/>
              <a:buNone/>
              <a:tabLst/>
              <a:defRPr/>
            </a:pPr>
            <a:r>
              <a:rPr kumimoji="0" lang="en-US" sz="2400" b="1" i="0" u="none" strike="noStrike" kern="1200" cap="none" spc="0" normalizeH="0" baseline="0" noProof="0" dirty="0">
                <a:ln>
                  <a:noFill/>
                </a:ln>
                <a:solidFill>
                  <a:srgbClr val="FFFFFF"/>
                </a:solidFill>
                <a:effectLst/>
                <a:uLnTx/>
                <a:uFillTx/>
                <a:latin typeface="IBM Plex Sans"/>
                <a:cs typeface="Arial" charset="0"/>
              </a:rPr>
              <a:t>Choose your engagement level: </a:t>
            </a:r>
          </a:p>
          <a:p>
            <a:pPr marL="457200" marR="0" lvl="0" indent="-457200" algn="l" defTabSz="457166" rtl="0" eaLnBrk="1" fontAlgn="auto" latinLnBrk="0" hangingPunct="1">
              <a:lnSpc>
                <a:spcPct val="100000"/>
              </a:lnSpc>
              <a:spcBef>
                <a:spcPts val="1100"/>
              </a:spcBef>
              <a:spcAft>
                <a:spcPts val="0"/>
              </a:spcAft>
              <a:buClrTx/>
              <a:buSzTx/>
              <a:buFont typeface="+mj-lt"/>
              <a:buAutoNum type="arabicPeriod"/>
              <a:tabLst/>
              <a:defRPr/>
            </a:pPr>
            <a:r>
              <a:rPr kumimoji="0" lang="en-US" sz="2400" b="1" i="0" u="none" strike="noStrike" kern="1200" cap="none" spc="0" normalizeH="0" baseline="0" noProof="0" dirty="0">
                <a:ln>
                  <a:noFill/>
                </a:ln>
                <a:solidFill>
                  <a:srgbClr val="FFFFFF"/>
                </a:solidFill>
                <a:effectLst/>
                <a:uLnTx/>
                <a:uFillTx/>
                <a:latin typeface="IBM Plex Sans"/>
                <a:cs typeface="Arial" charset="0"/>
              </a:rPr>
              <a:t>Stay ahead of the curve</a:t>
            </a:r>
            <a:r>
              <a:rPr kumimoji="0" lang="en-US" sz="2400" b="0" i="0" u="none" strike="noStrike" kern="1200" cap="none" spc="0" normalizeH="0" baseline="0" noProof="0" dirty="0">
                <a:ln>
                  <a:noFill/>
                </a:ln>
                <a:solidFill>
                  <a:srgbClr val="FFFFFF"/>
                </a:solidFill>
                <a:effectLst/>
                <a:uLnTx/>
                <a:uFillTx/>
                <a:latin typeface="IBM Plex Sans"/>
                <a:cs typeface="Arial" charset="0"/>
              </a:rPr>
              <a:t>:  more time commitment </a:t>
            </a:r>
          </a:p>
          <a:p>
            <a:pPr marL="457200" marR="0" lvl="0" indent="-457200" algn="l" defTabSz="457166" rtl="0" eaLnBrk="1" fontAlgn="auto" latinLnBrk="0" hangingPunct="1">
              <a:lnSpc>
                <a:spcPct val="100000"/>
              </a:lnSpc>
              <a:spcBef>
                <a:spcPts val="1100"/>
              </a:spcBef>
              <a:spcAft>
                <a:spcPts val="0"/>
              </a:spcAft>
              <a:buClrTx/>
              <a:buSzTx/>
              <a:buFont typeface="+mj-lt"/>
              <a:buAutoNum type="arabicPeriod"/>
              <a:tabLst/>
              <a:defRPr/>
            </a:pPr>
            <a:r>
              <a:rPr kumimoji="0" lang="en-US" sz="2400" b="1" i="0" u="none" strike="noStrike" kern="1200" cap="none" spc="0" normalizeH="0" baseline="0" noProof="0" dirty="0">
                <a:ln>
                  <a:noFill/>
                </a:ln>
                <a:solidFill>
                  <a:srgbClr val="FFFFFF"/>
                </a:solidFill>
                <a:effectLst/>
                <a:uLnTx/>
                <a:uFillTx/>
                <a:latin typeface="IBM Plex Sans"/>
                <a:cs typeface="Arial" charset="0"/>
              </a:rPr>
              <a:t>Close the gap</a:t>
            </a:r>
            <a:r>
              <a:rPr kumimoji="0" lang="en-US" sz="2400" b="0" i="0" u="none" strike="noStrike" kern="1200" cap="none" spc="0" normalizeH="0" baseline="0" noProof="0" dirty="0">
                <a:ln>
                  <a:noFill/>
                </a:ln>
                <a:solidFill>
                  <a:srgbClr val="FFFFFF"/>
                </a:solidFill>
                <a:effectLst/>
                <a:uLnTx/>
                <a:uFillTx/>
                <a:latin typeface="IBM Plex Sans"/>
                <a:cs typeface="Arial" charset="0"/>
              </a:rPr>
              <a:t>: quarterly involvement</a:t>
            </a:r>
          </a:p>
          <a:p>
            <a:pPr marL="457200" marR="0" lvl="0" indent="-457200" algn="l" defTabSz="457166" rtl="0" eaLnBrk="1" fontAlgn="auto" latinLnBrk="0" hangingPunct="1">
              <a:lnSpc>
                <a:spcPct val="100000"/>
              </a:lnSpc>
              <a:spcBef>
                <a:spcPts val="1100"/>
              </a:spcBef>
              <a:spcAft>
                <a:spcPts val="0"/>
              </a:spcAft>
              <a:buClrTx/>
              <a:buSzTx/>
              <a:buFont typeface="+mj-lt"/>
              <a:buAutoNum type="arabicPeriod"/>
              <a:tabLst/>
              <a:defRPr/>
            </a:pPr>
            <a:r>
              <a:rPr kumimoji="0" lang="en-US" sz="2400" b="1" i="0" u="none" strike="noStrike" kern="1200" cap="none" spc="0" normalizeH="0" baseline="0" noProof="0" dirty="0">
                <a:ln>
                  <a:noFill/>
                </a:ln>
                <a:solidFill>
                  <a:srgbClr val="FFFFFF"/>
                </a:solidFill>
                <a:effectLst/>
                <a:uLnTx/>
                <a:uFillTx/>
                <a:latin typeface="IBM Plex Sans"/>
                <a:cs typeface="Arial" charset="0"/>
              </a:rPr>
              <a:t>At your own pace</a:t>
            </a:r>
            <a:r>
              <a:rPr kumimoji="0" lang="en-US" sz="2400" b="0" i="0" u="none" strike="noStrike" kern="1200" cap="none" spc="0" normalizeH="0" baseline="0" noProof="0" dirty="0">
                <a:ln>
                  <a:noFill/>
                </a:ln>
                <a:solidFill>
                  <a:srgbClr val="FFFFFF"/>
                </a:solidFill>
                <a:effectLst/>
                <a:uLnTx/>
                <a:uFillTx/>
                <a:latin typeface="IBM Plex Sans"/>
                <a:cs typeface="Arial" charset="0"/>
              </a:rPr>
              <a:t>: impact longer term goals</a:t>
            </a:r>
          </a:p>
          <a:p>
            <a:pPr marL="0" marR="0" lvl="0" indent="0" algn="l" defTabSz="457166" rtl="0" eaLnBrk="1" fontAlgn="auto" latinLnBrk="0" hangingPunct="1">
              <a:lnSpc>
                <a:spcPct val="100000"/>
              </a:lnSpc>
              <a:spcBef>
                <a:spcPts val="0"/>
              </a:spcBef>
              <a:spcAft>
                <a:spcPts val="0"/>
              </a:spcAft>
              <a:buClrTx/>
              <a:buSzTx/>
              <a:buFont typeface="Arial"/>
              <a:buNone/>
              <a:tabLst/>
              <a:defRPr/>
            </a:pPr>
            <a:endParaRPr kumimoji="0" lang="en-US" sz="1467" b="0" i="0" u="none" strike="noStrike" kern="1200" cap="none" spc="0" normalizeH="0" baseline="0" noProof="0" dirty="0">
              <a:ln>
                <a:noFill/>
              </a:ln>
              <a:solidFill>
                <a:srgbClr val="FFFFFF"/>
              </a:solidFill>
              <a:effectLst/>
              <a:uLnTx/>
              <a:uFillTx/>
              <a:latin typeface="IBM Plex Sans" panose="020B0503050000000000" pitchFamily="34" charset="77"/>
              <a:cs typeface="Arial" charset="0"/>
            </a:endParaRPr>
          </a:p>
          <a:p>
            <a:pPr marL="0" marR="0" lvl="0" indent="0" algn="l" defTabSz="457166" rtl="0" eaLnBrk="1" fontAlgn="auto" latinLnBrk="0" hangingPunct="1">
              <a:lnSpc>
                <a:spcPct val="100000"/>
              </a:lnSpc>
              <a:spcBef>
                <a:spcPts val="1100"/>
              </a:spcBef>
              <a:spcAft>
                <a:spcPts val="0"/>
              </a:spcAft>
              <a:buClrTx/>
              <a:buSzTx/>
              <a:buFont typeface="Arial"/>
              <a:buNone/>
              <a:tabLst/>
              <a:defRPr/>
            </a:pPr>
            <a:endParaRPr kumimoji="0" lang="en-US" sz="1467" b="0" i="0" u="none" strike="noStrike" kern="1200" cap="none" spc="0" normalizeH="0" baseline="0" noProof="0" dirty="0">
              <a:ln>
                <a:noFill/>
              </a:ln>
              <a:solidFill>
                <a:srgbClr val="FFFFFF"/>
              </a:solidFill>
              <a:effectLst/>
              <a:uLnTx/>
              <a:uFillTx/>
              <a:latin typeface="IBM Plex Sans"/>
              <a:cs typeface="Arial" charset="0"/>
            </a:endParaRPr>
          </a:p>
        </p:txBody>
      </p:sp>
      <p:pic>
        <p:nvPicPr>
          <p:cNvPr id="10" name="Content Placeholder 8">
            <a:extLst>
              <a:ext uri="{FF2B5EF4-FFF2-40B4-BE49-F238E27FC236}">
                <a16:creationId xmlns:a16="http://schemas.microsoft.com/office/drawing/2014/main" id="{1FA314B7-32C2-EA4B-8DAD-8510499019C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66018" y="3253919"/>
            <a:ext cx="6136646" cy="3589091"/>
          </a:xfrm>
          <a:prstGeom prst="rect">
            <a:avLst/>
          </a:prstGeom>
          <a:solidFill>
            <a:schemeClr val="accent3"/>
          </a:solidFill>
        </p:spPr>
      </p:pic>
      <p:sp>
        <p:nvSpPr>
          <p:cNvPr id="2" name="TextBox 1">
            <a:extLst>
              <a:ext uri="{FF2B5EF4-FFF2-40B4-BE49-F238E27FC236}">
                <a16:creationId xmlns:a16="http://schemas.microsoft.com/office/drawing/2014/main" id="{CBF6701C-97D0-A64B-80FF-9ECF805378CF}"/>
              </a:ext>
            </a:extLst>
          </p:cNvPr>
          <p:cNvSpPr txBox="1"/>
          <p:nvPr/>
        </p:nvSpPr>
        <p:spPr>
          <a:xfrm>
            <a:off x="9144000" y="3429000"/>
            <a:ext cx="2257349"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IBM Plex Sans"/>
                <a:ea typeface="+mn-ea"/>
                <a:cs typeface="+mn-cs"/>
              </a:rPr>
              <a:t>Get involved.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IBM Plex Sans"/>
                <a:ea typeface="+mn-ea"/>
                <a:cs typeface="+mn-cs"/>
              </a:rPr>
              <a:t>Be successful.</a:t>
            </a:r>
          </a:p>
        </p:txBody>
      </p:sp>
    </p:spTree>
    <p:extLst>
      <p:ext uri="{BB962C8B-B14F-4D97-AF65-F5344CB8AC3E}">
        <p14:creationId xmlns:p14="http://schemas.microsoft.com/office/powerpoint/2010/main" val="633029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9E2EAB-3F3E-C348-9070-6BAC07605E4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0BE6F14-FF48-0F4F-A8AA-2E3F25371E4A}" type="slidenum">
              <a:rPr kumimoji="0" lang="en-US" sz="800" b="0" i="0" u="none" strike="noStrike" kern="1200" cap="none" spc="0" normalizeH="0" baseline="0" noProof="0" smtClean="0">
                <a:ln>
                  <a:noFill/>
                </a:ln>
                <a:solidFill>
                  <a:srgbClr val="FFFFFF"/>
                </a:solidFill>
                <a:effectLst/>
                <a:uLnTx/>
                <a:uFillTx/>
                <a:latin typeface="IBM Plex Sans"/>
                <a:cs typeface="Arial" charset="0"/>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800" b="0" i="0" u="none" strike="noStrike" kern="1200" cap="none" spc="0" normalizeH="0" baseline="0" noProof="0">
              <a:ln>
                <a:noFill/>
              </a:ln>
              <a:solidFill>
                <a:srgbClr val="FFFFFF"/>
              </a:solidFill>
              <a:effectLst/>
              <a:uLnTx/>
              <a:uFillTx/>
              <a:latin typeface="IBM Plex Sans"/>
              <a:cs typeface="Arial" charset="0"/>
            </a:endParaRPr>
          </a:p>
        </p:txBody>
      </p:sp>
      <p:sp>
        <p:nvSpPr>
          <p:cNvPr id="4" name="Footer Placeholder 3">
            <a:extLst>
              <a:ext uri="{FF2B5EF4-FFF2-40B4-BE49-F238E27FC236}">
                <a16:creationId xmlns:a16="http://schemas.microsoft.com/office/drawing/2014/main" id="{C3A018B1-E6AC-F84F-99FF-29EA1A20FE64}"/>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800" b="0" i="0" u="none" strike="noStrike" kern="1200" cap="none" spc="0" normalizeH="0" baseline="0" noProof="0" dirty="0">
                <a:ln>
                  <a:noFill/>
                </a:ln>
                <a:solidFill>
                  <a:srgbClr val="FFFFFF"/>
                </a:solidFill>
                <a:effectLst/>
                <a:uLnTx/>
                <a:uFillTx/>
                <a:latin typeface="IBM Plex Sans"/>
                <a:cs typeface="Arial" charset="0"/>
              </a:rPr>
              <a:t>IBM Cloud /  </a:t>
            </a:r>
            <a:r>
              <a:rPr kumimoji="0" lang="de-DE" sz="800" b="0" i="0" u="none" strike="noStrike" kern="1200" cap="none" spc="0" normalizeH="0" baseline="0" noProof="0" dirty="0" err="1">
                <a:ln>
                  <a:noFill/>
                </a:ln>
                <a:solidFill>
                  <a:srgbClr val="FFFFFF"/>
                </a:solidFill>
                <a:effectLst/>
                <a:uLnTx/>
                <a:uFillTx/>
                <a:latin typeface="IBM Plex Sans"/>
                <a:cs typeface="Arial" charset="0"/>
              </a:rPr>
              <a:t>February</a:t>
            </a:r>
            <a:r>
              <a:rPr kumimoji="0" lang="de-DE" sz="800" b="0" i="0" u="none" strike="noStrike" kern="1200" cap="none" spc="0" normalizeH="0" baseline="0" noProof="0" dirty="0">
                <a:ln>
                  <a:noFill/>
                </a:ln>
                <a:solidFill>
                  <a:srgbClr val="FFFFFF"/>
                </a:solidFill>
                <a:effectLst/>
                <a:uLnTx/>
                <a:uFillTx/>
                <a:latin typeface="IBM Plex Sans"/>
                <a:cs typeface="Arial" charset="0"/>
              </a:rPr>
              <a:t> 2019 / © 2019 IBM Corporation</a:t>
            </a:r>
            <a:endParaRPr kumimoji="0" lang="en-US" sz="800" b="0" i="0" u="none" strike="noStrike" kern="1200" cap="none" spc="0" normalizeH="0" baseline="0" noProof="0" dirty="0">
              <a:ln>
                <a:noFill/>
              </a:ln>
              <a:solidFill>
                <a:srgbClr val="FFFFFF"/>
              </a:solidFill>
              <a:effectLst/>
              <a:uLnTx/>
              <a:uFillTx/>
              <a:latin typeface="IBM Plex Sans"/>
              <a:cs typeface="Arial" charset="0"/>
            </a:endParaRPr>
          </a:p>
        </p:txBody>
      </p:sp>
      <p:graphicFrame>
        <p:nvGraphicFramePr>
          <p:cNvPr id="7" name="Table 6">
            <a:extLst>
              <a:ext uri="{FF2B5EF4-FFF2-40B4-BE49-F238E27FC236}">
                <a16:creationId xmlns:a16="http://schemas.microsoft.com/office/drawing/2014/main" id="{37D2D5CE-47B1-FE4A-93CF-E70711A190A4}"/>
              </a:ext>
            </a:extLst>
          </p:cNvPr>
          <p:cNvGraphicFramePr>
            <a:graphicFrameLocks noGrp="1"/>
          </p:cNvGraphicFramePr>
          <p:nvPr>
            <p:extLst/>
          </p:nvPr>
        </p:nvGraphicFramePr>
        <p:xfrm>
          <a:off x="189872" y="1154242"/>
          <a:ext cx="11697330" cy="4773014"/>
        </p:xfrm>
        <a:graphic>
          <a:graphicData uri="http://schemas.openxmlformats.org/drawingml/2006/table">
            <a:tbl>
              <a:tblPr firstRow="1" bandRow="1">
                <a:tableStyleId>{5C22544A-7EE6-4342-B048-85BDC9FD1C3A}</a:tableStyleId>
              </a:tblPr>
              <a:tblGrid>
                <a:gridCol w="1791328">
                  <a:extLst>
                    <a:ext uri="{9D8B030D-6E8A-4147-A177-3AD203B41FA5}">
                      <a16:colId xmlns:a16="http://schemas.microsoft.com/office/drawing/2014/main" val="1433714609"/>
                    </a:ext>
                  </a:extLst>
                </a:gridCol>
                <a:gridCol w="1397000">
                  <a:extLst>
                    <a:ext uri="{9D8B030D-6E8A-4147-A177-3AD203B41FA5}">
                      <a16:colId xmlns:a16="http://schemas.microsoft.com/office/drawing/2014/main" val="1030960806"/>
                    </a:ext>
                  </a:extLst>
                </a:gridCol>
                <a:gridCol w="1346200">
                  <a:extLst>
                    <a:ext uri="{9D8B030D-6E8A-4147-A177-3AD203B41FA5}">
                      <a16:colId xmlns:a16="http://schemas.microsoft.com/office/drawing/2014/main" val="1055689365"/>
                    </a:ext>
                  </a:extLst>
                </a:gridCol>
                <a:gridCol w="1358900">
                  <a:extLst>
                    <a:ext uri="{9D8B030D-6E8A-4147-A177-3AD203B41FA5}">
                      <a16:colId xmlns:a16="http://schemas.microsoft.com/office/drawing/2014/main" val="3391976331"/>
                    </a:ext>
                  </a:extLst>
                </a:gridCol>
                <a:gridCol w="1390803">
                  <a:extLst>
                    <a:ext uri="{9D8B030D-6E8A-4147-A177-3AD203B41FA5}">
                      <a16:colId xmlns:a16="http://schemas.microsoft.com/office/drawing/2014/main" val="2576145600"/>
                    </a:ext>
                  </a:extLst>
                </a:gridCol>
                <a:gridCol w="1471033">
                  <a:extLst>
                    <a:ext uri="{9D8B030D-6E8A-4147-A177-3AD203B41FA5}">
                      <a16:colId xmlns:a16="http://schemas.microsoft.com/office/drawing/2014/main" val="3444127529"/>
                    </a:ext>
                  </a:extLst>
                </a:gridCol>
                <a:gridCol w="1471033">
                  <a:extLst>
                    <a:ext uri="{9D8B030D-6E8A-4147-A177-3AD203B41FA5}">
                      <a16:colId xmlns:a16="http://schemas.microsoft.com/office/drawing/2014/main" val="1432945073"/>
                    </a:ext>
                  </a:extLst>
                </a:gridCol>
                <a:gridCol w="1471033">
                  <a:extLst>
                    <a:ext uri="{9D8B030D-6E8A-4147-A177-3AD203B41FA5}">
                      <a16:colId xmlns:a16="http://schemas.microsoft.com/office/drawing/2014/main" val="2061897012"/>
                    </a:ext>
                  </a:extLst>
                </a:gridCol>
              </a:tblGrid>
              <a:tr h="936665">
                <a:tc>
                  <a:txBody>
                    <a:bodyPr/>
                    <a:lstStyle/>
                    <a:p>
                      <a:r>
                        <a:rPr lang="en-US" sz="1800" dirty="0"/>
                        <a:t>Engagement level </a:t>
                      </a:r>
                    </a:p>
                  </a:txBody>
                  <a:tcPr/>
                </a:tc>
                <a:tc>
                  <a:txBody>
                    <a:bodyPr/>
                    <a:lstStyle/>
                    <a:p>
                      <a:r>
                        <a:rPr lang="en-US" sz="1600" dirty="0" err="1"/>
                        <a:t>Comm</a:t>
                      </a:r>
                      <a:r>
                        <a:rPr lang="en-US" sz="1600" dirty="0"/>
                        <a:t> frequency</a:t>
                      </a:r>
                    </a:p>
                  </a:txBody>
                  <a:tcPr/>
                </a:tc>
                <a:tc>
                  <a:txBody>
                    <a:bodyPr/>
                    <a:lstStyle/>
                    <a:p>
                      <a:r>
                        <a:rPr lang="en-US" sz="1600" dirty="0"/>
                        <a:t>User group studies and testing</a:t>
                      </a:r>
                    </a:p>
                  </a:txBody>
                  <a:tcPr/>
                </a:tc>
                <a:tc>
                  <a:txBody>
                    <a:bodyPr/>
                    <a:lstStyle/>
                    <a:p>
                      <a:r>
                        <a:rPr lang="en-US" sz="1600" dirty="0"/>
                        <a:t>Contribute Code </a:t>
                      </a:r>
                    </a:p>
                  </a:txBody>
                  <a:tcPr/>
                </a:tc>
                <a:tc>
                  <a:txBody>
                    <a:bodyPr/>
                    <a:lstStyle/>
                    <a:p>
                      <a:r>
                        <a:rPr lang="en-US" sz="1600" dirty="0"/>
                        <a:t>Design discussions</a:t>
                      </a:r>
                    </a:p>
                  </a:txBody>
                  <a:tcPr/>
                </a:tc>
                <a:tc>
                  <a:txBody>
                    <a:bodyPr/>
                    <a:lstStyle/>
                    <a:p>
                      <a:r>
                        <a:rPr lang="en-US" sz="1600" dirty="0"/>
                        <a:t>Prototype feedback,  pre-release code </a:t>
                      </a:r>
                    </a:p>
                  </a:txBody>
                  <a:tcPr/>
                </a:tc>
                <a:tc>
                  <a:txBody>
                    <a:bodyPr/>
                    <a:lstStyle/>
                    <a:p>
                      <a:r>
                        <a:rPr lang="en-US" sz="1600" dirty="0"/>
                        <a:t>Create joint assets (webcasts, quotes), roadmaps</a:t>
                      </a:r>
                    </a:p>
                  </a:txBody>
                  <a:tcPr/>
                </a:tc>
                <a:tc>
                  <a:txBody>
                    <a:bodyPr/>
                    <a:lstStyle/>
                    <a:p>
                      <a:r>
                        <a:rPr lang="en-US" sz="1600" dirty="0"/>
                        <a:t>Meetings,  conferences, Think 2020</a:t>
                      </a:r>
                    </a:p>
                  </a:txBody>
                  <a:tcPr/>
                </a:tc>
                <a:extLst>
                  <a:ext uri="{0D108BD9-81ED-4DB2-BD59-A6C34878D82A}">
                    <a16:rowId xmlns:a16="http://schemas.microsoft.com/office/drawing/2014/main" val="2519839957"/>
                  </a:ext>
                </a:extLst>
              </a:tr>
              <a:tr h="1136827">
                <a:tc>
                  <a:txBody>
                    <a:bodyPr/>
                    <a:lstStyle/>
                    <a:p>
                      <a:r>
                        <a:rPr lang="en-US" sz="1800" b="1" dirty="0"/>
                        <a:t>Stay ahead of the curve </a:t>
                      </a:r>
                    </a:p>
                  </a:txBody>
                  <a:tcPr/>
                </a:tc>
                <a:tc>
                  <a:txBody>
                    <a:bodyPr/>
                    <a:lstStyle/>
                    <a:p>
                      <a:r>
                        <a:rPr lang="en-US" sz="1800" dirty="0"/>
                        <a:t>Monthly</a:t>
                      </a:r>
                    </a:p>
                  </a:txBody>
                  <a:tcPr/>
                </a:tc>
                <a:tc>
                  <a:txBody>
                    <a:bodyPr/>
                    <a:lstStyle/>
                    <a:p>
                      <a:pPr marL="571500" indent="-571500" algn="ctr">
                        <a:buFont typeface="Wingdings" pitchFamily="2" charset="2"/>
                        <a:buChar char="ü"/>
                      </a:pPr>
                      <a:r>
                        <a:rPr lang="en-US" sz="4400" dirty="0">
                          <a:solidFill>
                            <a:srgbClr val="00B050"/>
                          </a:solidFill>
                        </a:rPr>
                        <a:t> </a:t>
                      </a:r>
                    </a:p>
                  </a:txBody>
                  <a:tcPr/>
                </a:tc>
                <a:tc>
                  <a:txBody>
                    <a:bodyPr/>
                    <a:lstStyle/>
                    <a:p>
                      <a:pPr marL="571500" indent="-571500" algn="ctr">
                        <a:buFont typeface="Wingdings" pitchFamily="2" charset="2"/>
                        <a:buChar char="ü"/>
                      </a:pPr>
                      <a:r>
                        <a:rPr lang="en-US" sz="4400" dirty="0">
                          <a:solidFill>
                            <a:srgbClr val="00B050"/>
                          </a:solidFill>
                        </a:rPr>
                        <a:t> </a:t>
                      </a:r>
                    </a:p>
                  </a:txBody>
                  <a:tcPr/>
                </a:tc>
                <a:tc>
                  <a:txBody>
                    <a:bodyPr/>
                    <a:lstStyle/>
                    <a:p>
                      <a:pPr marL="285750" indent="-285750">
                        <a:buFont typeface="Wingdings" pitchFamily="2" charset="2"/>
                        <a:buChar char="ü"/>
                      </a:pPr>
                      <a:r>
                        <a:rPr lang="en-US" sz="4400" dirty="0">
                          <a:solidFill>
                            <a:srgbClr val="00B050"/>
                          </a:solidFill>
                        </a:rPr>
                        <a:t> </a:t>
                      </a:r>
                    </a:p>
                  </a:txBody>
                  <a:tcPr/>
                </a:tc>
                <a:tc>
                  <a:txBody>
                    <a:bodyPr/>
                    <a:lstStyle/>
                    <a:p>
                      <a:pPr marL="285750" indent="-285750">
                        <a:buFont typeface="Wingdings" pitchFamily="2" charset="2"/>
                        <a:buChar char="ü"/>
                      </a:pPr>
                      <a:r>
                        <a:rPr lang="en-US" sz="4400" dirty="0">
                          <a:solidFill>
                            <a:srgbClr val="00B050"/>
                          </a:solidFill>
                        </a:rPr>
                        <a:t> </a:t>
                      </a:r>
                    </a:p>
                  </a:txBody>
                  <a:tcPr/>
                </a:tc>
                <a:tc>
                  <a:txBody>
                    <a:bodyPr/>
                    <a:lstStyle/>
                    <a:p>
                      <a:pPr marL="285750" indent="-285750">
                        <a:buFont typeface="Wingdings" pitchFamily="2" charset="2"/>
                        <a:buChar char="ü"/>
                      </a:pPr>
                      <a:r>
                        <a:rPr lang="en-US" sz="4400" dirty="0">
                          <a:solidFill>
                            <a:srgbClr val="00B050"/>
                          </a:solidFill>
                        </a:rPr>
                        <a:t> </a:t>
                      </a:r>
                    </a:p>
                  </a:txBody>
                  <a:tcPr/>
                </a:tc>
                <a:tc>
                  <a:txBody>
                    <a:bodyPr/>
                    <a:lstStyle/>
                    <a:p>
                      <a:pPr marL="285750" indent="-285750">
                        <a:buFont typeface="Wingdings" pitchFamily="2" charset="2"/>
                        <a:buChar char="ü"/>
                      </a:pPr>
                      <a:r>
                        <a:rPr lang="en-US" sz="4400" dirty="0">
                          <a:solidFill>
                            <a:srgbClr val="00B050"/>
                          </a:solidFill>
                        </a:rPr>
                        <a:t> </a:t>
                      </a:r>
                    </a:p>
                  </a:txBody>
                  <a:tcPr/>
                </a:tc>
                <a:extLst>
                  <a:ext uri="{0D108BD9-81ED-4DB2-BD59-A6C34878D82A}">
                    <a16:rowId xmlns:a16="http://schemas.microsoft.com/office/drawing/2014/main" val="1851718960"/>
                  </a:ext>
                </a:extLst>
              </a:tr>
              <a:tr h="1136827">
                <a:tc>
                  <a:txBody>
                    <a:bodyPr/>
                    <a:lstStyle/>
                    <a:p>
                      <a:r>
                        <a:rPr lang="en-US" sz="1800" b="1" dirty="0"/>
                        <a:t>Close the gap</a:t>
                      </a:r>
                    </a:p>
                  </a:txBody>
                  <a:tcPr/>
                </a:tc>
                <a:tc>
                  <a:txBody>
                    <a:bodyPr/>
                    <a:lstStyle/>
                    <a:p>
                      <a:r>
                        <a:rPr lang="en-US" sz="1800" dirty="0"/>
                        <a:t>Quarterly</a:t>
                      </a:r>
                    </a:p>
                  </a:txBody>
                  <a:tcPr/>
                </a:tc>
                <a:tc>
                  <a:txBody>
                    <a:bodyPr/>
                    <a:lstStyle/>
                    <a:p>
                      <a:pPr marL="285750" indent="-285750">
                        <a:buFont typeface="Wingdings" pitchFamily="2" charset="2"/>
                        <a:buChar char="ü"/>
                      </a:pPr>
                      <a:endParaRPr lang="en-US" sz="2000" dirty="0">
                        <a:solidFill>
                          <a:srgbClr val="00B050"/>
                        </a:solidFill>
                      </a:endParaRPr>
                    </a:p>
                  </a:txBody>
                  <a:tcPr/>
                </a:tc>
                <a:tc>
                  <a:txBody>
                    <a:bodyPr/>
                    <a:lstStyle/>
                    <a:p>
                      <a:pPr marL="285750" indent="-285750">
                        <a:buFont typeface="Wingdings" pitchFamily="2" charset="2"/>
                        <a:buChar char="ü"/>
                      </a:pPr>
                      <a:endParaRPr lang="en-US" sz="2000" dirty="0">
                        <a:solidFill>
                          <a:srgbClr val="00B050"/>
                        </a:solidFill>
                      </a:endParaRPr>
                    </a:p>
                  </a:txBody>
                  <a:tcPr/>
                </a:tc>
                <a:tc>
                  <a:txBody>
                    <a:bodyPr/>
                    <a:lstStyle/>
                    <a:p>
                      <a:pPr marL="285750" indent="-285750">
                        <a:buFont typeface="Wingdings" pitchFamily="2" charset="2"/>
                        <a:buChar char="ü"/>
                      </a:pPr>
                      <a:r>
                        <a:rPr lang="en-US" sz="4400" dirty="0">
                          <a:solidFill>
                            <a:srgbClr val="00B050"/>
                          </a:solidFill>
                        </a:rPr>
                        <a:t> </a:t>
                      </a:r>
                    </a:p>
                  </a:txBody>
                  <a:tcPr/>
                </a:tc>
                <a:tc>
                  <a:txBody>
                    <a:bodyPr/>
                    <a:lstStyle/>
                    <a:p>
                      <a:pPr marL="285750" indent="-285750">
                        <a:buFont typeface="Wingdings" pitchFamily="2" charset="2"/>
                        <a:buChar char="ü"/>
                      </a:pPr>
                      <a:r>
                        <a:rPr lang="en-US" sz="4400" dirty="0">
                          <a:solidFill>
                            <a:srgbClr val="00B050"/>
                          </a:solidFill>
                        </a:rPr>
                        <a:t> </a:t>
                      </a:r>
                    </a:p>
                  </a:txBody>
                  <a:tcPr/>
                </a:tc>
                <a:tc>
                  <a:txBody>
                    <a:bodyPr/>
                    <a:lstStyle/>
                    <a:p>
                      <a:pPr marL="285750" indent="-285750">
                        <a:buFont typeface="Wingdings" pitchFamily="2" charset="2"/>
                        <a:buChar char="ü"/>
                      </a:pPr>
                      <a:r>
                        <a:rPr lang="en-US" sz="4400" dirty="0">
                          <a:solidFill>
                            <a:srgbClr val="00B050"/>
                          </a:solidFill>
                        </a:rPr>
                        <a:t> </a:t>
                      </a:r>
                    </a:p>
                  </a:txBody>
                  <a:tcPr/>
                </a:tc>
                <a:tc>
                  <a:txBody>
                    <a:bodyPr/>
                    <a:lstStyle/>
                    <a:p>
                      <a:pPr marL="285750" indent="-285750">
                        <a:buFont typeface="Wingdings" pitchFamily="2" charset="2"/>
                        <a:buChar char="ü"/>
                      </a:pPr>
                      <a:r>
                        <a:rPr lang="en-US" sz="4400" dirty="0">
                          <a:solidFill>
                            <a:srgbClr val="00B050"/>
                          </a:solidFill>
                        </a:rPr>
                        <a:t> </a:t>
                      </a:r>
                    </a:p>
                  </a:txBody>
                  <a:tcPr/>
                </a:tc>
                <a:extLst>
                  <a:ext uri="{0D108BD9-81ED-4DB2-BD59-A6C34878D82A}">
                    <a16:rowId xmlns:a16="http://schemas.microsoft.com/office/drawing/2014/main" val="2340401569"/>
                  </a:ext>
                </a:extLst>
              </a:tr>
              <a:tr h="1136827">
                <a:tc>
                  <a:txBody>
                    <a:bodyPr/>
                    <a:lstStyle/>
                    <a:p>
                      <a:r>
                        <a:rPr lang="en-US" sz="1800" b="1" dirty="0"/>
                        <a:t>At your own pace </a:t>
                      </a:r>
                    </a:p>
                  </a:txBody>
                  <a:tcPr/>
                </a:tc>
                <a:tc>
                  <a:txBody>
                    <a:bodyPr/>
                    <a:lstStyle/>
                    <a:p>
                      <a:r>
                        <a:rPr lang="en-US" sz="1800" dirty="0"/>
                        <a:t>2 times a  year or more as requested</a:t>
                      </a:r>
                    </a:p>
                  </a:txBody>
                  <a:tcPr/>
                </a:tc>
                <a:tc>
                  <a:txBody>
                    <a:bodyPr/>
                    <a:lstStyle/>
                    <a:p>
                      <a:pPr marL="285750" indent="-285750">
                        <a:buFont typeface="Wingdings" pitchFamily="2" charset="2"/>
                        <a:buChar char="ü"/>
                      </a:pPr>
                      <a:endParaRPr lang="en-US" sz="2000">
                        <a:solidFill>
                          <a:srgbClr val="00B050"/>
                        </a:solidFill>
                      </a:endParaRPr>
                    </a:p>
                  </a:txBody>
                  <a:tcPr/>
                </a:tc>
                <a:tc>
                  <a:txBody>
                    <a:bodyPr/>
                    <a:lstStyle/>
                    <a:p>
                      <a:pPr marL="285750" indent="-285750">
                        <a:buFont typeface="Wingdings" pitchFamily="2" charset="2"/>
                        <a:buChar char="ü"/>
                      </a:pPr>
                      <a:endParaRPr lang="en-US" sz="2000">
                        <a:solidFill>
                          <a:srgbClr val="00B050"/>
                        </a:solidFill>
                      </a:endParaRPr>
                    </a:p>
                  </a:txBody>
                  <a:tcPr/>
                </a:tc>
                <a:tc>
                  <a:txBody>
                    <a:bodyPr/>
                    <a:lstStyle/>
                    <a:p>
                      <a:pPr marL="285750" indent="-285750">
                        <a:buFont typeface="Wingdings" pitchFamily="2" charset="2"/>
                        <a:buChar char="ü"/>
                      </a:pPr>
                      <a:endParaRPr lang="en-US" sz="2000">
                        <a:solidFill>
                          <a:srgbClr val="00B050"/>
                        </a:solidFill>
                      </a:endParaRPr>
                    </a:p>
                  </a:txBody>
                  <a:tcPr/>
                </a:tc>
                <a:tc>
                  <a:txBody>
                    <a:bodyPr/>
                    <a:lstStyle/>
                    <a:p>
                      <a:pPr marL="285750" indent="-285750">
                        <a:buFont typeface="Wingdings" pitchFamily="2" charset="2"/>
                        <a:buChar char="ü"/>
                      </a:pPr>
                      <a:r>
                        <a:rPr lang="en-US" sz="4400" dirty="0">
                          <a:solidFill>
                            <a:srgbClr val="00B050"/>
                          </a:solidFill>
                        </a:rPr>
                        <a:t> </a:t>
                      </a:r>
                    </a:p>
                  </a:txBody>
                  <a:tcPr/>
                </a:tc>
                <a:tc>
                  <a:txBody>
                    <a:bodyPr/>
                    <a:lstStyle/>
                    <a:p>
                      <a:pPr marL="285750" indent="-285750">
                        <a:buFont typeface="Wingdings" pitchFamily="2" charset="2"/>
                        <a:buChar char="ü"/>
                      </a:pPr>
                      <a:r>
                        <a:rPr lang="en-US" sz="4400" dirty="0">
                          <a:solidFill>
                            <a:srgbClr val="00B050"/>
                          </a:solidFill>
                        </a:rPr>
                        <a:t> </a:t>
                      </a:r>
                    </a:p>
                  </a:txBody>
                  <a:tcPr/>
                </a:tc>
                <a:tc>
                  <a:txBody>
                    <a:bodyPr/>
                    <a:lstStyle/>
                    <a:p>
                      <a:pPr marL="285750" indent="-285750">
                        <a:buFont typeface="Wingdings" pitchFamily="2" charset="2"/>
                        <a:buChar char="ü"/>
                      </a:pPr>
                      <a:r>
                        <a:rPr lang="en-US" sz="4400" dirty="0">
                          <a:solidFill>
                            <a:srgbClr val="00B050"/>
                          </a:solidFill>
                        </a:rPr>
                        <a:t> </a:t>
                      </a:r>
                    </a:p>
                  </a:txBody>
                  <a:tcPr/>
                </a:tc>
                <a:extLst>
                  <a:ext uri="{0D108BD9-81ED-4DB2-BD59-A6C34878D82A}">
                    <a16:rowId xmlns:a16="http://schemas.microsoft.com/office/drawing/2014/main" val="684386106"/>
                  </a:ext>
                </a:extLst>
              </a:tr>
            </a:tbl>
          </a:graphicData>
        </a:graphic>
      </p:graphicFrame>
      <p:sp>
        <p:nvSpPr>
          <p:cNvPr id="8" name="Down Arrow 7">
            <a:extLst>
              <a:ext uri="{FF2B5EF4-FFF2-40B4-BE49-F238E27FC236}">
                <a16:creationId xmlns:a16="http://schemas.microsoft.com/office/drawing/2014/main" id="{AD171420-627C-D941-8CE9-56A2A8C6442E}"/>
              </a:ext>
            </a:extLst>
          </p:cNvPr>
          <p:cNvSpPr/>
          <p:nvPr/>
        </p:nvSpPr>
        <p:spPr>
          <a:xfrm>
            <a:off x="1274164" y="1693889"/>
            <a:ext cx="449705" cy="329783"/>
          </a:xfrm>
          <a:prstGeom prst="downArrow">
            <a:avLst/>
          </a:prstGeom>
        </p:spPr>
        <p:txBody>
          <a:bodyPr wrap="square"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err="1">
              <a:ln>
                <a:noFill/>
              </a:ln>
              <a:solidFill>
                <a:srgbClr val="FFFFFF"/>
              </a:solidFill>
              <a:effectLst/>
              <a:uLnTx/>
              <a:uFillTx/>
              <a:latin typeface="Arial"/>
              <a:ea typeface="+mn-ea"/>
              <a:cs typeface="Arial"/>
            </a:endParaRPr>
          </a:p>
        </p:txBody>
      </p:sp>
      <p:sp>
        <p:nvSpPr>
          <p:cNvPr id="10" name="TextBox 9">
            <a:extLst>
              <a:ext uri="{FF2B5EF4-FFF2-40B4-BE49-F238E27FC236}">
                <a16:creationId xmlns:a16="http://schemas.microsoft.com/office/drawing/2014/main" id="{C5EF09D9-9695-4540-AB4B-AC69FF76DF54}"/>
              </a:ext>
            </a:extLst>
          </p:cNvPr>
          <p:cNvSpPr txBox="1"/>
          <p:nvPr/>
        </p:nvSpPr>
        <p:spPr>
          <a:xfrm>
            <a:off x="189872" y="6065975"/>
            <a:ext cx="29995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IBM Plex Sans"/>
                <a:ea typeface="+mn-ea"/>
                <a:cs typeface="+mn-cs"/>
              </a:rPr>
              <a:t>* </a:t>
            </a:r>
            <a:r>
              <a:rPr kumimoji="0" lang="en-US" sz="1400" b="0" i="0" u="none" strike="noStrike" kern="1200" cap="none" spc="0" normalizeH="0" baseline="0" noProof="0" dirty="0">
                <a:ln>
                  <a:noFill/>
                </a:ln>
                <a:solidFill>
                  <a:srgbClr val="FFFFFF"/>
                </a:solidFill>
                <a:effectLst/>
                <a:uLnTx/>
                <a:uFillTx/>
                <a:latin typeface="IBM Plex Sans"/>
                <a:ea typeface="+mn-ea"/>
                <a:cs typeface="+mn-cs"/>
              </a:rPr>
              <a:t>subject to change based on input</a:t>
            </a:r>
            <a:endParaRPr kumimoji="0" lang="en-US" sz="1800" b="0" i="0" u="none" strike="noStrike" kern="1200" cap="none" spc="0" normalizeH="0" baseline="0" noProof="0" dirty="0">
              <a:ln>
                <a:noFill/>
              </a:ln>
              <a:solidFill>
                <a:srgbClr val="FFFFFF"/>
              </a:solidFill>
              <a:effectLst/>
              <a:uLnTx/>
              <a:uFillTx/>
              <a:latin typeface="IBM Plex Sans"/>
              <a:ea typeface="+mn-ea"/>
              <a:cs typeface="+mn-cs"/>
            </a:endParaRPr>
          </a:p>
        </p:txBody>
      </p:sp>
      <p:sp>
        <p:nvSpPr>
          <p:cNvPr id="11" name="Title 1">
            <a:extLst>
              <a:ext uri="{FF2B5EF4-FFF2-40B4-BE49-F238E27FC236}">
                <a16:creationId xmlns:a16="http://schemas.microsoft.com/office/drawing/2014/main" id="{E3D7A6C1-8AA1-9F47-9378-9C46A3A55124}"/>
              </a:ext>
            </a:extLst>
          </p:cNvPr>
          <p:cNvSpPr txBox="1">
            <a:spLocks/>
          </p:cNvSpPr>
          <p:nvPr/>
        </p:nvSpPr>
        <p:spPr>
          <a:xfrm>
            <a:off x="0" y="0"/>
            <a:ext cx="12192000" cy="727364"/>
          </a:xfrm>
          <a:prstGeom prst="rect">
            <a:avLst/>
          </a:prstGeom>
          <a:solidFill>
            <a:schemeClr val="accent2"/>
          </a:solidFill>
        </p:spPr>
        <p:txBody>
          <a:bodyPr vert="horz" lIns="0" tIns="0" rIns="0" bIns="0" rtlCol="0" anchor="t" anchorCtr="0">
            <a:normAutofit fontScale="92500" lnSpcReduction="20000"/>
          </a:bodyPr>
          <a:lstStyle>
            <a:lvl1pPr algn="l" defTabSz="609570" rtl="0" eaLnBrk="1" latinLnBrk="0" hangingPunct="1">
              <a:lnSpc>
                <a:spcPct val="90000"/>
              </a:lnSpc>
              <a:spcBef>
                <a:spcPct val="0"/>
              </a:spcBef>
              <a:buNone/>
              <a:defRPr sz="12800" b="1" kern="1200">
                <a:solidFill>
                  <a:schemeClr val="bg2"/>
                </a:solidFill>
                <a:latin typeface="+mj-lt"/>
                <a:ea typeface="Arial" charset="0"/>
                <a:cs typeface="Arial" charset="0"/>
              </a:defRPr>
            </a:lvl1pPr>
          </a:lstStyle>
          <a:p>
            <a:pPr marL="0" marR="0" lvl="0" indent="0" algn="l" defTabSz="609570" rtl="0" eaLnBrk="1" fontAlgn="auto" latinLnBrk="0" hangingPunct="1">
              <a:lnSpc>
                <a:spcPct val="90000"/>
              </a:lnSpc>
              <a:spcBef>
                <a:spcPct val="0"/>
              </a:spcBef>
              <a:spcAft>
                <a:spcPts val="0"/>
              </a:spcAft>
              <a:buClrTx/>
              <a:buSzTx/>
              <a:buFontTx/>
              <a:buNone/>
              <a:tabLst/>
              <a:defRPr/>
            </a:pPr>
            <a:endParaRPr kumimoji="0" lang="en-US" sz="3000" b="0" i="0" u="none" strike="noStrike" kern="1200" cap="none" spc="0" normalizeH="0" baseline="0" noProof="0" dirty="0">
              <a:ln>
                <a:noFill/>
              </a:ln>
              <a:solidFill>
                <a:srgbClr val="FFFFFF"/>
              </a:solidFill>
              <a:effectLst/>
              <a:uLnTx/>
              <a:uFillTx/>
              <a:latin typeface="IBM Plex Sans" panose="020B0503050203000203" pitchFamily="34" charset="77"/>
              <a:cs typeface="Arial" charset="0"/>
            </a:endParaRPr>
          </a:p>
          <a:p>
            <a:pPr marL="0" marR="0" lvl="0" indent="0" algn="l" defTabSz="609570" rtl="0" eaLnBrk="1" fontAlgn="auto" latinLnBrk="0" hangingPunct="1">
              <a:lnSpc>
                <a:spcPct val="90000"/>
              </a:lnSpc>
              <a:spcBef>
                <a:spcPct val="0"/>
              </a:spcBef>
              <a:spcAft>
                <a:spcPts val="0"/>
              </a:spcAft>
              <a:buClrTx/>
              <a:buSzTx/>
              <a:buFontTx/>
              <a:buNone/>
              <a:tabLst/>
              <a:defRPr/>
            </a:pPr>
            <a:r>
              <a:rPr kumimoji="0" lang="en-US" sz="3000" b="0" i="0" u="none" strike="noStrike" kern="1200" cap="none" spc="0" normalizeH="0" baseline="0" noProof="0" dirty="0">
                <a:ln>
                  <a:noFill/>
                </a:ln>
                <a:solidFill>
                  <a:srgbClr val="FFFFFF"/>
                </a:solidFill>
                <a:effectLst/>
                <a:uLnTx/>
                <a:uFillTx/>
                <a:latin typeface="IBM Plex Sans" panose="020B0503050203000203" pitchFamily="34" charset="77"/>
                <a:cs typeface="Arial" charset="0"/>
              </a:rPr>
              <a:t>   </a:t>
            </a:r>
            <a:r>
              <a:rPr kumimoji="0" lang="en-US" sz="3500" b="0" i="0" u="none" strike="noStrike" kern="1200" cap="none" spc="0" normalizeH="0" baseline="0" noProof="0" dirty="0">
                <a:ln>
                  <a:noFill/>
                </a:ln>
                <a:solidFill>
                  <a:srgbClr val="FFFFFF"/>
                </a:solidFill>
                <a:effectLst/>
                <a:uLnTx/>
                <a:uFillTx/>
                <a:latin typeface="IBM Plex Sans" panose="020B0503050203000203" pitchFamily="34" charset="77"/>
                <a:cs typeface="Arial" charset="0"/>
              </a:rPr>
              <a:t>WebSphere Customer Advisory Board - Engagement levels</a:t>
            </a:r>
            <a:endParaRPr kumimoji="0" lang="en-US" sz="3000" b="0" i="0" u="none" strike="noStrike" kern="1200" cap="none" spc="0" normalizeH="0" baseline="0" noProof="0" dirty="0">
              <a:ln>
                <a:noFill/>
              </a:ln>
              <a:solidFill>
                <a:srgbClr val="FFFFFF"/>
              </a:solidFill>
              <a:effectLst/>
              <a:uLnTx/>
              <a:uFillTx/>
              <a:latin typeface="IBM Plex Sans" panose="020B0503050203000203" pitchFamily="34" charset="77"/>
              <a:cs typeface="Arial" charset="0"/>
            </a:endParaRPr>
          </a:p>
        </p:txBody>
      </p:sp>
    </p:spTree>
    <p:extLst>
      <p:ext uri="{BB962C8B-B14F-4D97-AF65-F5344CB8AC3E}">
        <p14:creationId xmlns:p14="http://schemas.microsoft.com/office/powerpoint/2010/main" val="3343868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A6246-ADE6-1140-BCA7-4EBF769A5FCB}"/>
              </a:ext>
            </a:extLst>
          </p:cNvPr>
          <p:cNvSpPr>
            <a:spLocks noGrp="1"/>
          </p:cNvSpPr>
          <p:nvPr>
            <p:ph type="title"/>
          </p:nvPr>
        </p:nvSpPr>
        <p:spPr>
          <a:solidFill>
            <a:schemeClr val="accent2"/>
          </a:solidFill>
        </p:spPr>
        <p:txBody>
          <a:bodyPr>
            <a:normAutofit/>
          </a:bodyPr>
          <a:lstStyle/>
          <a:p>
            <a:pPr algn="l"/>
            <a:r>
              <a:rPr lang="en-US" sz="3000" dirty="0">
                <a:latin typeface="IBM Plex Sans" panose="020B0503050203000203" pitchFamily="34" charset="77"/>
              </a:rPr>
              <a:t>WebSphere Customer Advisory Board – Open invitation</a:t>
            </a:r>
          </a:p>
        </p:txBody>
      </p:sp>
      <p:sp>
        <p:nvSpPr>
          <p:cNvPr id="12" name="Rectangle 11">
            <a:extLst>
              <a:ext uri="{FF2B5EF4-FFF2-40B4-BE49-F238E27FC236}">
                <a16:creationId xmlns:a16="http://schemas.microsoft.com/office/drawing/2014/main" id="{EE72B2E4-48DE-4B4B-8722-F01765B28A73}"/>
              </a:ext>
            </a:extLst>
          </p:cNvPr>
          <p:cNvSpPr>
            <a:spLocks noChangeArrowheads="1"/>
          </p:cNvSpPr>
          <p:nvPr/>
        </p:nvSpPr>
        <p:spPr bwMode="auto">
          <a:xfrm>
            <a:off x="11701199" y="6520658"/>
            <a:ext cx="373820" cy="297454"/>
          </a:xfrm>
          <a:prstGeom prst="rect">
            <a:avLst/>
          </a:prstGeom>
          <a:noFill/>
          <a:ln>
            <a:noFill/>
          </a:ln>
          <a:extLst/>
        </p:spPr>
        <p:txBody>
          <a:bodyPr wrap="none">
            <a:spAutoFit/>
          </a:bodyPr>
          <a:lstStyle>
            <a:lvl1pPr defTabSz="347663">
              <a:defRPr>
                <a:solidFill>
                  <a:srgbClr val="000000"/>
                </a:solidFill>
                <a:latin typeface="Arial" charset="0"/>
                <a:ea typeface="MS PGothic" charset="-128"/>
              </a:defRPr>
            </a:lvl1pPr>
            <a:lvl2pPr defTabSz="347663">
              <a:defRPr>
                <a:solidFill>
                  <a:srgbClr val="000000"/>
                </a:solidFill>
                <a:latin typeface="Arial" charset="0"/>
                <a:ea typeface="MS PGothic" charset="-128"/>
              </a:defRPr>
            </a:lvl2pPr>
            <a:lvl3pPr defTabSz="347663">
              <a:defRPr>
                <a:solidFill>
                  <a:srgbClr val="000000"/>
                </a:solidFill>
                <a:latin typeface="Arial" charset="0"/>
                <a:ea typeface="MS PGothic" charset="-128"/>
              </a:defRPr>
            </a:lvl3pPr>
            <a:lvl4pPr defTabSz="347663">
              <a:defRPr>
                <a:solidFill>
                  <a:srgbClr val="000000"/>
                </a:solidFill>
                <a:latin typeface="Arial" charset="0"/>
                <a:ea typeface="MS PGothic" charset="-128"/>
              </a:defRPr>
            </a:lvl4pPr>
            <a:lvl5pPr defTabSz="347663">
              <a:defRPr>
                <a:solidFill>
                  <a:srgbClr val="000000"/>
                </a:solidFill>
                <a:latin typeface="Arial" charset="0"/>
                <a:ea typeface="MS PGothic" charset="-128"/>
              </a:defRPr>
            </a:lvl5pPr>
            <a:lvl6pPr marL="2514600" indent="-228600" defTabSz="347663" eaLnBrk="0" fontAlgn="base" hangingPunct="0">
              <a:spcBef>
                <a:spcPct val="0"/>
              </a:spcBef>
              <a:spcAft>
                <a:spcPct val="0"/>
              </a:spcAft>
              <a:defRPr>
                <a:solidFill>
                  <a:srgbClr val="000000"/>
                </a:solidFill>
                <a:latin typeface="Arial" charset="0"/>
                <a:ea typeface="MS PGothic" charset="-128"/>
              </a:defRPr>
            </a:lvl6pPr>
            <a:lvl7pPr marL="2971800" indent="-228600" defTabSz="347663" eaLnBrk="0" fontAlgn="base" hangingPunct="0">
              <a:spcBef>
                <a:spcPct val="0"/>
              </a:spcBef>
              <a:spcAft>
                <a:spcPct val="0"/>
              </a:spcAft>
              <a:defRPr>
                <a:solidFill>
                  <a:srgbClr val="000000"/>
                </a:solidFill>
                <a:latin typeface="Arial" charset="0"/>
                <a:ea typeface="MS PGothic" charset="-128"/>
              </a:defRPr>
            </a:lvl7pPr>
            <a:lvl8pPr marL="3429000" indent="-228600" defTabSz="347663" eaLnBrk="0" fontAlgn="base" hangingPunct="0">
              <a:spcBef>
                <a:spcPct val="0"/>
              </a:spcBef>
              <a:spcAft>
                <a:spcPct val="0"/>
              </a:spcAft>
              <a:defRPr>
                <a:solidFill>
                  <a:srgbClr val="000000"/>
                </a:solidFill>
                <a:latin typeface="Arial" charset="0"/>
                <a:ea typeface="MS PGothic" charset="-128"/>
              </a:defRPr>
            </a:lvl8pPr>
            <a:lvl9pPr marL="3886200" indent="-228600" defTabSz="347663" eaLnBrk="0" fontAlgn="base" hangingPunct="0">
              <a:spcBef>
                <a:spcPct val="0"/>
              </a:spcBef>
              <a:spcAft>
                <a:spcPct val="0"/>
              </a:spcAft>
              <a:defRPr>
                <a:solidFill>
                  <a:srgbClr val="000000"/>
                </a:solidFill>
                <a:latin typeface="Arial" charset="0"/>
                <a:ea typeface="MS PGothic" charset="-128"/>
              </a:defRPr>
            </a:lvl9pPr>
          </a:lstStyle>
          <a:p>
            <a:pPr marL="0" marR="0" lvl="0" indent="0" algn="l" defTabSz="463539" rtl="0" eaLnBrk="1" fontAlgn="auto" latinLnBrk="0" hangingPunct="1">
              <a:lnSpc>
                <a:spcPct val="100000"/>
              </a:lnSpc>
              <a:spcBef>
                <a:spcPts val="0"/>
              </a:spcBef>
              <a:spcAft>
                <a:spcPts val="0"/>
              </a:spcAft>
              <a:buClrTx/>
              <a:buSzTx/>
              <a:buFontTx/>
              <a:buNone/>
              <a:tabLst/>
              <a:defRPr/>
            </a:pPr>
            <a:fld id="{6120E724-3B3B-4757-B17E-3FA780DC1705}" type="slidenum">
              <a:rPr kumimoji="0" lang="en-US" altLang="en-US" sz="1333" b="0" i="0" u="none" strike="noStrike" kern="1200" cap="none" spc="0" normalizeH="0" baseline="0" noProof="0">
                <a:ln>
                  <a:noFill/>
                </a:ln>
                <a:solidFill>
                  <a:srgbClr val="000000"/>
                </a:solidFill>
                <a:effectLst/>
                <a:uLnTx/>
                <a:uFillTx/>
                <a:latin typeface="Arial" charset="0"/>
                <a:ea typeface="MS PGothic" charset="-128"/>
                <a:cs typeface="+mn-cs"/>
                <a:sym typeface="Helvetica Light" charset="0"/>
              </a:rPr>
              <a:pPr marL="0" marR="0" lvl="0" indent="0" algn="l" defTabSz="463539" rtl="0" eaLnBrk="1" fontAlgn="auto" latinLnBrk="0" hangingPunct="1">
                <a:lnSpc>
                  <a:spcPct val="100000"/>
                </a:lnSpc>
                <a:spcBef>
                  <a:spcPts val="0"/>
                </a:spcBef>
                <a:spcAft>
                  <a:spcPts val="0"/>
                </a:spcAft>
                <a:buClrTx/>
                <a:buSzTx/>
                <a:buFontTx/>
                <a:buNone/>
                <a:tabLst/>
                <a:defRPr/>
              </a:pPr>
              <a:t>45</a:t>
            </a:fld>
            <a:endParaRPr kumimoji="0" lang="en-US" altLang="en-US" sz="1333" b="0" i="0" u="none" strike="noStrike" kern="1200" cap="none" spc="0" normalizeH="0" baseline="0" noProof="0">
              <a:ln>
                <a:noFill/>
              </a:ln>
              <a:solidFill>
                <a:srgbClr val="000000"/>
              </a:solidFill>
              <a:effectLst/>
              <a:uLnTx/>
              <a:uFillTx/>
              <a:latin typeface="Arial" charset="0"/>
              <a:ea typeface="MS PGothic" charset="-128"/>
              <a:cs typeface="+mn-cs"/>
              <a:sym typeface="Helvetica Light" charset="0"/>
            </a:endParaRPr>
          </a:p>
        </p:txBody>
      </p:sp>
      <p:sp>
        <p:nvSpPr>
          <p:cNvPr id="6" name="TextBox 5">
            <a:extLst>
              <a:ext uri="{FF2B5EF4-FFF2-40B4-BE49-F238E27FC236}">
                <a16:creationId xmlns:a16="http://schemas.microsoft.com/office/drawing/2014/main" id="{6B813EE8-184D-0B42-A8B9-3945D0F30DBF}"/>
              </a:ext>
            </a:extLst>
          </p:cNvPr>
          <p:cNvSpPr txBox="1"/>
          <p:nvPr/>
        </p:nvSpPr>
        <p:spPr>
          <a:xfrm>
            <a:off x="190501" y="6449782"/>
            <a:ext cx="3873500" cy="265457"/>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125" b="0" i="0" u="none" strike="noStrike" kern="1200" cap="none" spc="0" normalizeH="0" baseline="0" noProof="0" dirty="0">
                <a:ln>
                  <a:noFill/>
                </a:ln>
                <a:solidFill>
                  <a:srgbClr val="000000"/>
                </a:solidFill>
                <a:effectLst/>
                <a:uLnTx/>
                <a:uFillTx/>
                <a:latin typeface="IBM Plex Sans ExtraLight" panose="020B0303050203000203" pitchFamily="34" charset="77"/>
                <a:ea typeface="+mn-ea"/>
                <a:cs typeface="+mn-cs"/>
              </a:rPr>
              <a:t>IBM Confidential</a:t>
            </a:r>
          </a:p>
        </p:txBody>
      </p:sp>
      <p:sp>
        <p:nvSpPr>
          <p:cNvPr id="16" name="TextBox 15">
            <a:extLst>
              <a:ext uri="{FF2B5EF4-FFF2-40B4-BE49-F238E27FC236}">
                <a16:creationId xmlns:a16="http://schemas.microsoft.com/office/drawing/2014/main" id="{33625735-FCDE-4CF1-859B-E11BB5C29ED8}"/>
              </a:ext>
            </a:extLst>
          </p:cNvPr>
          <p:cNvSpPr txBox="1"/>
          <p:nvPr/>
        </p:nvSpPr>
        <p:spPr>
          <a:xfrm>
            <a:off x="292101" y="1157448"/>
            <a:ext cx="11409098" cy="4614981"/>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2333" b="1" i="0" u="none" strike="noStrike" kern="1200" cap="none" spc="0" normalizeH="0" baseline="0" noProof="0" dirty="0">
                <a:ln>
                  <a:noFill/>
                </a:ln>
                <a:solidFill>
                  <a:srgbClr val="FFFFFF"/>
                </a:solidFill>
                <a:effectLst/>
                <a:uLnTx/>
                <a:uFillTx/>
                <a:latin typeface="IBM Plex Sans"/>
                <a:ea typeface="+mn-ea"/>
                <a:cs typeface="+mn-cs"/>
              </a:rPr>
              <a:t>Do you get timely and relevant information from WebSphere?</a:t>
            </a:r>
          </a:p>
          <a:p>
            <a:pPr marL="800100" marR="0" lvl="1"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130" b="0" i="0" u="none" strike="noStrike" kern="1200" cap="none" spc="0" normalizeH="0" baseline="0" noProof="0" dirty="0">
                <a:ln>
                  <a:noFill/>
                </a:ln>
                <a:solidFill>
                  <a:srgbClr val="FFFFFF"/>
                </a:solidFill>
                <a:effectLst/>
                <a:uLnTx/>
                <a:uFillTx/>
                <a:latin typeface="IBM Plex Sans"/>
                <a:ea typeface="+mn-ea"/>
                <a:cs typeface="+mn-cs"/>
              </a:rPr>
              <a:t>What do you find most important?  (Webcasts, Proof of Technology, Newsletters, conferences)  </a:t>
            </a:r>
            <a:endParaRPr kumimoji="0" lang="en-US" sz="2130" b="1" i="0" u="none" strike="noStrike" kern="1200" cap="none" spc="0" normalizeH="0" baseline="0" noProof="0" dirty="0">
              <a:ln>
                <a:noFill/>
              </a:ln>
              <a:solidFill>
                <a:srgbClr val="FFFFFF"/>
              </a:solidFill>
              <a:effectLst/>
              <a:uLnTx/>
              <a:uFillTx/>
              <a:latin typeface="IBM Plex Sans"/>
              <a:ea typeface="+mn-ea"/>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2333" b="1" i="0" u="none" strike="noStrike" kern="1200" cap="none" spc="0" normalizeH="0" baseline="0" noProof="0" dirty="0">
              <a:ln>
                <a:noFill/>
              </a:ln>
              <a:solidFill>
                <a:srgbClr val="FFFFFF"/>
              </a:solidFill>
              <a:effectLst/>
              <a:uLnTx/>
              <a:uFillTx/>
              <a:latin typeface="IBM Plex Sans"/>
              <a:ea typeface="+mn-ea"/>
              <a:cs typeface="+mn-cs"/>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2333" b="1" i="0" u="none" strike="noStrike" kern="1200" cap="none" spc="0" normalizeH="0" baseline="0" noProof="0" dirty="0">
                <a:ln>
                  <a:noFill/>
                </a:ln>
                <a:solidFill>
                  <a:srgbClr val="FFFFFF"/>
                </a:solidFill>
                <a:effectLst/>
                <a:uLnTx/>
                <a:uFillTx/>
                <a:latin typeface="IBM Plex Sans"/>
                <a:ea typeface="+mn-ea"/>
                <a:cs typeface="+mn-cs"/>
              </a:rPr>
              <a:t>Join our </a:t>
            </a:r>
            <a:r>
              <a:rPr kumimoji="0" lang="en-US" sz="2000" b="1" i="0" u="none" strike="noStrike" kern="1200" cap="none" spc="0" normalizeH="0" baseline="0" noProof="0" dirty="0">
                <a:ln>
                  <a:noFill/>
                </a:ln>
                <a:solidFill>
                  <a:srgbClr val="FFFFFF"/>
                </a:solidFill>
                <a:effectLst/>
                <a:uLnTx/>
                <a:uFillTx/>
                <a:latin typeface="IBM Plex Sans"/>
                <a:ea typeface="+mn-ea"/>
                <a:cs typeface="+mn-cs"/>
              </a:rPr>
              <a:t>WebSphere Customer Advisory Board </a:t>
            </a:r>
            <a:r>
              <a:rPr kumimoji="0" lang="en-US" sz="2333" b="1" i="0" u="none" strike="noStrike" kern="1200" cap="none" spc="0" normalizeH="0" baseline="0" noProof="0" dirty="0">
                <a:ln>
                  <a:noFill/>
                </a:ln>
                <a:solidFill>
                  <a:srgbClr val="FFFFFF"/>
                </a:solidFill>
                <a:effectLst/>
                <a:uLnTx/>
                <a:uFillTx/>
                <a:latin typeface="IBM Plex Sans"/>
                <a:ea typeface="+mn-ea"/>
                <a:cs typeface="+mn-cs"/>
              </a:rPr>
              <a:t>– New for 2019</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2333" b="1" i="0" u="none" strike="noStrike" kern="1200" cap="none" spc="0" normalizeH="0" baseline="0" noProof="0" dirty="0">
                <a:ln>
                  <a:noFill/>
                </a:ln>
                <a:solidFill>
                  <a:srgbClr val="FFFFFF"/>
                </a:solidFill>
                <a:effectLst/>
                <a:uLnTx/>
                <a:uFillTx/>
                <a:latin typeface="IBM Plex Sans"/>
                <a:ea typeface="+mn-ea"/>
                <a:cs typeface="+mn-cs"/>
              </a:rPr>
              <a:t>     Share your modernization and Cloud Journey</a:t>
            </a:r>
          </a:p>
          <a:p>
            <a:pPr marL="800100" marR="0" lvl="1"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srgbClr val="FFFFFF"/>
                </a:solidFill>
                <a:effectLst/>
                <a:uLnTx/>
                <a:uFillTx/>
                <a:latin typeface="IBM Plex Sans"/>
                <a:ea typeface="+mn-ea"/>
                <a:cs typeface="+mn-cs"/>
              </a:rPr>
              <a:t>Share experience at private and public forums</a:t>
            </a:r>
          </a:p>
          <a:p>
            <a:pPr marL="800100" marR="0" lvl="1"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srgbClr val="FFFFFF"/>
                </a:solidFill>
                <a:effectLst/>
                <a:uLnTx/>
                <a:uFillTx/>
                <a:latin typeface="IBM Plex Sans"/>
                <a:ea typeface="+mn-ea"/>
                <a:cs typeface="+mn-cs"/>
              </a:rPr>
              <a:t>Join us for Webcast, meet ups</a:t>
            </a:r>
          </a:p>
          <a:p>
            <a:pPr marL="800100" marR="0" lvl="1"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srgbClr val="FFFFFF"/>
                </a:solidFill>
                <a:effectLst/>
                <a:uLnTx/>
                <a:uFillTx/>
                <a:latin typeface="IBM Plex Sans"/>
                <a:ea typeface="+mn-ea"/>
                <a:cs typeface="+mn-cs"/>
              </a:rPr>
              <a:t>Joint articles, blogs</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2333" b="1" i="0" u="none" strike="noStrike" kern="1200" cap="none" spc="0" normalizeH="0" baseline="0" noProof="0" dirty="0">
                <a:ln>
                  <a:noFill/>
                </a:ln>
                <a:solidFill>
                  <a:srgbClr val="FFFFFF"/>
                </a:solidFill>
                <a:effectLst/>
                <a:uLnTx/>
                <a:uFillTx/>
                <a:latin typeface="IBM Plex Sans"/>
                <a:ea typeface="+mn-ea"/>
                <a:cs typeface="+mn-cs"/>
              </a:rPr>
              <a:t>     Become our trusted advisors – help us prioritize on next-gen features</a:t>
            </a:r>
          </a:p>
          <a:p>
            <a:pPr marL="800100" marR="0" lvl="1"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srgbClr val="FFFFFF"/>
                </a:solidFill>
                <a:effectLst/>
                <a:uLnTx/>
                <a:uFillTx/>
                <a:latin typeface="IBM Plex Sans"/>
                <a:ea typeface="+mn-ea"/>
                <a:cs typeface="+mn-cs"/>
              </a:rPr>
              <a:t>Design Thinking - help improve user experience before we write the first line of  code</a:t>
            </a:r>
          </a:p>
          <a:p>
            <a:pPr marL="800100" marR="0" lvl="1" indent="-34290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133" b="0" i="0" u="none" strike="noStrike" kern="1200" cap="none" spc="0" normalizeH="0" baseline="0" noProof="0" dirty="0">
                <a:ln>
                  <a:noFill/>
                </a:ln>
                <a:solidFill>
                  <a:srgbClr val="FFFFFF"/>
                </a:solidFill>
                <a:effectLst/>
                <a:uLnTx/>
                <a:uFillTx/>
                <a:latin typeface="IBM Plex Sans"/>
                <a:ea typeface="+mn-ea"/>
                <a:cs typeface="+mn-cs"/>
              </a:rPr>
              <a:t>Get involved and be successful </a:t>
            </a:r>
          </a:p>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2333" b="1" i="0" u="none" strike="noStrike" kern="1200" cap="none" spc="0" normalizeH="0" baseline="0" noProof="0" dirty="0">
              <a:ln>
                <a:noFill/>
              </a:ln>
              <a:solidFill>
                <a:srgbClr val="000000"/>
              </a:solidFill>
              <a:effectLst/>
              <a:uLnTx/>
              <a:uFillTx/>
              <a:latin typeface="IBM Plex Sans"/>
              <a:ea typeface="+mn-ea"/>
              <a:cs typeface="+mn-cs"/>
            </a:endParaRPr>
          </a:p>
        </p:txBody>
      </p:sp>
      <p:sp>
        <p:nvSpPr>
          <p:cNvPr id="3" name="TextBox 2">
            <a:extLst>
              <a:ext uri="{FF2B5EF4-FFF2-40B4-BE49-F238E27FC236}">
                <a16:creationId xmlns:a16="http://schemas.microsoft.com/office/drawing/2014/main" id="{1645AF03-84ED-0F4D-8C8A-C62491E32946}"/>
              </a:ext>
            </a:extLst>
          </p:cNvPr>
          <p:cNvSpPr txBox="1"/>
          <p:nvPr/>
        </p:nvSpPr>
        <p:spPr>
          <a:xfrm>
            <a:off x="661801" y="5982444"/>
            <a:ext cx="323197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IBM Plex Sans"/>
                <a:ea typeface="+mn-ea"/>
                <a:cs typeface="+mn-cs"/>
              </a:rPr>
              <a:t>emai</a:t>
            </a:r>
            <a:r>
              <a:rPr kumimoji="0" lang="en-US" sz="1800" b="0" i="0" u="none" strike="noStrike" kern="1200" cap="none" spc="0" normalizeH="0" baseline="0" noProof="0" dirty="0">
                <a:ln>
                  <a:noFill/>
                </a:ln>
                <a:solidFill>
                  <a:srgbClr val="000000"/>
                </a:solidFill>
                <a:effectLst/>
                <a:uLnTx/>
                <a:uFillTx/>
                <a:latin typeface="IBM Plex Sans"/>
                <a:ea typeface="+mn-ea"/>
                <a:cs typeface="+mn-cs"/>
              </a:rPr>
              <a:t>l: </a:t>
            </a:r>
            <a:r>
              <a:rPr kumimoji="0" lang="en-US" sz="1800" b="0" i="0" u="none" strike="noStrike" kern="1200" cap="none" spc="0" normalizeH="0" baseline="0" noProof="0" dirty="0">
                <a:ln>
                  <a:noFill/>
                </a:ln>
                <a:solidFill>
                  <a:srgbClr val="000000"/>
                </a:solidFill>
                <a:effectLst/>
                <a:uLnTx/>
                <a:uFillTx/>
                <a:latin typeface="IBM Plex Sans"/>
                <a:ea typeface="+mn-ea"/>
                <a:cs typeface="+mn-cs"/>
                <a:hlinkClick r:id="rId3"/>
              </a:rPr>
              <a:t>claudiab@us.ibm.com</a:t>
            </a:r>
            <a:r>
              <a:rPr kumimoji="0" lang="en-US" sz="1800" b="0" i="0" u="none" strike="noStrike" kern="1200" cap="none" spc="0" normalizeH="0" baseline="0" noProof="0" dirty="0">
                <a:ln>
                  <a:noFill/>
                </a:ln>
                <a:solidFill>
                  <a:srgbClr val="000000"/>
                </a:solidFill>
                <a:effectLst/>
                <a:uLnTx/>
                <a:uFillTx/>
                <a:latin typeface="IBM Plex Sans"/>
                <a:ea typeface="+mn-ea"/>
                <a:cs typeface="+mn-cs"/>
              </a:rPr>
              <a:t> </a:t>
            </a:r>
          </a:p>
        </p:txBody>
      </p:sp>
    </p:spTree>
    <p:extLst>
      <p:ext uri="{BB962C8B-B14F-4D97-AF65-F5344CB8AC3E}">
        <p14:creationId xmlns:p14="http://schemas.microsoft.com/office/powerpoint/2010/main" val="878773477"/>
      </p:ext>
    </p:extLst>
  </p:cSld>
  <p:clrMapOvr>
    <a:masterClrMapping/>
  </p:clrMapOvr>
  <mc:AlternateContent xmlns:mc="http://schemas.openxmlformats.org/markup-compatibility/2006" xmlns:p14="http://schemas.microsoft.com/office/powerpoint/2010/main">
    <mc:Choice Requires="p14">
      <p:transition p14:dur="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Liberty Goals</a:t>
            </a:r>
          </a:p>
        </p:txBody>
      </p:sp>
      <p:sp>
        <p:nvSpPr>
          <p:cNvPr id="4" name="Text Placeholder 3"/>
          <p:cNvSpPr>
            <a:spLocks noGrp="1"/>
          </p:cNvSpPr>
          <p:nvPr>
            <p:ph idx="1"/>
          </p:nvPr>
        </p:nvSpPr>
        <p:spPr/>
        <p:txBody>
          <a:bodyPr>
            <a:normAutofit/>
          </a:bodyPr>
          <a:lstStyle/>
          <a:p>
            <a:r>
              <a:rPr lang="en-US" dirty="0"/>
              <a:t>Efficient</a:t>
            </a:r>
          </a:p>
          <a:p>
            <a:r>
              <a:rPr lang="en-US" dirty="0"/>
              <a:t>Simple to use</a:t>
            </a:r>
          </a:p>
          <a:p>
            <a:r>
              <a:rPr lang="en-US" dirty="0"/>
              <a:t>Consistency</a:t>
            </a:r>
          </a:p>
          <a:p>
            <a:r>
              <a:rPr lang="en-US" dirty="0"/>
              <a:t>Just enough Application Server</a:t>
            </a:r>
          </a:p>
          <a:p>
            <a:r>
              <a:rPr lang="en-US" dirty="0"/>
              <a:t>Very good for virtualized environments</a:t>
            </a:r>
          </a:p>
          <a:p>
            <a:r>
              <a:rPr lang="en-US" dirty="0"/>
              <a:t>End of migration</a:t>
            </a:r>
          </a:p>
          <a:p>
            <a:r>
              <a:rPr lang="en-US" dirty="0"/>
              <a:t>Agile Ready</a:t>
            </a:r>
          </a:p>
        </p:txBody>
      </p:sp>
    </p:spTree>
    <p:extLst>
      <p:ext uri="{BB962C8B-B14F-4D97-AF65-F5344CB8AC3E}">
        <p14:creationId xmlns:p14="http://schemas.microsoft.com/office/powerpoint/2010/main" val="79320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3DE6-43F1-3547-ADA7-FE3D70A168E0}"/>
              </a:ext>
            </a:extLst>
          </p:cNvPr>
          <p:cNvSpPr>
            <a:spLocks noGrp="1"/>
          </p:cNvSpPr>
          <p:nvPr>
            <p:ph type="title"/>
          </p:nvPr>
        </p:nvSpPr>
        <p:spPr/>
        <p:txBody>
          <a:bodyPr/>
          <a:lstStyle/>
          <a:p>
            <a:r>
              <a:rPr lang="en-US" dirty="0"/>
              <a:t>WebSphere Liberty</a:t>
            </a:r>
          </a:p>
        </p:txBody>
      </p:sp>
      <p:sp>
        <p:nvSpPr>
          <p:cNvPr id="3" name="Content Placeholder 2">
            <a:extLst>
              <a:ext uri="{FF2B5EF4-FFF2-40B4-BE49-F238E27FC236}">
                <a16:creationId xmlns:a16="http://schemas.microsoft.com/office/drawing/2014/main" id="{90331E98-8FB5-754C-9688-A4CD07D1C641}"/>
              </a:ext>
            </a:extLst>
          </p:cNvPr>
          <p:cNvSpPr>
            <a:spLocks noGrp="1"/>
          </p:cNvSpPr>
          <p:nvPr>
            <p:ph idx="1"/>
          </p:nvPr>
        </p:nvSpPr>
        <p:spPr/>
        <p:txBody>
          <a:bodyPr>
            <a:normAutofit/>
          </a:bodyPr>
          <a:lstStyle/>
          <a:p>
            <a:r>
              <a:rPr lang="en-US" dirty="0"/>
              <a:t>First shipped in WAS 8.5 in 2012</a:t>
            </a:r>
          </a:p>
          <a:p>
            <a:pPr lvl="1"/>
            <a:r>
              <a:rPr lang="en-US" dirty="0"/>
              <a:t>Servlet + JSP + JPA </a:t>
            </a:r>
          </a:p>
          <a:p>
            <a:r>
              <a:rPr lang="en-US" dirty="0"/>
              <a:t>Web Profile 6 in 2014</a:t>
            </a:r>
          </a:p>
          <a:p>
            <a:r>
              <a:rPr lang="en-US" dirty="0"/>
              <a:t>Java EE 7 in 2016 – first commercial product to certify</a:t>
            </a:r>
          </a:p>
          <a:p>
            <a:r>
              <a:rPr lang="en-US" dirty="0"/>
              <a:t>Java EE8 in 2018 – first to certify</a:t>
            </a:r>
          </a:p>
          <a:p>
            <a:r>
              <a:rPr lang="en-US" dirty="0"/>
              <a:t>Eclipse </a:t>
            </a:r>
            <a:r>
              <a:rPr lang="en-US" dirty="0" err="1"/>
              <a:t>MicroProfile</a:t>
            </a:r>
            <a:r>
              <a:rPr lang="en-US" dirty="0"/>
              <a:t> – first to deliver 1.0-1.4, 2.0-2.1</a:t>
            </a:r>
          </a:p>
        </p:txBody>
      </p:sp>
    </p:spTree>
    <p:extLst>
      <p:ext uri="{BB962C8B-B14F-4D97-AF65-F5344CB8AC3E}">
        <p14:creationId xmlns:p14="http://schemas.microsoft.com/office/powerpoint/2010/main" val="48034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412ED7-B642-429C-A585-084720122E0B}"/>
              </a:ext>
            </a:extLst>
          </p:cNvPr>
          <p:cNvSpPr txBox="1"/>
          <p:nvPr/>
        </p:nvSpPr>
        <p:spPr>
          <a:xfrm>
            <a:off x="3122341" y="144966"/>
            <a:ext cx="1487138" cy="369332"/>
          </a:xfrm>
          <a:prstGeom prst="rect">
            <a:avLst/>
          </a:prstGeom>
          <a:noFill/>
        </p:spPr>
        <p:txBody>
          <a:bodyPr wrap="none" rtlCol="0">
            <a:spAutoFit/>
          </a:bodyPr>
          <a:lstStyle/>
          <a:p>
            <a:r>
              <a:rPr lang="en-GB" dirty="0">
                <a:solidFill>
                  <a:schemeClr val="bg1"/>
                </a:solidFill>
              </a:rPr>
              <a:t>openliberty.io</a:t>
            </a:r>
          </a:p>
        </p:txBody>
      </p:sp>
      <p:pic>
        <p:nvPicPr>
          <p:cNvPr id="3" name="Picture 2">
            <a:extLst>
              <a:ext uri="{FF2B5EF4-FFF2-40B4-BE49-F238E27FC236}">
                <a16:creationId xmlns:a16="http://schemas.microsoft.com/office/drawing/2014/main" id="{D939D0C8-2BAC-F74D-B167-42EE702A09F4}"/>
              </a:ext>
            </a:extLst>
          </p:cNvPr>
          <p:cNvPicPr>
            <a:picLocks noChangeAspect="1"/>
          </p:cNvPicPr>
          <p:nvPr/>
        </p:nvPicPr>
        <p:blipFill>
          <a:blip r:embed="rId2"/>
          <a:stretch>
            <a:fillRect/>
          </a:stretch>
        </p:blipFill>
        <p:spPr>
          <a:xfrm>
            <a:off x="-1077815" y="-23399"/>
            <a:ext cx="14347630" cy="6904797"/>
          </a:xfrm>
          <a:prstGeom prst="rect">
            <a:avLst/>
          </a:prstGeom>
        </p:spPr>
      </p:pic>
      <p:sp>
        <p:nvSpPr>
          <p:cNvPr id="5" name="TextBox 4">
            <a:extLst>
              <a:ext uri="{FF2B5EF4-FFF2-40B4-BE49-F238E27FC236}">
                <a16:creationId xmlns:a16="http://schemas.microsoft.com/office/drawing/2014/main" id="{71CF6C0B-980E-374D-92B9-EC2913B7326E}"/>
              </a:ext>
            </a:extLst>
          </p:cNvPr>
          <p:cNvSpPr txBox="1"/>
          <p:nvPr/>
        </p:nvSpPr>
        <p:spPr>
          <a:xfrm>
            <a:off x="5057776" y="514298"/>
            <a:ext cx="3530262" cy="461665"/>
          </a:xfrm>
          <a:prstGeom prst="rect">
            <a:avLst/>
          </a:prstGeom>
          <a:noFill/>
        </p:spPr>
        <p:txBody>
          <a:bodyPr wrap="none" rtlCol="0">
            <a:spAutoFit/>
          </a:bodyPr>
          <a:lstStyle/>
          <a:p>
            <a:r>
              <a:rPr lang="en-US" sz="2400" dirty="0">
                <a:solidFill>
                  <a:schemeClr val="bg1"/>
                </a:solidFill>
              </a:rPr>
              <a:t>Launched September 2017</a:t>
            </a:r>
          </a:p>
        </p:txBody>
      </p:sp>
    </p:spTree>
    <p:extLst>
      <p:ext uri="{BB962C8B-B14F-4D97-AF65-F5344CB8AC3E}">
        <p14:creationId xmlns:p14="http://schemas.microsoft.com/office/powerpoint/2010/main" val="87977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384F-4789-6944-903C-DBD9D867A1F9}"/>
              </a:ext>
            </a:extLst>
          </p:cNvPr>
          <p:cNvSpPr>
            <a:spLocks noGrp="1"/>
          </p:cNvSpPr>
          <p:nvPr>
            <p:ph type="ctrTitle"/>
          </p:nvPr>
        </p:nvSpPr>
        <p:spPr/>
        <p:txBody>
          <a:bodyPr/>
          <a:lstStyle/>
          <a:p>
            <a:r>
              <a:rPr lang="en-US" dirty="0"/>
              <a:t>Liberty Architecture</a:t>
            </a:r>
          </a:p>
        </p:txBody>
      </p:sp>
      <p:sp>
        <p:nvSpPr>
          <p:cNvPr id="3" name="Subtitle 2">
            <a:extLst>
              <a:ext uri="{FF2B5EF4-FFF2-40B4-BE49-F238E27FC236}">
                <a16:creationId xmlns:a16="http://schemas.microsoft.com/office/drawing/2014/main" id="{74A48A1D-2C3E-3B4A-A006-DB74BF38C61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3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p:cNvSpPr/>
          <p:nvPr/>
        </p:nvSpPr>
        <p:spPr>
          <a:xfrm>
            <a:off x="7418919" y="3221567"/>
            <a:ext cx="3202516" cy="27178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11" name="Rounded Rectangle 10"/>
          <p:cNvSpPr/>
          <p:nvPr/>
        </p:nvSpPr>
        <p:spPr>
          <a:xfrm>
            <a:off x="7416800" y="3826933"/>
            <a:ext cx="3202517" cy="19812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sp>
        <p:nvSpPr>
          <p:cNvPr id="3" name="Title 2">
            <a:extLst>
              <a:ext uri="{FF2B5EF4-FFF2-40B4-BE49-F238E27FC236}">
                <a16:creationId xmlns:a16="http://schemas.microsoft.com/office/drawing/2014/main" id="{FEAE141C-22F0-4B47-834F-835C1763EFF8}"/>
              </a:ext>
            </a:extLst>
          </p:cNvPr>
          <p:cNvSpPr>
            <a:spLocks noGrp="1"/>
          </p:cNvSpPr>
          <p:nvPr>
            <p:ph type="title"/>
          </p:nvPr>
        </p:nvSpPr>
        <p:spPr>
          <a:xfrm>
            <a:off x="609600" y="274639"/>
            <a:ext cx="10972800" cy="1143000"/>
          </a:xfrm>
        </p:spPr>
        <p:txBody>
          <a:bodyPr/>
          <a:lstStyle/>
          <a:p>
            <a:r>
              <a:rPr lang="en-US" dirty="0"/>
              <a:t>Fit for purpose</a:t>
            </a:r>
          </a:p>
        </p:txBody>
      </p:sp>
      <p:sp>
        <p:nvSpPr>
          <p:cNvPr id="5" name="Rounded Rectangle 4"/>
          <p:cNvSpPr/>
          <p:nvPr/>
        </p:nvSpPr>
        <p:spPr>
          <a:xfrm>
            <a:off x="7416802" y="4978400"/>
            <a:ext cx="3198284" cy="98213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grpSp>
        <p:nvGrpSpPr>
          <p:cNvPr id="8" name="Group 7"/>
          <p:cNvGrpSpPr>
            <a:grpSpLocks/>
          </p:cNvGrpSpPr>
          <p:nvPr/>
        </p:nvGrpSpPr>
        <p:grpSpPr bwMode="auto">
          <a:xfrm>
            <a:off x="7416800" y="5304369"/>
            <a:ext cx="3217333" cy="656167"/>
            <a:chOff x="5562600" y="3978274"/>
            <a:chExt cx="2260600" cy="492126"/>
          </a:xfrm>
        </p:grpSpPr>
        <p:sp>
          <p:nvSpPr>
            <p:cNvPr id="6" name="Rectangle 5"/>
            <p:cNvSpPr/>
            <p:nvPr/>
          </p:nvSpPr>
          <p:spPr>
            <a:xfrm>
              <a:off x="5562600" y="4010024"/>
              <a:ext cx="2260600" cy="460376"/>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Kernel</a:t>
              </a:r>
            </a:p>
          </p:txBody>
        </p:sp>
        <p:sp>
          <p:nvSpPr>
            <p:cNvPr id="7" name="Rectangle 6"/>
            <p:cNvSpPr/>
            <p:nvPr/>
          </p:nvSpPr>
          <p:spPr>
            <a:xfrm>
              <a:off x="5575986" y="3978274"/>
              <a:ext cx="2233830" cy="8572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2400"/>
            </a:p>
          </p:txBody>
        </p:sp>
      </p:grpSp>
      <p:grpSp>
        <p:nvGrpSpPr>
          <p:cNvPr id="10" name="Group 9"/>
          <p:cNvGrpSpPr>
            <a:grpSpLocks/>
          </p:cNvGrpSpPr>
          <p:nvPr/>
        </p:nvGrpSpPr>
        <p:grpSpPr bwMode="auto">
          <a:xfrm>
            <a:off x="7588252" y="4064001"/>
            <a:ext cx="2929467" cy="1354667"/>
            <a:chOff x="6223000" y="2463800"/>
            <a:chExt cx="2197100" cy="1016000"/>
          </a:xfrm>
        </p:grpSpPr>
        <p:sp>
          <p:nvSpPr>
            <p:cNvPr id="9" name="Rounded Rectangle 8"/>
            <p:cNvSpPr/>
            <p:nvPr/>
          </p:nvSpPr>
          <p:spPr>
            <a:xfrm>
              <a:off x="6223000" y="2463800"/>
              <a:ext cx="1344612" cy="4826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servlet-4.0</a:t>
              </a:r>
            </a:p>
          </p:txBody>
        </p:sp>
        <p:sp>
          <p:nvSpPr>
            <p:cNvPr id="37" name="Rounded Rectangle 36"/>
            <p:cNvSpPr/>
            <p:nvPr/>
          </p:nvSpPr>
          <p:spPr>
            <a:xfrm>
              <a:off x="6223000" y="2997200"/>
              <a:ext cx="1041400" cy="4826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http-1.1</a:t>
              </a:r>
            </a:p>
          </p:txBody>
        </p:sp>
        <p:sp>
          <p:nvSpPr>
            <p:cNvPr id="38" name="Rounded Rectangle 37"/>
            <p:cNvSpPr/>
            <p:nvPr/>
          </p:nvSpPr>
          <p:spPr>
            <a:xfrm>
              <a:off x="7378700" y="2997200"/>
              <a:ext cx="1041400" cy="4826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err="1"/>
                <a:t>appmgr</a:t>
              </a:r>
              <a:endParaRPr lang="en-US" sz="2400" dirty="0"/>
            </a:p>
          </p:txBody>
        </p:sp>
      </p:grpSp>
      <p:sp>
        <p:nvSpPr>
          <p:cNvPr id="36" name="Rectangle 35"/>
          <p:cNvSpPr/>
          <p:nvPr/>
        </p:nvSpPr>
        <p:spPr>
          <a:xfrm>
            <a:off x="6299200" y="2095501"/>
            <a:ext cx="5249333" cy="745067"/>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133" dirty="0">
                <a:solidFill>
                  <a:srgbClr val="000000"/>
                </a:solidFill>
                <a:latin typeface="Lucida Console"/>
                <a:cs typeface="Lucida Console"/>
              </a:rPr>
              <a:t>&lt;feature&gt;servlet-4.0&lt;/feature&gt;</a:t>
            </a:r>
          </a:p>
        </p:txBody>
      </p:sp>
      <p:sp>
        <p:nvSpPr>
          <p:cNvPr id="40" name="Rectangle 39"/>
          <p:cNvSpPr/>
          <p:nvPr/>
        </p:nvSpPr>
        <p:spPr>
          <a:xfrm>
            <a:off x="6311901" y="2095500"/>
            <a:ext cx="5236633" cy="72390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133" dirty="0">
                <a:solidFill>
                  <a:srgbClr val="000000"/>
                </a:solidFill>
                <a:latin typeface="Lucida Console"/>
                <a:cs typeface="Lucida Console"/>
              </a:rPr>
              <a:t>&lt;feature&gt;jsf-2.3&lt;/feature&gt;</a:t>
            </a:r>
          </a:p>
        </p:txBody>
      </p:sp>
      <p:grpSp>
        <p:nvGrpSpPr>
          <p:cNvPr id="12" name="Group 11"/>
          <p:cNvGrpSpPr>
            <a:grpSpLocks/>
          </p:cNvGrpSpPr>
          <p:nvPr/>
        </p:nvGrpSpPr>
        <p:grpSpPr bwMode="auto">
          <a:xfrm>
            <a:off x="7588251" y="3352801"/>
            <a:ext cx="2844800" cy="643467"/>
            <a:chOff x="5690455" y="2387600"/>
            <a:chExt cx="2134455" cy="482600"/>
          </a:xfrm>
        </p:grpSpPr>
        <p:sp>
          <p:nvSpPr>
            <p:cNvPr id="41" name="Rounded Rectangle 40"/>
            <p:cNvSpPr/>
            <p:nvPr/>
          </p:nvSpPr>
          <p:spPr>
            <a:xfrm>
              <a:off x="5690455" y="2387600"/>
              <a:ext cx="1041817" cy="4826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jsp-2.3</a:t>
              </a:r>
            </a:p>
          </p:txBody>
        </p:sp>
        <p:sp>
          <p:nvSpPr>
            <p:cNvPr id="42" name="Rounded Rectangle 41"/>
            <p:cNvSpPr/>
            <p:nvPr/>
          </p:nvSpPr>
          <p:spPr>
            <a:xfrm>
              <a:off x="6783093" y="2387600"/>
              <a:ext cx="1041817" cy="4826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t>jsf-2.3</a:t>
              </a:r>
            </a:p>
          </p:txBody>
        </p:sp>
      </p:grpSp>
      <p:grpSp>
        <p:nvGrpSpPr>
          <p:cNvPr id="15" name="Group 14"/>
          <p:cNvGrpSpPr/>
          <p:nvPr/>
        </p:nvGrpSpPr>
        <p:grpSpPr>
          <a:xfrm>
            <a:off x="897468" y="1905002"/>
            <a:ext cx="3108325" cy="4457169"/>
            <a:chOff x="897467" y="1905001"/>
            <a:chExt cx="3108325" cy="4457169"/>
          </a:xfrm>
        </p:grpSpPr>
        <p:sp>
          <p:nvSpPr>
            <p:cNvPr id="2" name="Rounded Rectangle 1"/>
            <p:cNvSpPr/>
            <p:nvPr/>
          </p:nvSpPr>
          <p:spPr>
            <a:xfrm>
              <a:off x="897467" y="1905001"/>
              <a:ext cx="2692400" cy="416560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dirty="0">
                  <a:solidFill>
                    <a:schemeClr val="tx1"/>
                  </a:solidFill>
                </a:rPr>
                <a:t>Java EE</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717" y="5254095"/>
              <a:ext cx="1108075" cy="1108075"/>
            </a:xfrm>
            <a:prstGeom prst="rect">
              <a:avLst/>
            </a:prstGeom>
          </p:spPr>
        </p:pic>
      </p:grpSp>
      <p:pic>
        <p:nvPicPr>
          <p:cNvPr id="23" name="Picture 22">
            <a:extLst>
              <a:ext uri="{FF2B5EF4-FFF2-40B4-BE49-F238E27FC236}">
                <a16:creationId xmlns:a16="http://schemas.microsoft.com/office/drawing/2014/main" id="{B42D6CEF-2F11-4D43-B250-636C84A06AEB}"/>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9917810" y="5259251"/>
            <a:ext cx="1504802" cy="1102920"/>
          </a:xfrm>
          <a:prstGeom prst="rect">
            <a:avLst/>
          </a:prstGeom>
        </p:spPr>
      </p:pic>
      <p:sp>
        <p:nvSpPr>
          <p:cNvPr id="16" name="Content Placeholder 15">
            <a:extLst>
              <a:ext uri="{FF2B5EF4-FFF2-40B4-BE49-F238E27FC236}">
                <a16:creationId xmlns:a16="http://schemas.microsoft.com/office/drawing/2014/main" id="{2B40E51A-E7A6-D64F-A610-6A9C150F03B6}"/>
              </a:ext>
            </a:extLst>
          </p:cNvPr>
          <p:cNvSpPr>
            <a:spLocks noGrp="1"/>
          </p:cNvSpPr>
          <p:nvPr>
            <p:ph idx="1"/>
          </p:nvPr>
        </p:nvSpPr>
        <p:spPr>
          <a:xfrm>
            <a:off x="643466" y="1319935"/>
            <a:ext cx="10972800" cy="4525963"/>
          </a:xfrm>
        </p:spPr>
        <p:txBody>
          <a:bodyPr/>
          <a:lstStyle/>
          <a:p>
            <a:r>
              <a:rPr lang="en-US" altLang="en-US" sz="2400" dirty="0">
                <a:ea typeface="ＭＳ Ｐゴシック" charset="-128"/>
              </a:rPr>
              <a:t>You control which features are loaded into each server instance</a:t>
            </a:r>
          </a:p>
          <a:p>
            <a:endParaRPr lang="en-US" dirty="0"/>
          </a:p>
        </p:txBody>
      </p:sp>
    </p:spTree>
    <p:extLst>
      <p:ext uri="{BB962C8B-B14F-4D97-AF65-F5344CB8AC3E}">
        <p14:creationId xmlns:p14="http://schemas.microsoft.com/office/powerpoint/2010/main" val="23637514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2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childTnLst>
                          </p:cTn>
                        </p:par>
                        <p:par>
                          <p:cTn id="16" fill="hold" nodeType="afterGroup">
                            <p:stCondLst>
                              <p:cond delay="500"/>
                            </p:stCondLst>
                            <p:childTnLst>
                              <p:par>
                                <p:cTn id="17" presetID="9"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childTnLst>
                                </p:cTn>
                              </p:par>
                              <p:par>
                                <p:cTn id="24" presetID="22" presetClass="entr" presetSubtype="4" fill="hold" grpId="0" nodeType="with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wipe(down)">
                                      <p:cBhvr>
                                        <p:cTn id="26" dur="500"/>
                                        <p:tgtEl>
                                          <p:spTgt spid="44"/>
                                        </p:tgtEl>
                                      </p:cBhvr>
                                    </p:animEffect>
                                  </p:childTnLst>
                                </p:cTn>
                              </p:par>
                            </p:childTnLst>
                          </p:cTn>
                        </p:par>
                        <p:par>
                          <p:cTn id="27" fill="hold" nodeType="afterGroup">
                            <p:stCondLst>
                              <p:cond delay="500"/>
                            </p:stCondLst>
                            <p:childTnLst>
                              <p:par>
                                <p:cTn id="28" presetID="9" presetClass="entr" presetSubtype="0"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1" grpId="0" animBg="1"/>
      <p:bldP spid="5" grpId="0" animBg="1"/>
      <p:bldP spid="36" grpId="0" animBg="1"/>
      <p:bldP spid="40"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IBM Developer 2018 blue background">
  <a:themeElements>
    <a:clrScheme name="Custom 59">
      <a:dk1>
        <a:srgbClr val="FFFFFF"/>
      </a:dk1>
      <a:lt1>
        <a:srgbClr val="000000"/>
      </a:lt1>
      <a:dk2>
        <a:srgbClr val="565656"/>
      </a:dk2>
      <a:lt2>
        <a:srgbClr val="F1F4F7"/>
      </a:lt2>
      <a:accent1>
        <a:srgbClr val="0062FF"/>
      </a:accent1>
      <a:accent2>
        <a:srgbClr val="DAFBE3"/>
      </a:accent2>
      <a:accent3>
        <a:srgbClr val="20D5D2"/>
      </a:accent3>
      <a:accent4>
        <a:srgbClr val="BEBEBE"/>
      </a:accent4>
      <a:accent5>
        <a:srgbClr val="9DEEB2"/>
      </a:accent5>
      <a:accent6>
        <a:srgbClr val="E3F6FF"/>
      </a:accent6>
      <a:hlink>
        <a:srgbClr val="0062FF"/>
      </a:hlink>
      <a:folHlink>
        <a:srgbClr val="0061FF"/>
      </a:folHlink>
    </a:clrScheme>
    <a:fontScheme name="IBM Plex">
      <a:majorFont>
        <a:latin typeface="IBM Plex Sans Bold"/>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a:solidFill>
            <a:schemeClr val="bg1"/>
          </a:solidFill>
          <a:headEnd type="none" w="med" len="med"/>
          <a:tailEnd type="none" w="med" len="med"/>
        </a:ln>
        <a:effectLst/>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marR="0" indent="0" algn="l" defTabSz="914400" rtl="0" eaLnBrk="1" fontAlgn="base" latinLnBrk="0" hangingPunct="1">
          <a:lnSpc>
            <a:spcPts val="1600"/>
          </a:lnSpc>
          <a:spcBef>
            <a:spcPct val="0"/>
          </a:spcBef>
          <a:spcAft>
            <a:spcPts val="600"/>
          </a:spcAft>
          <a:buClrTx/>
          <a:buSzTx/>
          <a:buFontTx/>
          <a:buNone/>
          <a:tabLst/>
          <a:defRPr kumimoji="0" sz="1200" b="0" i="0" u="none" strike="noStrike" cap="none" normalizeH="0" baseline="0" dirty="0" smtClean="0">
            <a:ln>
              <a:noFill/>
            </a:ln>
            <a:solidFill>
              <a:schemeClr val="tx1"/>
            </a:solidFill>
            <a:effectLst/>
            <a:latin typeface="IBM Plex Sans" panose="020B0503050000000000" pitchFamily="34" charset="77"/>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lnSpc>
            <a:spcPts val="1600"/>
          </a:lnSpc>
          <a:spcAft>
            <a:spcPts val="600"/>
          </a:spcAft>
          <a:defRPr sz="1200" dirty="0" smtClean="0">
            <a:solidFill>
              <a:schemeClr val="bg1"/>
            </a:solidFill>
            <a:latin typeface="IBM Plex Sans" charset="0"/>
            <a:ea typeface="IBM Plex Sans" charset="0"/>
            <a:cs typeface="IBM Plex Sans" charset="0"/>
          </a:defRPr>
        </a:defPPr>
      </a:lstStyle>
    </a:txDef>
  </a:objectDefaults>
  <a:extraClrSchemeLst/>
  <a:custClrLst>
    <a:custClr name="Red 100">
      <a:srgbClr val="2C080A"/>
    </a:custClr>
    <a:custClr name="Red 90">
      <a:srgbClr val="570408"/>
    </a:custClr>
    <a:custClr name="Red 80">
      <a:srgbClr val="750E13"/>
    </a:custClr>
    <a:custClr name="Red 70">
      <a:srgbClr val="A51920"/>
    </a:custClr>
    <a:custClr name="Red 60">
      <a:srgbClr val="DA1E28"/>
    </a:custClr>
    <a:custClr name="Red 50">
      <a:srgbClr val="FB4B53"/>
    </a:custClr>
    <a:custClr name="Red 40">
      <a:srgbClr val="FF767C"/>
    </a:custClr>
    <a:custClr name="Red 30">
      <a:srgbClr val="FFA4A9"/>
    </a:custClr>
    <a:custClr name="Red 20">
      <a:srgbClr val="FCD0D3"/>
    </a:custClr>
    <a:custClr name="Red 10">
      <a:srgbClr val="FFF0F1"/>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18CFF"/>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E9A"/>
    </a:custClr>
    <a:custClr name="Teal 40">
      <a:srgbClr val="00BAB6"/>
    </a:custClr>
    <a:custClr name="Teal 30">
      <a:srgbClr val="20D5D2"/>
    </a:custClr>
    <a:custClr name="Teal 20">
      <a:srgbClr val="87EDED"/>
    </a:custClr>
    <a:custClr name="Teal 10">
      <a:srgbClr val="DBFBFB"/>
    </a:custClr>
    <a:custClr name="Green 100">
      <a:srgbClr val="081B09"/>
    </a:custClr>
    <a:custClr name="Green 90">
      <a:srgbClr val="01330F"/>
    </a:custClr>
    <a:custClr name="Green 80">
      <a:srgbClr val="054719"/>
    </a:custClr>
    <a:custClr name="Green 70">
      <a:srgbClr val="10642A"/>
    </a:custClr>
    <a:custClr name="Green 60">
      <a:srgbClr val="198038"/>
    </a:custClr>
    <a:custClr name="Green 50">
      <a:srgbClr val="24A249"/>
    </a:custClr>
    <a:custClr name="Green 40">
      <a:srgbClr val="3DBB61"/>
    </a:custClr>
    <a:custClr name="Green 30">
      <a:srgbClr val="56D679"/>
    </a:custClr>
    <a:custClr name="Green 20">
      <a:srgbClr val="9DEEB2"/>
    </a:custClr>
    <a:custClr name="Green 10">
      <a:srgbClr val="DAFBE4"/>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Cool Gray 10">
      <a:srgbClr val="F2F4F8"/>
    </a:custClr>
  </a:custClrLst>
  <a:extLst>
    <a:ext uri="{05A4C25C-085E-4340-85A3-A5531E510DB2}">
      <thm15:themeFamily xmlns:thm15="http://schemas.microsoft.com/office/thememl/2012/main" name="Code_At_Think_Master_Presentation_Template_2019_Plex_LargeFormat_R02.potx" id="{885B8E05-A820-2249-B4B1-86329A635E12}" vid="{6466F1BD-C4C0-0D42-9061-2A1543BAD095}"/>
    </a:ext>
  </a:extLst>
</a:theme>
</file>

<file path=ppt/theme/theme3.xml><?xml version="1.0" encoding="utf-8"?>
<a:theme xmlns:a="http://schemas.openxmlformats.org/drawingml/2006/main" name="gry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Master_Presentation_2017_v23_plex" id="{9703D799-5C8D-3249-8B0E-7EB5E8B92432}" vid="{318F3B17-FA30-F547-974D-88ACE0AED250}"/>
    </a:ext>
  </a:extLst>
</a:theme>
</file>

<file path=ppt/theme/theme4.xml><?xml version="1.0" encoding="utf-8"?>
<a:theme xmlns:a="http://schemas.openxmlformats.org/drawingml/2006/main" name="6_dk_blu_background_2017">
  <a:themeElements>
    <a:clrScheme name="IBM Master Presentation 20170523 1">
      <a:dk1>
        <a:srgbClr val="000000"/>
      </a:dk1>
      <a:lt1>
        <a:srgbClr val="000E5E"/>
      </a:lt1>
      <a:dk2>
        <a:srgbClr val="EAEAEA"/>
      </a:dk2>
      <a:lt2>
        <a:srgbClr val="FFFFFF"/>
      </a:lt2>
      <a:accent1>
        <a:srgbClr val="69A6FF"/>
      </a:accent1>
      <a:accent2>
        <a:srgbClr val="0064FF"/>
      </a:accent2>
      <a:accent3>
        <a:srgbClr val="003BC9"/>
      </a:accent3>
      <a:accent4>
        <a:srgbClr val="1FB3CF"/>
      </a:accent4>
      <a:accent5>
        <a:srgbClr val="6E177D"/>
      </a:accent5>
      <a:accent6>
        <a:srgbClr val="DB2663"/>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6" id="{9B69DC36-69DC-9F44-A4AC-DEF3F2BC1EC0}" vid="{9A7E53AD-5CD8-1643-AC02-33B719B24843}"/>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32492</TotalTime>
  <Words>2364</Words>
  <Application>Microsoft Macintosh PowerPoint</Application>
  <PresentationFormat>Widescreen</PresentationFormat>
  <Paragraphs>587</Paragraphs>
  <Slides>45</Slides>
  <Notes>21</Notes>
  <HiddenSlides>0</HiddenSlides>
  <MMClips>0</MMClips>
  <ScaleCrop>false</ScaleCrop>
  <HeadingPairs>
    <vt:vector size="6" baseType="variant">
      <vt:variant>
        <vt:lpstr>Fonts Used</vt:lpstr>
      </vt:variant>
      <vt:variant>
        <vt:i4>15</vt:i4>
      </vt:variant>
      <vt:variant>
        <vt:lpstr>Theme</vt:lpstr>
      </vt:variant>
      <vt:variant>
        <vt:i4>4</vt:i4>
      </vt:variant>
      <vt:variant>
        <vt:lpstr>Slide Titles</vt:lpstr>
      </vt:variant>
      <vt:variant>
        <vt:i4>45</vt:i4>
      </vt:variant>
    </vt:vector>
  </HeadingPairs>
  <TitlesOfParts>
    <vt:vector size="64" baseType="lpstr">
      <vt:lpstr>.AppleSystemUIFont</vt:lpstr>
      <vt:lpstr>Arial</vt:lpstr>
      <vt:lpstr>Calibri</vt:lpstr>
      <vt:lpstr>Cambria</vt:lpstr>
      <vt:lpstr>Courier New</vt:lpstr>
      <vt:lpstr>HelvNeue Light for IBM</vt:lpstr>
      <vt:lpstr>IBM Plex Mono Light</vt:lpstr>
      <vt:lpstr>IBM Plex Sans</vt:lpstr>
      <vt:lpstr>IBM Plex Sans ExtraLight</vt:lpstr>
      <vt:lpstr>Lucida Console</vt:lpstr>
      <vt:lpstr>Menlo-Regular</vt:lpstr>
      <vt:lpstr>Proxima Nova</vt:lpstr>
      <vt:lpstr>Times New Roman</vt:lpstr>
      <vt:lpstr>Trebuchet MS</vt:lpstr>
      <vt:lpstr>Wingdings</vt:lpstr>
      <vt:lpstr>1_Office Theme</vt:lpstr>
      <vt:lpstr>IBM Developer 2018 blue background</vt:lpstr>
      <vt:lpstr>gry_background_2017</vt:lpstr>
      <vt:lpstr>6_dk_blu_background_2017</vt:lpstr>
      <vt:lpstr>Masterclass: Hands-on Liberty for Developers</vt:lpstr>
      <vt:lpstr>Ready to get your hands dirty?</vt:lpstr>
      <vt:lpstr>Mastersclass hands-on content</vt:lpstr>
      <vt:lpstr>Brief History</vt:lpstr>
      <vt:lpstr>Liberty Goals</vt:lpstr>
      <vt:lpstr>WebSphere Liberty</vt:lpstr>
      <vt:lpstr>PowerPoint Presentation</vt:lpstr>
      <vt:lpstr>Liberty Architecture</vt:lpstr>
      <vt:lpstr>Fit for purpose</vt:lpstr>
      <vt:lpstr>Liberty Zero Migration</vt:lpstr>
      <vt:lpstr>Features</vt:lpstr>
      <vt:lpstr>Current Features 19.0.0.1</vt:lpstr>
      <vt:lpstr>Build</vt:lpstr>
      <vt:lpstr>Support for Maven and Gradle</vt:lpstr>
      <vt:lpstr>Feature-based Build</vt:lpstr>
      <vt:lpstr>Maven Composed Liberty</vt:lpstr>
      <vt:lpstr>Maven Composed Liberty</vt:lpstr>
      <vt:lpstr>Maven/Gradle</vt:lpstr>
      <vt:lpstr>Application APIs</vt:lpstr>
      <vt:lpstr>Java EE 7</vt:lpstr>
      <vt:lpstr>Java EE 8</vt:lpstr>
      <vt:lpstr>Eclipse MicroProfile</vt:lpstr>
      <vt:lpstr>PowerPoint Presentation</vt:lpstr>
      <vt:lpstr>Server Configuration</vt:lpstr>
      <vt:lpstr>Simple Config</vt:lpstr>
      <vt:lpstr>Composing Config</vt:lpstr>
      <vt:lpstr>Externalizing Configuration</vt:lpstr>
      <vt:lpstr>Variable Resolution</vt:lpstr>
      <vt:lpstr>Externalizing Config</vt:lpstr>
      <vt:lpstr>PowerPoint Presentation</vt:lpstr>
      <vt:lpstr>Testing</vt:lpstr>
      <vt:lpstr>Testing</vt:lpstr>
      <vt:lpstr>Docker</vt:lpstr>
      <vt:lpstr>Liberty in Docker</vt:lpstr>
      <vt:lpstr>Making the most of Docker</vt:lpstr>
      <vt:lpstr>Support Licensing</vt:lpstr>
      <vt:lpstr>Buy WebSphere Liberty</vt:lpstr>
      <vt:lpstr>PowerPoint Presentation</vt:lpstr>
      <vt:lpstr>Wrap-up</vt:lpstr>
      <vt:lpstr>Mastersclass hands-on content</vt:lpstr>
      <vt:lpstr>PowerPoint Presentation</vt:lpstr>
      <vt:lpstr>PowerPoint Presentation</vt:lpstr>
      <vt:lpstr>WebSphere   Customer Advisory Board – open invitation  email: claudiab@us.ibm.com</vt:lpstr>
      <vt:lpstr>PowerPoint Presentation</vt:lpstr>
      <vt:lpstr>WebSphere Customer Advisory Board – Open invitation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Brittany Cormier</dc:creator>
  <cp:lastModifiedBy>Graham Charters</cp:lastModifiedBy>
  <cp:revision>536</cp:revision>
  <cp:lastPrinted>2017-03-18T00:32:24Z</cp:lastPrinted>
  <dcterms:created xsi:type="dcterms:W3CDTF">2016-12-19T13:55:54Z</dcterms:created>
  <dcterms:modified xsi:type="dcterms:W3CDTF">2019-02-14T23:14:37Z</dcterms:modified>
</cp:coreProperties>
</file>