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3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pic>
        <p:nvPicPr>
          <p:cNvPr id="30" name="Shape 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y="190312" x="368787"/>
            <a:ext cy="4762874" cx="8406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gif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4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y="364328" x="528300"/>
            <a:ext cy="1929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6000" lang="en"/>
              <a:t>Project 1 : Find me a recipe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2293325" x="630900"/>
            <a:ext cy="853199" cx="7882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2400" lang="en">
                <a:solidFill>
                  <a:schemeClr val="dk1"/>
                </a:solidFill>
              </a:rPr>
              <a:t>Download a bunch of recipes on </a:t>
            </a:r>
            <a:r>
              <a:rPr u="sng" sz="2400" lang="en">
                <a:solidFill>
                  <a:srgbClr val="0000FF"/>
                </a:solidFill>
              </a:rPr>
              <a:t>marmiton.org</a:t>
            </a:r>
            <a:r>
              <a:rPr sz="2400" lang="en">
                <a:solidFill>
                  <a:schemeClr val="dk1"/>
                </a:solidFill>
              </a:rPr>
              <a:t> (or </a:t>
            </a:r>
            <a:r>
              <a:rPr u="sng" sz="2400" lang="en">
                <a:solidFill>
                  <a:srgbClr val="0000FF"/>
                </a:solidFill>
              </a:rPr>
              <a:t>750g.com</a:t>
            </a:r>
            <a:r>
              <a:rPr sz="2400" lang="en">
                <a:solidFill>
                  <a:schemeClr val="dk1"/>
                </a:solidFill>
              </a:rPr>
              <a:t>) and organise them by time of cooking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538667" x="5283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Amélie Marichal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Lucas Baylé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Augustin Guillaud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>
                <a:solidFill>
                  <a:schemeClr val="accent1"/>
                </a:solidFill>
              </a:rPr>
              <a:t>Project : The main ideas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3100" x="5350800"/>
            <a:ext cy="3786299" cx="3803025"/>
          </a:xfrm>
          <a:prstGeom prst="rect">
            <a:avLst/>
          </a:prstGeom>
        </p:spPr>
      </p:pic>
      <p:sp>
        <p:nvSpPr>
          <p:cNvPr id="41" name="Shape 41"/>
          <p:cNvSpPr txBox="1"/>
          <p:nvPr>
            <p:ph idx="1" type="body"/>
          </p:nvPr>
        </p:nvSpPr>
        <p:spPr>
          <a:xfrm>
            <a:off y="1352550" x="609600"/>
            <a:ext cy="3725699" cx="474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b="1" sz="1800" lang="en"/>
              <a:t>big database of recipes 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b="1" sz="1800" lang="en"/>
              <a:t>print the main lines of a recipe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b="1" sz="1800" lang="en"/>
              <a:t>sort them by time of cooking</a:t>
            </a:r>
            <a:br>
              <a:rPr b="1" sz="1800" lang="en"/>
            </a:br>
            <a:r>
              <a:rPr b="1" sz="1800" lang="en"/>
              <a:t>-sed / regex 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b="1" sz="1800" lang="en"/>
              <a:t>find new recipes on a website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❏"/>
            </a:pPr>
            <a:r>
              <a:rPr b="1" sz="1800" lang="en"/>
              <a:t>retrieve the url of a recipe ranked n°1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882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 status (phase 1) 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00150" x="457200"/>
            <a:ext cy="3725699" cx="6074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b="1" sz="1800" lang="en"/>
              <a:t>DONE: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sed -n "1 p" ~/recipe.txt</a:t>
            </a:r>
            <a:r>
              <a:rPr sz="1800" lang="en"/>
              <a:t> → first line of the recipe book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grep “^.*$” recipe.txt </a:t>
            </a:r>
            <a:r>
              <a:rPr sz="1800" lang="en"/>
              <a:t>→ distinguish each line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/>
              <a:t>sed -n "1 p;5 p"</a:t>
            </a:r>
            <a:r>
              <a:rPr sz="1800" lang="en"/>
              <a:t> → print the lines 1 and 5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n"/>
              <a:t>sed -n "5p" recipe.txt | sed -e "s/\(.*personnes)\).*$/\1/" | sed -e "s/.*\([0-9]\{2\}\).*\([0-9]\{2\}\).*/[\1,\2]/"</a:t>
            </a:r>
            <a:r>
              <a:rPr sz="1800" lang="en"/>
              <a:t> → print [15,30]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b="1" sz="1800" lang="en"/>
              <a:t>TO DO: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script that :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sz="1800" lang="en"/>
              <a:t>show the first and fifth lines of each recipes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sz="1800" lang="en"/>
              <a:t>retrieve time of cooking and time of preparation</a:t>
            </a:r>
          </a:p>
          <a:p>
            <a:pPr rtl="0" lvl="0" indent="-29845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Char char="●"/>
            </a:pPr>
            <a:r>
              <a:rPr sz="1800" lang="en"/>
              <a:t>organise them by time of cooking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50700" x="7173250"/>
            <a:ext cy="1353600" cx="1353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8820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Progress status (phase 2)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045600" x="222300"/>
            <a:ext cy="3725699" cx="732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b="1" sz="1800" lang="en"/>
              <a:t>DONE: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curl http://www.marmiton.org/recettes/recherche.aspx?aqt=cheesecake –o projet_marmiton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→ Retrieve the HTML content of the page result for cheesecake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curl -o page -s http://www.marmiton.org/recettes/recherche.aspx?aqt=$1</a:t>
            </a:r>
            <a:r>
              <a:rPr sz="1200" lang="en"/>
              <a:t>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→ Retrieve the HTML content of the page result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$ ./marmiton.sh cheesecake</a:t>
            </a:r>
            <a:r>
              <a:rPr sz="1200" lang="en"/>
              <a:t> → Does a curl request on the page result for cheesecake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sed -n -f titles.sed page </a:t>
            </a:r>
            <a:r>
              <a:rPr sz="1200" lang="en"/>
              <a:t>→ Extract the titles from the HTML retrieved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/.*&lt;div class="m_search_titre_recette"&gt;&lt;a href=.*&gt;\(.*\)&lt;\/a&gt;&lt;\/div&gt;/ { s//\1/p;}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→ Research in the HTML content the elements corresponding to this regex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/.*&lt;div class="m_search_tps_prepa"&gt;.*&lt;\/strong&gt;\(.*\)&lt;\/div&gt;/ { s//\1/p;}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/.*&lt;div class="m_search_tps_cuisson"&gt;.*&lt;\/strong&gt;\(.*\)&lt;\/div&gt;/ { s//\1/p;}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b="1" sz="1200" lang="en"/>
              <a:t>/.*&lt;div class="m_search_type_plat"&gt;\(.*\)&lt;\/div&gt;/ { s//\1/p;}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→ Same thing for preparation time, cooking time, and type of recipe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u="sng" b="1" sz="1800" lang="en"/>
              <a:t>TO DO: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Loop retrieving all the pages corresponding to the results of a recipe search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Regex for all the informations to retrieve next : number of people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Ask the user : a recipe, the number of guests ...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55" name="Shape 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50675" x="7550100"/>
            <a:ext cy="1353600" cx="1353600"/>
          </a:xfrm>
          <a:prstGeom prst="rect">
            <a:avLst/>
          </a:prstGeom>
        </p:spPr>
      </p:pic>
      <p:pic>
        <p:nvPicPr>
          <p:cNvPr id="56" name="Shape 5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3465450" x="7597237"/>
            <a:ext cy="1053725" cx="12593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