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orthoeur@ftp.ortho-europe78.f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600" y="896048"/>
            <a:ext cx="1958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Guillaume </a:t>
            </a:r>
            <a:r>
              <a:rPr lang="en-US" sz="1400" dirty="0" smtClean="0">
                <a:solidFill>
                  <a:schemeClr val="accent1"/>
                </a:solidFill>
              </a:rPr>
              <a:t>BUISSON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Alain de </a:t>
            </a:r>
            <a:r>
              <a:rPr lang="en-US" sz="1400" dirty="0" smtClean="0">
                <a:solidFill>
                  <a:schemeClr val="accent1"/>
                </a:solidFill>
              </a:rPr>
              <a:t>CHRISTEN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Loubna KRIBII</a:t>
            </a:r>
          </a:p>
          <a:p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9357" y="872746"/>
            <a:ext cx="1526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ISEP Students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n </a:t>
            </a:r>
            <a:r>
              <a:rPr lang="en-US" sz="1400" b="1" dirty="0" smtClean="0">
                <a:solidFill>
                  <a:schemeClr val="accent2"/>
                </a:solidFill>
              </a:rPr>
              <a:t>Information Systems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2993587"/>
            <a:ext cx="1829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The </a:t>
            </a:r>
            <a:r>
              <a:rPr lang="en-US" sz="1400" dirty="0" smtClean="0">
                <a:solidFill>
                  <a:schemeClr val="accent6"/>
                </a:solidFill>
              </a:rPr>
              <a:t>needs : make an automatic backup of websites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7967" y="2886210"/>
            <a:ext cx="1747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The </a:t>
            </a:r>
            <a:r>
              <a:rPr lang="en-US" sz="1400" dirty="0" smtClean="0">
                <a:solidFill>
                  <a:schemeClr val="accent3"/>
                </a:solidFill>
              </a:rPr>
              <a:t>results : save time and make a redundant task automatic</a:t>
            </a:r>
            <a:endParaRPr lang="en-US" sz="1400" dirty="0" smtClean="0">
              <a:solidFill>
                <a:schemeClr val="accent3"/>
              </a:solidFill>
            </a:endParaRPr>
          </a:p>
        </p:txBody>
      </p:sp>
      <p:pic>
        <p:nvPicPr>
          <p:cNvPr id="9" name="Picture 8" descr="mzl.aqlavac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6" y="742029"/>
            <a:ext cx="3273153" cy="327315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0" name="TextBox 9"/>
          <p:cNvSpPr txBox="1"/>
          <p:nvPr/>
        </p:nvSpPr>
        <p:spPr>
          <a:xfrm>
            <a:off x="2132335" y="1223343"/>
            <a:ext cx="1270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?</a:t>
            </a:r>
            <a:endParaRPr lang="en-US" sz="9600" dirty="0">
              <a:solidFill>
                <a:schemeClr val="bg1"/>
              </a:solidFill>
            </a:endParaRPr>
          </a:p>
        </p:txBody>
      </p:sp>
      <p:pic>
        <p:nvPicPr>
          <p:cNvPr id="12" name="Picture 11" descr="phpmyadm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3" y="4458764"/>
            <a:ext cx="3111116" cy="22011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447791" y="6354191"/>
            <a:ext cx="53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608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aim : </a:t>
            </a:r>
            <a:r>
              <a:rPr lang="en-GB" dirty="0" smtClean="0">
                <a:solidFill>
                  <a:srgbClr val="4F81BD"/>
                </a:solidFill>
              </a:rPr>
              <a:t>automatically b</a:t>
            </a:r>
            <a:r>
              <a:rPr lang="en-GB" dirty="0" smtClean="0">
                <a:solidFill>
                  <a:srgbClr val="4F81BD"/>
                </a:solidFill>
              </a:rPr>
              <a:t>ack-up website</a:t>
            </a:r>
            <a:r>
              <a:rPr lang="en-GB" dirty="0" smtClean="0">
                <a:solidFill>
                  <a:srgbClr val="4F81BD"/>
                </a:solidFill>
              </a:rPr>
              <a:t>s’</a:t>
            </a:r>
            <a:r>
              <a:rPr lang="en-GB" dirty="0" smtClean="0">
                <a:solidFill>
                  <a:srgbClr val="4F81BD"/>
                </a:solidFill>
              </a:rPr>
              <a:t> FTP and SQL with a shell script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How to do it ?</a:t>
            </a:r>
          </a:p>
          <a:p>
            <a:pPr marL="0" indent="0">
              <a:buNone/>
            </a:pPr>
            <a:r>
              <a:rPr lang="en-GB" dirty="0" smtClean="0"/>
              <a:t>1 – Install a SSH connection to the FTP server </a:t>
            </a:r>
          </a:p>
          <a:p>
            <a:pPr marL="0" indent="0">
              <a:buNone/>
            </a:pPr>
            <a:r>
              <a:rPr lang="en-GB" dirty="0" smtClean="0"/>
              <a:t>2 – Write a script to backup the FTP files</a:t>
            </a:r>
          </a:p>
          <a:p>
            <a:pPr marL="0" indent="0">
              <a:buNone/>
            </a:pPr>
            <a:r>
              <a:rPr lang="en-GB" dirty="0" smtClean="0"/>
              <a:t>3 -  Write a script to backup the SQL files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60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Established</a:t>
            </a:r>
            <a:r>
              <a:rPr lang="fr-FR" dirty="0" smtClean="0"/>
              <a:t> SSH to FTP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Added</a:t>
            </a:r>
            <a:r>
              <a:rPr lang="fr-FR" dirty="0" smtClean="0"/>
              <a:t> public </a:t>
            </a:r>
            <a:r>
              <a:rPr lang="fr-FR" dirty="0" err="1" smtClean="0"/>
              <a:t>key</a:t>
            </a:r>
            <a:r>
              <a:rPr lang="fr-FR" dirty="0" smtClean="0"/>
              <a:t> to a .</a:t>
            </a:r>
            <a:r>
              <a:rPr lang="fr-FR" dirty="0" err="1" smtClean="0"/>
              <a:t>ssh</a:t>
            </a:r>
            <a:r>
              <a:rPr lang="fr-FR" dirty="0" smtClean="0"/>
              <a:t>/</a:t>
            </a:r>
            <a:r>
              <a:rPr lang="fr-FR" dirty="0" err="1" smtClean="0"/>
              <a:t>authorized</a:t>
            </a:r>
            <a:r>
              <a:rPr lang="fr-FR" dirty="0" err="1" smtClean="0"/>
              <a:t>_keys</a:t>
            </a:r>
            <a:endParaRPr lang="fr-FR" dirty="0" smtClean="0"/>
          </a:p>
          <a:p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en-US" dirty="0">
                <a:hlinkClick r:id="rId2"/>
              </a:rPr>
              <a:t>orthoeur@ftp.ortho-europe78.</a:t>
            </a:r>
            <a:r>
              <a:rPr lang="en-US" dirty="0" smtClean="0">
                <a:hlinkClick r:id="rId2"/>
              </a:rPr>
              <a:t>fr</a:t>
            </a:r>
            <a:r>
              <a:rPr lang="en-US" dirty="0" smtClean="0"/>
              <a:t> without having to set server, username and password</a:t>
            </a:r>
          </a:p>
          <a:p>
            <a:endParaRPr lang="fr-FR" dirty="0"/>
          </a:p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connected</a:t>
            </a:r>
            <a:r>
              <a:rPr lang="fr-FR" dirty="0" smtClean="0"/>
              <a:t> to the OVH server</a:t>
            </a:r>
          </a:p>
          <a:p>
            <a:pPr lvl="1"/>
            <a:r>
              <a:rPr lang="fr-FR" dirty="0" err="1" smtClean="0"/>
              <a:t>Using</a:t>
            </a:r>
            <a:r>
              <a:rPr lang="fr-FR" dirty="0" smtClean="0"/>
              <a:t> a linux system</a:t>
            </a:r>
          </a:p>
          <a:p>
            <a:pPr lvl="1"/>
            <a:r>
              <a:rPr lang="fr-FR" dirty="0" smtClean="0"/>
              <a:t>Let </a:t>
            </a:r>
            <a:r>
              <a:rPr lang="fr-FR" dirty="0" err="1"/>
              <a:t>r</a:t>
            </a:r>
            <a:r>
              <a:rPr lang="fr-FR" dirty="0" err="1" smtClean="0"/>
              <a:t>emote</a:t>
            </a:r>
            <a:r>
              <a:rPr lang="fr-FR" dirty="0" smtClean="0"/>
              <a:t> scripts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8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FTP 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rsync</a:t>
            </a:r>
            <a:r>
              <a:rPr lang="en-US" dirty="0"/>
              <a:t> -</a:t>
            </a:r>
            <a:r>
              <a:rPr lang="en-US" dirty="0" err="1"/>
              <a:t>arv</a:t>
            </a:r>
            <a:r>
              <a:rPr lang="en-US" dirty="0"/>
              <a:t> FTP-</a:t>
            </a:r>
            <a:r>
              <a:rPr lang="en-US" dirty="0" err="1"/>
              <a:t>bashproject</a:t>
            </a:r>
            <a:r>
              <a:rPr lang="en-US" dirty="0"/>
              <a:t> backups</a:t>
            </a:r>
          </a:p>
          <a:p>
            <a:r>
              <a:rPr lang="en-US" dirty="0"/>
              <a:t>echo ”Script </a:t>
            </a:r>
            <a:r>
              <a:rPr lang="en-US" dirty="0" err="1"/>
              <a:t>exécuté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 err="1"/>
              <a:t>scriptFTPovh.sh</a:t>
            </a:r>
            <a:r>
              <a:rPr lang="en-US" dirty="0"/>
              <a:t> &amp;&gt;</a:t>
            </a:r>
            <a:r>
              <a:rPr lang="en-US" dirty="0" err="1"/>
              <a:t>logFTP.txt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667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 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 Base de </a:t>
            </a:r>
            <a:r>
              <a:rPr lang="en-US" dirty="0" err="1" smtClean="0"/>
              <a:t>données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user</a:t>
            </a:r>
            <a:r>
              <a:rPr lang="en-US" dirty="0"/>
              <a:t>="</a:t>
            </a:r>
            <a:r>
              <a:rPr lang="en-US" dirty="0" err="1" smtClean="0"/>
              <a:t>orthoeurscinfo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password</a:t>
            </a:r>
            <a:r>
              <a:rPr lang="en-US" dirty="0"/>
              <a:t>="</a:t>
            </a:r>
            <a:r>
              <a:rPr lang="en-US" dirty="0" smtClean="0"/>
              <a:t>waJPtbG2”</a:t>
            </a:r>
            <a:br>
              <a:rPr lang="en-US" dirty="0" smtClean="0"/>
            </a:br>
            <a:r>
              <a:rPr lang="en-US" dirty="0" smtClean="0"/>
              <a:t>host</a:t>
            </a:r>
            <a:r>
              <a:rPr lang="en-US" dirty="0"/>
              <a:t>="mysql51-31.</a:t>
            </a:r>
            <a:r>
              <a:rPr lang="en-US" dirty="0" smtClean="0"/>
              <a:t>bdb”</a:t>
            </a:r>
            <a:br>
              <a:rPr lang="en-US" dirty="0" smtClean="0"/>
            </a:br>
            <a:r>
              <a:rPr lang="en-US" dirty="0" err="1" smtClean="0"/>
              <a:t>db_name</a:t>
            </a:r>
            <a:r>
              <a:rPr lang="en-US" dirty="0"/>
              <a:t>="</a:t>
            </a:r>
            <a:r>
              <a:rPr lang="en-US" dirty="0" err="1" smtClean="0"/>
              <a:t>orthoeurscinfo</a:t>
            </a:r>
            <a:r>
              <a:rPr lang="en-US" dirty="0" smtClean="0"/>
              <a:t>”</a:t>
            </a:r>
          </a:p>
          <a:p>
            <a:r>
              <a:rPr lang="en-US" dirty="0"/>
              <a:t># </a:t>
            </a:r>
            <a:r>
              <a:rPr lang="en-US" dirty="0" smtClean="0"/>
              <a:t>Options</a:t>
            </a:r>
            <a:br>
              <a:rPr lang="en-US" dirty="0" smtClean="0"/>
            </a:br>
            <a:r>
              <a:rPr lang="en-US" dirty="0" err="1" smtClean="0"/>
              <a:t>backup_path</a:t>
            </a:r>
            <a:r>
              <a:rPr lang="en-US" dirty="0"/>
              <a:t>="backups</a:t>
            </a:r>
            <a:r>
              <a:rPr lang="en-US" dirty="0" smtClean="0"/>
              <a:t>/”</a:t>
            </a:r>
            <a:br>
              <a:rPr lang="en-US" dirty="0" smtClean="0"/>
            </a:br>
            <a:r>
              <a:rPr lang="en-US" dirty="0" smtClean="0"/>
              <a:t>date</a:t>
            </a:r>
            <a:r>
              <a:rPr lang="en-US" dirty="0"/>
              <a:t>=$(date +"%d-%b-%Y"</a:t>
            </a:r>
            <a:r>
              <a:rPr lang="en-US" dirty="0" smtClean="0"/>
              <a:t>)</a:t>
            </a:r>
          </a:p>
          <a:p>
            <a:r>
              <a:rPr lang="en-US" dirty="0"/>
              <a:t># </a:t>
            </a:r>
            <a:r>
              <a:rPr lang="en-US" dirty="0" smtClean="0"/>
              <a:t>Permissions</a:t>
            </a:r>
            <a:br>
              <a:rPr lang="en-US" dirty="0" smtClean="0"/>
            </a:br>
            <a:r>
              <a:rPr lang="is-IS" dirty="0" smtClean="0"/>
              <a:t>umask 177</a:t>
            </a:r>
          </a:p>
          <a:p>
            <a:r>
              <a:rPr lang="en-US" dirty="0"/>
              <a:t># Dump de la base en un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smtClean="0"/>
              <a:t>SQL</a:t>
            </a:r>
            <a:br>
              <a:rPr lang="en-US" dirty="0" smtClean="0"/>
            </a:br>
            <a:r>
              <a:rPr lang="en-US" dirty="0" err="1" smtClean="0"/>
              <a:t>mysqldump</a:t>
            </a:r>
            <a:r>
              <a:rPr lang="en-US" dirty="0" smtClean="0"/>
              <a:t> </a:t>
            </a:r>
            <a:r>
              <a:rPr lang="en-US" dirty="0"/>
              <a:t>--user=$user  --password=$password --host=$host $</a:t>
            </a:r>
            <a:r>
              <a:rPr lang="en-US" dirty="0" err="1"/>
              <a:t>db_name</a:t>
            </a:r>
            <a:r>
              <a:rPr lang="en-US" dirty="0"/>
              <a:t> &gt; $</a:t>
            </a:r>
            <a:r>
              <a:rPr lang="en-US" dirty="0" err="1"/>
              <a:t>backup_path</a:t>
            </a:r>
            <a:r>
              <a:rPr lang="en-US" dirty="0"/>
              <a:t>/$</a:t>
            </a:r>
            <a:r>
              <a:rPr lang="en-US" dirty="0" err="1"/>
              <a:t>db_name</a:t>
            </a:r>
            <a:r>
              <a:rPr lang="en-US" dirty="0"/>
              <a:t>-$</a:t>
            </a:r>
            <a:r>
              <a:rPr lang="en-US" dirty="0" err="1" smtClean="0"/>
              <a:t>date.sql</a:t>
            </a:r>
            <a:endParaRPr lang="en-US" dirty="0" smtClean="0"/>
          </a:p>
          <a:p>
            <a:r>
              <a:rPr lang="en-US" dirty="0" err="1"/>
              <a:t>scriptSQLovh.sh</a:t>
            </a:r>
            <a:r>
              <a:rPr lang="en-US" dirty="0"/>
              <a:t> &amp;&gt;</a:t>
            </a:r>
            <a:r>
              <a:rPr lang="en-US" dirty="0" err="1"/>
              <a:t>logSQL.txt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chmod</a:t>
            </a:r>
            <a:r>
              <a:rPr lang="en-US" dirty="0" smtClean="0"/>
              <a:t> +x </a:t>
            </a:r>
            <a:r>
              <a:rPr lang="en-US" dirty="0" err="1" smtClean="0"/>
              <a:t>script.sh</a:t>
            </a:r>
            <a:r>
              <a:rPr lang="en-US" dirty="0" smtClean="0"/>
              <a:t>” for script execution permission</a:t>
            </a:r>
          </a:p>
          <a:p>
            <a:r>
              <a:rPr lang="en-US" dirty="0" smtClean="0"/>
              <a:t>Access to OVH databases from local computer</a:t>
            </a:r>
          </a:p>
          <a:p>
            <a:r>
              <a:rPr lang="en-US" dirty="0" smtClean="0"/>
              <a:t>Run a script on OVH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4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the scripts into a unique one</a:t>
            </a:r>
          </a:p>
          <a:p>
            <a:r>
              <a:rPr lang="en-US" dirty="0" smtClean="0"/>
              <a:t>Develop the script with further functions :</a:t>
            </a:r>
          </a:p>
          <a:p>
            <a:pPr lvl="1"/>
            <a:r>
              <a:rPr lang="en-US" dirty="0" smtClean="0"/>
              <a:t>Delete backups dated more than X days</a:t>
            </a:r>
          </a:p>
          <a:p>
            <a:pPr lvl="1"/>
            <a:r>
              <a:rPr lang="en-US" dirty="0" smtClean="0"/>
              <a:t>Send an e-mail when the backup is done</a:t>
            </a:r>
          </a:p>
          <a:p>
            <a:pPr lvl="1"/>
            <a:r>
              <a:rPr lang="en-US" dirty="0" smtClean="0"/>
              <a:t>Remote the OVH scripts from a local script (to let users run manually the scripts without being connected to OVH) and download files locally from the server</a:t>
            </a:r>
          </a:p>
          <a:p>
            <a:pPr lvl="1"/>
            <a:r>
              <a:rPr lang="en-US" dirty="0" smtClean="0"/>
              <a:t>Make the script running as a cron task to plan daily/weekly backups (already effective with OVH)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1894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131</TotalTime>
  <Words>268</Words>
  <Application>Microsoft Macintosh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Advantage</vt:lpstr>
      <vt:lpstr>PowerPoint Presentation</vt:lpstr>
      <vt:lpstr>Project presentation</vt:lpstr>
      <vt:lpstr>Established SSH to FTP</vt:lpstr>
      <vt:lpstr>FTP script</vt:lpstr>
      <vt:lpstr>SQL script</vt:lpstr>
      <vt:lpstr>Solved problems</vt:lpstr>
      <vt:lpstr>To do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we are</dc:title>
  <dc:creator>Alain de Christen</dc:creator>
  <cp:lastModifiedBy>Alain de Christen</cp:lastModifiedBy>
  <cp:revision>12</cp:revision>
  <dcterms:created xsi:type="dcterms:W3CDTF">2014-05-05T07:53:49Z</dcterms:created>
  <dcterms:modified xsi:type="dcterms:W3CDTF">2014-05-19T09:36:28Z</dcterms:modified>
</cp:coreProperties>
</file>