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A9F21-1419-4A01-80F7-01220E042493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E141B-17AD-4DE6-A04B-17E8406410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167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2642-34F6-4C24-8D88-7585BD4B9476}" type="datetime1">
              <a:rPr lang="fr-FR" smtClean="0"/>
              <a:t>19/05/2014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E677-9563-4ED7-A9C6-356BA4A338CE}" type="datetime1">
              <a:rPr lang="fr-FR" smtClean="0"/>
              <a:t>19/05/2014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0C58-B638-4CA2-8B5F-5378A8B7E183}" type="datetime1">
              <a:rPr lang="fr-FR" smtClean="0"/>
              <a:t>19/05/2014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20AE-A663-40FA-B0D6-092382C2C8E2}" type="datetime1">
              <a:rPr lang="fr-FR" smtClean="0"/>
              <a:t>19/05/2014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1FC0-E2EC-42AC-9C24-B0824EADC720}" type="datetime1">
              <a:rPr lang="fr-FR" smtClean="0"/>
              <a:t>19/05/2014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6FE675E-AD05-412D-8294-574CE0B524D1}" type="datetime1">
              <a:rPr lang="fr-FR" smtClean="0"/>
              <a:t>19/05/2014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BA78-CC8C-4957-B9AF-AB1E9E5AA890}" type="datetime1">
              <a:rPr lang="fr-FR" smtClean="0"/>
              <a:t>19/05/2014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2627-F2DB-4A65-AA26-E74AD5AA5EE4}" type="datetime1">
              <a:rPr lang="fr-FR" smtClean="0"/>
              <a:t>19/05/2014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3378-21EE-4962-8C26-26D8F56A758E}" type="datetime1">
              <a:rPr lang="fr-FR" smtClean="0"/>
              <a:t>19/05/2014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ED70-918B-4423-94C2-45B6F8DB1A63}" type="datetime1">
              <a:rPr lang="fr-FR" smtClean="0"/>
              <a:t>19/05/2014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BF7C815-3CAB-4FF8-95E1-F9F63C7CC167}" type="datetime1">
              <a:rPr lang="fr-FR" smtClean="0"/>
              <a:t>19/05/2014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8623DA5-2F12-4CB0-9714-378F98F2DDC3}" type="datetime1">
              <a:rPr lang="fr-FR" smtClean="0"/>
              <a:t>19/05/2014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</a:t>
            </a:r>
          </a:p>
          <a:p>
            <a:r>
              <a:rPr lang="fr-FR" dirty="0" smtClean="0"/>
              <a:t>Présentation 2</a:t>
            </a:r>
          </a:p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6427440" cy="365760"/>
          </a:xfrm>
        </p:spPr>
        <p:txBody>
          <a:bodyPr/>
          <a:lstStyle/>
          <a:p>
            <a:r>
              <a:rPr lang="fr-FR" dirty="0" smtClean="0"/>
              <a:t>Nicolas DANIEL / Vincent ESSELIN / Alexandre </a:t>
            </a:r>
            <a:r>
              <a:rPr lang="fr-FR" dirty="0" smtClean="0"/>
              <a:t>DESCHATEAUX / Kevin AGOSTINHO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Système d’exploitation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 comptons-nous faire ?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Pouvoir récupérer rapidement et facilement des </a:t>
            </a:r>
            <a:r>
              <a:rPr lang="fr-FR" dirty="0" err="1" smtClean="0"/>
              <a:t>tweets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Pouvoir les sélectionner et les trier selon différents critères (</a:t>
            </a:r>
            <a:r>
              <a:rPr lang="fr-FR" dirty="0" err="1" smtClean="0"/>
              <a:t>Hashtag</a:t>
            </a:r>
            <a:r>
              <a:rPr lang="fr-FR" dirty="0" smtClean="0"/>
              <a:t>, date, etc.)</a:t>
            </a:r>
          </a:p>
          <a:p>
            <a:endParaRPr lang="fr-FR" dirty="0"/>
          </a:p>
          <a:p>
            <a:r>
              <a:rPr lang="fr-FR" dirty="0" smtClean="0"/>
              <a:t>Envoyer le résultat par mail de façon périodique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6571456" cy="365760"/>
          </a:xfrm>
        </p:spPr>
        <p:txBody>
          <a:bodyPr/>
          <a:lstStyle/>
          <a:p>
            <a:r>
              <a:rPr lang="fr-FR" dirty="0"/>
              <a:t>Nicolas DANIEL / Vincent ESSELIN / Alexandre DESCHATEAUX / Kevin AGOSTINHO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Ce que nous arrivons à faire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Récupérer les </a:t>
            </a:r>
            <a:r>
              <a:rPr lang="fr-FR" dirty="0" err="1" smtClean="0"/>
              <a:t>tweet</a:t>
            </a:r>
            <a:r>
              <a:rPr lang="fr-FR" dirty="0"/>
              <a:t> </a:t>
            </a:r>
            <a:r>
              <a:rPr lang="fr-FR" dirty="0" smtClean="0"/>
              <a:t>d’une </a:t>
            </a:r>
            <a:r>
              <a:rPr lang="fr-FR" dirty="0" err="1" smtClean="0"/>
              <a:t>Timeline</a:t>
            </a:r>
            <a:r>
              <a:rPr lang="fr-FR" dirty="0" smtClean="0"/>
              <a:t> dans un fichier </a:t>
            </a:r>
            <a:r>
              <a:rPr lang="fr-FR" dirty="0" err="1" smtClean="0"/>
              <a:t>Json</a:t>
            </a:r>
            <a:endParaRPr lang="fr-FR" dirty="0" smtClean="0"/>
          </a:p>
          <a:p>
            <a:r>
              <a:rPr lang="fr-FR" dirty="0" err="1" smtClean="0"/>
              <a:t>Parser</a:t>
            </a:r>
            <a:r>
              <a:rPr lang="fr-FR" dirty="0" smtClean="0"/>
              <a:t> le fichier </a:t>
            </a:r>
            <a:r>
              <a:rPr lang="fr-FR" dirty="0" err="1" smtClean="0"/>
              <a:t>Json</a:t>
            </a:r>
            <a:r>
              <a:rPr lang="fr-FR" dirty="0" smtClean="0"/>
              <a:t> pour récupérer les informations voulues (texte du </a:t>
            </a:r>
            <a:r>
              <a:rPr lang="fr-FR" dirty="0" err="1" smtClean="0"/>
              <a:t>tweet</a:t>
            </a:r>
            <a:r>
              <a:rPr lang="fr-FR" dirty="0" smtClean="0"/>
              <a:t>, auteur, etc.)</a:t>
            </a:r>
          </a:p>
          <a:p>
            <a:r>
              <a:rPr lang="fr-FR" dirty="0" smtClean="0"/>
              <a:t>Stocker ces informations dans un fichier texte</a:t>
            </a:r>
          </a:p>
          <a:p>
            <a:r>
              <a:rPr lang="fr-FR" dirty="0" smtClean="0"/>
              <a:t>Envoyer le fichier par mail à un destinataire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6355432" cy="365760"/>
          </a:xfrm>
        </p:spPr>
        <p:txBody>
          <a:bodyPr/>
          <a:lstStyle/>
          <a:p>
            <a:r>
              <a:rPr lang="fr-FR" dirty="0"/>
              <a:t>Nicolas DANIEL / Vincent ESSELIN / Alexandre DESCHATEAUX / Kevin AGOSTINHO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restants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6499448" cy="365760"/>
          </a:xfrm>
        </p:spPr>
        <p:txBody>
          <a:bodyPr/>
          <a:lstStyle/>
          <a:p>
            <a:r>
              <a:rPr lang="fr-FR" dirty="0"/>
              <a:t>Nicolas DANIEL / Vincent ESSELIN / Alexandre DESCHATEAUX / Kevin AGOSTINHO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Choisir la bonne librairie pour accéder à l’API Twitter</a:t>
            </a:r>
          </a:p>
          <a:p>
            <a:endParaRPr lang="fr-FR" dirty="0" smtClean="0"/>
          </a:p>
          <a:p>
            <a:r>
              <a:rPr lang="fr-FR" dirty="0" smtClean="0"/>
              <a:t>Découverte de la documentation de l’API</a:t>
            </a:r>
          </a:p>
          <a:p>
            <a:endParaRPr lang="fr-FR" dirty="0" smtClean="0"/>
          </a:p>
          <a:p>
            <a:r>
              <a:rPr lang="fr-FR" dirty="0" smtClean="0"/>
              <a:t>Récupérer les </a:t>
            </a:r>
            <a:r>
              <a:rPr lang="fr-FR" dirty="0" err="1" smtClean="0"/>
              <a:t>tweets</a:t>
            </a:r>
            <a:r>
              <a:rPr lang="fr-FR" dirty="0" smtClean="0"/>
              <a:t> comprenant un certain </a:t>
            </a:r>
            <a:r>
              <a:rPr lang="fr-FR" dirty="0" err="1" smtClean="0"/>
              <a:t>Hashtag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Utiliser la commande </a:t>
            </a:r>
            <a:r>
              <a:rPr lang="fr-FR" dirty="0" err="1" smtClean="0"/>
              <a:t>cron</a:t>
            </a:r>
            <a:r>
              <a:rPr lang="fr-FR" dirty="0" smtClean="0"/>
              <a:t> pour exécuter le script de façon périodique</a:t>
            </a:r>
          </a:p>
        </p:txBody>
      </p:sp>
    </p:spTree>
    <p:extLst>
      <p:ext uri="{BB962C8B-B14F-4D97-AF65-F5344CB8AC3E}">
        <p14:creationId xmlns:p14="http://schemas.microsoft.com/office/powerpoint/2010/main" val="1527329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</TotalTime>
  <Words>171</Words>
  <Application>Microsoft Macintosh PowerPoint</Application>
  <PresentationFormat>Présentation à l'écran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Civil</vt:lpstr>
      <vt:lpstr>Système d’exploitation</vt:lpstr>
      <vt:lpstr>Que comptons-nous faire ?</vt:lpstr>
      <vt:lpstr>Ce que nous arrivons à faire</vt:lpstr>
      <vt:lpstr>Problèmes restants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 sommes nous et quel est le problème</dc:title>
  <dc:creator>Alexandre</dc:creator>
  <cp:lastModifiedBy>Vincent Esselin</cp:lastModifiedBy>
  <cp:revision>7</cp:revision>
  <dcterms:created xsi:type="dcterms:W3CDTF">2014-05-05T07:46:28Z</dcterms:created>
  <dcterms:modified xsi:type="dcterms:W3CDTF">2014-05-19T08:40:30Z</dcterms:modified>
</cp:coreProperties>
</file>