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4" r:id="rId3"/>
    <p:sldId id="265" r:id="rId4"/>
    <p:sldId id="256" r:id="rId5"/>
    <p:sldId id="257" r:id="rId6"/>
    <p:sldId id="258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0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7E67-CC90-3844-B7E3-07D476AD32A9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29C3-81CA-2143-803B-10F588A2B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98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7E67-CC90-3844-B7E3-07D476AD32A9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29C3-81CA-2143-803B-10F588A2B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4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7E67-CC90-3844-B7E3-07D476AD32A9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29C3-81CA-2143-803B-10F588A2B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62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7E67-CC90-3844-B7E3-07D476AD32A9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29C3-81CA-2143-803B-10F588A2B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0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7E67-CC90-3844-B7E3-07D476AD32A9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29C3-81CA-2143-803B-10F588A2B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2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7E67-CC90-3844-B7E3-07D476AD32A9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29C3-81CA-2143-803B-10F588A2B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3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7E67-CC90-3844-B7E3-07D476AD32A9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29C3-81CA-2143-803B-10F588A2B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6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7E67-CC90-3844-B7E3-07D476AD32A9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29C3-81CA-2143-803B-10F588A2B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47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7E67-CC90-3844-B7E3-07D476AD32A9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29C3-81CA-2143-803B-10F588A2B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4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7E67-CC90-3844-B7E3-07D476AD32A9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29C3-81CA-2143-803B-10F588A2B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8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7E67-CC90-3844-B7E3-07D476AD32A9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29C3-81CA-2143-803B-10F588A2B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A7E67-CC90-3844-B7E3-07D476AD32A9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529C3-81CA-2143-803B-10F588A2B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andomWalk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0"/>
            <a:ext cx="68829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77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andomWalk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0"/>
            <a:ext cx="68829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184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andomWalk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0"/>
            <a:ext cx="68829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5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"/>
            <a:ext cx="9144000" cy="562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85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347" y="383445"/>
            <a:ext cx="5948829" cy="620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057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6600"/>
            <a:ext cx="9144000" cy="536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95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0"/>
            <a:ext cx="689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5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0800"/>
            <a:ext cx="9144000" cy="420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35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5100"/>
            <a:ext cx="7150100" cy="65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39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0</Words>
  <Application>Microsoft Macintosh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San Francisco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Nathaniel Stevens</dc:creator>
  <cp:lastModifiedBy>Nathaniel Stevens</cp:lastModifiedBy>
  <cp:revision>3</cp:revision>
  <dcterms:created xsi:type="dcterms:W3CDTF">2015-10-21T21:26:54Z</dcterms:created>
  <dcterms:modified xsi:type="dcterms:W3CDTF">2016-10-20T03:31:07Z</dcterms:modified>
</cp:coreProperties>
</file>