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20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2837-7E7B-234E-9282-400B682EF28D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5A9-0C6B-DF44-91F2-01BD90BB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4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2837-7E7B-234E-9282-400B682EF28D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5A9-0C6B-DF44-91F2-01BD90BB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4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2837-7E7B-234E-9282-400B682EF28D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5A9-0C6B-DF44-91F2-01BD90BB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0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2837-7E7B-234E-9282-400B682EF28D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5A9-0C6B-DF44-91F2-01BD90BB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9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2837-7E7B-234E-9282-400B682EF28D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5A9-0C6B-DF44-91F2-01BD90BB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8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2837-7E7B-234E-9282-400B682EF28D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5A9-0C6B-DF44-91F2-01BD90BB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2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2837-7E7B-234E-9282-400B682EF28D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5A9-0C6B-DF44-91F2-01BD90BB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6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2837-7E7B-234E-9282-400B682EF28D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5A9-0C6B-DF44-91F2-01BD90BB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7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2837-7E7B-234E-9282-400B682EF28D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5A9-0C6B-DF44-91F2-01BD90BB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0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2837-7E7B-234E-9282-400B682EF28D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5A9-0C6B-DF44-91F2-01BD90BB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8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2837-7E7B-234E-9282-400B682EF28D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5A9-0C6B-DF44-91F2-01BD90BB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9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C2837-7E7B-234E-9282-400B682EF28D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B45A9-0C6B-DF44-91F2-01BD90BB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9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0"/>
            <a:ext cx="63304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5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0"/>
            <a:ext cx="63304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2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0"/>
            <a:ext cx="63304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8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0"/>
            <a:ext cx="63304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83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0"/>
            <a:ext cx="63304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83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0"/>
            <a:ext cx="63304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8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0"/>
            <a:ext cx="63304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83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Macintosh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San Francisco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Stevens</dc:creator>
  <cp:lastModifiedBy>Nathaniel Stevens</cp:lastModifiedBy>
  <cp:revision>3</cp:revision>
  <dcterms:created xsi:type="dcterms:W3CDTF">2015-10-27T04:48:13Z</dcterms:created>
  <dcterms:modified xsi:type="dcterms:W3CDTF">2016-10-25T15:43:56Z</dcterms:modified>
</cp:coreProperties>
</file>