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56"/>
  </p:normalViewPr>
  <p:slideViewPr>
    <p:cSldViewPr snapToGrid="0" snapToObjects="1">
      <p:cViewPr varScale="1">
        <p:scale>
          <a:sx n="85" d="100"/>
          <a:sy n="8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4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E8C1-99B5-8541-A289-581E876448A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AE4A-EF71-4E44-9886-37DB25D3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MSAN 694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data in S3 (screenshot).</a:t>
            </a:r>
          </a:p>
          <a:p>
            <a:r>
              <a:rPr lang="en-US" dirty="0" smtClean="0"/>
              <a:t>Why did you choose this data?</a:t>
            </a:r>
          </a:p>
          <a:p>
            <a:r>
              <a:rPr lang="en-US" dirty="0" smtClean="0"/>
              <a:t>Data processing and analytics goal?</a:t>
            </a:r>
          </a:p>
        </p:txBody>
      </p:sp>
    </p:spTree>
    <p:extLst>
      <p:ext uri="{BB962C8B-B14F-4D97-AF65-F5344CB8AC3E}">
        <p14:creationId xmlns:p14="http://schemas.microsoft.com/office/powerpoint/2010/main" val="130372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RDD/</a:t>
            </a:r>
            <a:r>
              <a:rPr lang="en-US" dirty="0" err="1" smtClean="0"/>
              <a:t>DataFrame</a:t>
            </a:r>
            <a:r>
              <a:rPr lang="en-US" dirty="0" smtClean="0"/>
              <a:t>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RDD/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 EMR</a:t>
            </a:r>
            <a:r>
              <a:rPr lang="en-US" dirty="0" smtClean="0"/>
              <a:t> (screenshot).</a:t>
            </a:r>
            <a:endParaRPr lang="en-US" dirty="0" smtClean="0"/>
          </a:p>
          <a:p>
            <a:r>
              <a:rPr lang="en-US" dirty="0" smtClean="0"/>
              <a:t>Parallelized, Distributed?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9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data on EMR</a:t>
            </a:r>
            <a:r>
              <a:rPr lang="en-US" dirty="0" smtClean="0"/>
              <a:t> (screenshot).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3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(Spark </a:t>
            </a:r>
            <a:r>
              <a:rPr lang="en-US" dirty="0" err="1" smtClean="0"/>
              <a:t>MLlib</a:t>
            </a:r>
            <a:r>
              <a:rPr lang="en-US" dirty="0" smtClean="0"/>
              <a:t> and ML) </a:t>
            </a:r>
            <a:r>
              <a:rPr lang="en-US" dirty="0" smtClean="0"/>
              <a:t>on EMR</a:t>
            </a:r>
            <a:r>
              <a:rPr lang="en-US" dirty="0" smtClean="0"/>
              <a:t> (screenshot).</a:t>
            </a:r>
            <a:endParaRPr lang="en-US" dirty="0" smtClean="0"/>
          </a:p>
          <a:p>
            <a:r>
              <a:rPr lang="en-US" dirty="0" smtClean="0"/>
              <a:t>Output of the analysis?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9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70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MSAN 694 Final Presentation</vt:lpstr>
      <vt:lpstr>Data</vt:lpstr>
      <vt:lpstr>RDD/DataFrame Creation</vt:lpstr>
      <vt:lpstr>SparkSQL</vt:lpstr>
      <vt:lpstr>Machine Learning</vt:lpstr>
      <vt:lpstr>Lessons Learned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MSAN 694 Final Presentation</dc:title>
  <dc:creator>Microsoft Office User</dc:creator>
  <cp:lastModifiedBy>Microsoft Office User</cp:lastModifiedBy>
  <cp:revision>4</cp:revision>
  <dcterms:created xsi:type="dcterms:W3CDTF">2017-01-13T04:49:09Z</dcterms:created>
  <dcterms:modified xsi:type="dcterms:W3CDTF">2017-01-13T07:05:35Z</dcterms:modified>
</cp:coreProperties>
</file>