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31B09-4444-4758-AD71-B4F27DC52575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BFA44-2819-471B-A635-CB4F584938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43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D03CF-F413-4141-A217-D02651E48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716D57-B64A-4EF8-AAE2-D20569721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8E1C1-8E84-4F3E-92A0-EB66F883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BDD2-0576-48F5-BCDD-1E01DED73DCD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966B54-336E-434E-8399-FDA38AB3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1C66F2-C4A1-408B-9F44-B4C868AC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EAA-5305-4F26-A436-1DF27E4AD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13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9966B-7256-4EAE-A36B-9F49FE35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3FDBA7-8E4A-4AC6-90AA-A5572368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153221-693D-4681-A77E-47EBE695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BDD2-0576-48F5-BCDD-1E01DED73DCD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1E149-2E0A-4258-BD6C-C9F8F5C9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7121FB-D934-4443-A5FC-A8A44B5B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EAA-5305-4F26-A436-1DF27E4AD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19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070D04-4BD0-4ED0-9A9C-CDC135618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99B06E-9E17-4ADA-9624-9BE4F3768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078A92-0987-4BB9-8F6E-A35BEA22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BDD2-0576-48F5-BCDD-1E01DED73DCD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DCF5E5-3DB7-4DB7-BCD7-B02A00DB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CD02CB-094E-4D41-8AF0-6F331F2C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EAA-5305-4F26-A436-1DF27E4AD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66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124F5-AC6E-4B75-B1E8-D3F62F02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B0292-CA8F-4167-84C4-9790DFAA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B62B7F-F803-4E2F-9772-09B41739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BDD2-0576-48F5-BCDD-1E01DED73DCD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B306F2-B5B1-4F47-A473-FD79C073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FDDDED-6633-4266-B7E1-9570F1F6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EAA-5305-4F26-A436-1DF27E4AD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63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26C54-0DF5-4E1F-8EAD-ED70A621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2202E5-D9F0-4650-BA91-4402E88D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D7AC46-412C-4327-894D-D274941C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BDD2-0576-48F5-BCDD-1E01DED73DCD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2FA208-3B40-4CE4-8563-9BE238F8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F0B16-E95D-42CE-BAD6-C53A7183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EAA-5305-4F26-A436-1DF27E4AD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83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5F3A2-22A5-46FF-8C62-2CB817F3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79FD4-C266-43B1-AACE-20EB3D8EE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1191F9-1212-43F1-8DA2-F8A437F17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DACBA1-BC4A-4FB9-8067-B6C47D47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BDD2-0576-48F5-BCDD-1E01DED73DCD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5453C8-8D09-4107-A4D0-6C647F64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15396A-1D86-4F62-93A1-68D5C75F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EAA-5305-4F26-A436-1DF27E4AD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04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6461A-B721-46BB-A927-F768BA6D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3331F9-6FD8-49C3-B345-2E971F650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C4199B-8A5C-4194-81F9-E7D8D1EC8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7AFD4D-5515-4C7B-94F0-F7D7A3D88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69C99E-5A31-4768-B18D-AF1EBC8B0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E048E2-C5BF-4603-B03D-7B85261C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BDD2-0576-48F5-BCDD-1E01DED73DCD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9A4695-F104-42CA-89B0-637AE1C8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3F7B3E-F85D-453F-AA45-807EBD47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EAA-5305-4F26-A436-1DF27E4AD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7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5FDBC-275D-4E3C-9F79-E5C767B4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90C923-1992-435A-97EE-A7E33256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BDD2-0576-48F5-BCDD-1E01DED73DCD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9D460E-834E-42E2-8CA5-30EA770B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4F4BAD-7FAA-4F33-BC5F-0F82C68B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EAA-5305-4F26-A436-1DF27E4AD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3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E1C93D-4B25-417D-92E4-36B30306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BDD2-0576-48F5-BCDD-1E01DED73DCD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82855D-713E-4AFF-B886-6BF1653A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E3E084-C875-4717-BA89-255E6ABA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EAA-5305-4F26-A436-1DF27E4AD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6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C8C71-87BF-4C71-A295-6AEF7610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1A7857-85E8-46CA-A1CD-28926197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60096B-E4CF-4063-A2DF-8267FCB08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DF3D52-FB4C-4772-A75F-7D8363B3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BDD2-0576-48F5-BCDD-1E01DED73DCD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92AAB4-F7F3-4FDD-975E-1473DE6C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259FF9-BD1C-4CFA-810C-AE7CB20E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EAA-5305-4F26-A436-1DF27E4AD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6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47ECE-322A-4CD4-BE39-477B8AA2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647FB6-D34A-4F6F-B23A-51FD45B7E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D1CD02-1165-4AC5-B168-668D5125B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A5E549-5C2F-4B43-8883-41DD475E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BDD2-0576-48F5-BCDD-1E01DED73DCD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F05362-B65F-42D7-969F-CA2FA291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9CB6A8-CA58-4216-BC1F-3BADA2A0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4EAA-5305-4F26-A436-1DF27E4AD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8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36C6B7-84D5-40AC-9475-4CF19510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1A10F3-EB10-4D6F-B3FB-7B5B0379F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951212-1116-4B08-B08F-E51A1C497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BDD2-0576-48F5-BCDD-1E01DED73DCD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3B9D2C-FAA2-4176-A0B5-90F04B824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36ECE5-DE0B-433A-94D2-2C54BBDBC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4EAA-5305-4F26-A436-1DF27E4AD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82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áfico 25" descr="Pessoa confusa">
            <a:extLst>
              <a:ext uri="{FF2B5EF4-FFF2-40B4-BE49-F238E27FC236}">
                <a16:creationId xmlns:a16="http://schemas.microsoft.com/office/drawing/2014/main" id="{07235EB7-1947-4D18-9C41-BE8F3C37E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901" y="2514600"/>
            <a:ext cx="914400" cy="914400"/>
          </a:xfrm>
          <a:prstGeom prst="rect">
            <a:avLst/>
          </a:prstGeom>
        </p:spPr>
      </p:pic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67DBF04-6C33-4F1F-8F71-F02A23368C79}"/>
              </a:ext>
            </a:extLst>
          </p:cNvPr>
          <p:cNvCxnSpPr/>
          <p:nvPr/>
        </p:nvCxnSpPr>
        <p:spPr>
          <a:xfrm>
            <a:off x="2032000" y="3242733"/>
            <a:ext cx="1176867" cy="59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7197B4D7-DA55-438A-9C2F-5EB2402A5EFD}"/>
              </a:ext>
            </a:extLst>
          </p:cNvPr>
          <p:cNvCxnSpPr/>
          <p:nvPr/>
        </p:nvCxnSpPr>
        <p:spPr>
          <a:xfrm>
            <a:off x="2192867" y="2904067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49051E4-7095-4CD7-9A35-9E29C52BE3E9}"/>
              </a:ext>
            </a:extLst>
          </p:cNvPr>
          <p:cNvCxnSpPr/>
          <p:nvPr/>
        </p:nvCxnSpPr>
        <p:spPr>
          <a:xfrm flipV="1">
            <a:off x="2192867" y="1972733"/>
            <a:ext cx="855133" cy="59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48A68179-F48D-4756-858C-63F54C1F4395}"/>
              </a:ext>
            </a:extLst>
          </p:cNvPr>
          <p:cNvSpPr/>
          <p:nvPr/>
        </p:nvSpPr>
        <p:spPr>
          <a:xfrm>
            <a:off x="3141132" y="922868"/>
            <a:ext cx="1786468" cy="1274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produtos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B7ACBF8-01A5-4E43-9C37-3578B171AE60}"/>
              </a:ext>
            </a:extLst>
          </p:cNvPr>
          <p:cNvSpPr/>
          <p:nvPr/>
        </p:nvSpPr>
        <p:spPr>
          <a:xfrm>
            <a:off x="3399363" y="2506132"/>
            <a:ext cx="1786468" cy="812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Buscar preços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729DD09-D734-4EDD-8513-3D276A75B55F}"/>
              </a:ext>
            </a:extLst>
          </p:cNvPr>
          <p:cNvSpPr/>
          <p:nvPr/>
        </p:nvSpPr>
        <p:spPr>
          <a:xfrm>
            <a:off x="3276600" y="3572933"/>
            <a:ext cx="2226731" cy="719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Buscar fornecedores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C65D2195-3D4D-4648-9155-D4A4D8FE36C5}"/>
              </a:ext>
            </a:extLst>
          </p:cNvPr>
          <p:cNvCxnSpPr/>
          <p:nvPr/>
        </p:nvCxnSpPr>
        <p:spPr>
          <a:xfrm>
            <a:off x="5647265" y="3992034"/>
            <a:ext cx="147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6E7BE905-791C-4672-B52E-E648C93AD44D}"/>
              </a:ext>
            </a:extLst>
          </p:cNvPr>
          <p:cNvSpPr/>
          <p:nvPr/>
        </p:nvSpPr>
        <p:spPr>
          <a:xfrm>
            <a:off x="7196667" y="3572934"/>
            <a:ext cx="1473200" cy="719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Buscar clientes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32FB361-3467-440F-B62B-D1D4BCFC59FD}"/>
              </a:ext>
            </a:extLst>
          </p:cNvPr>
          <p:cNvSpPr/>
          <p:nvPr/>
        </p:nvSpPr>
        <p:spPr>
          <a:xfrm>
            <a:off x="1862664" y="287867"/>
            <a:ext cx="10227736" cy="646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Único Canto Arredondado 42">
            <a:extLst>
              <a:ext uri="{FF2B5EF4-FFF2-40B4-BE49-F238E27FC236}">
                <a16:creationId xmlns:a16="http://schemas.microsoft.com/office/drawing/2014/main" id="{86057641-393E-4A7B-8E14-4FB9C61FDB1A}"/>
              </a:ext>
            </a:extLst>
          </p:cNvPr>
          <p:cNvSpPr/>
          <p:nvPr/>
        </p:nvSpPr>
        <p:spPr>
          <a:xfrm>
            <a:off x="389467" y="3619500"/>
            <a:ext cx="1396995" cy="317501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Funcionário</a:t>
            </a:r>
          </a:p>
        </p:txBody>
      </p:sp>
    </p:spTree>
    <p:extLst>
      <p:ext uri="{BB962C8B-B14F-4D97-AF65-F5344CB8AC3E}">
        <p14:creationId xmlns:p14="http://schemas.microsoft.com/office/powerpoint/2010/main" val="515894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Noite</dc:creator>
  <cp:lastModifiedBy>Noite</cp:lastModifiedBy>
  <cp:revision>5</cp:revision>
  <dcterms:created xsi:type="dcterms:W3CDTF">2023-08-21T22:44:09Z</dcterms:created>
  <dcterms:modified xsi:type="dcterms:W3CDTF">2023-08-21T23:15:29Z</dcterms:modified>
</cp:coreProperties>
</file>