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4"/>
    <p:restoredTop sz="94631"/>
  </p:normalViewPr>
  <p:slideViewPr>
    <p:cSldViewPr snapToGrid="0" snapToObjects="1">
      <p:cViewPr varScale="1">
        <p:scale>
          <a:sx n="90" d="100"/>
          <a:sy n="90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992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07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1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69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C8C2EA-458D-214C-A665-A57273F19AD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3027DF-81AA-3243-8B3B-F10EEA6FE5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1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blisher-welders-45302.bitballo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Harry Potter Trivia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General Assembly WDI Project 1</a:t>
            </a:r>
          </a:p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September, 2017</a:t>
            </a:r>
          </a:p>
          <a:p>
            <a:r>
              <a:rPr lang="en-US" dirty="0" smtClean="0"/>
              <a:t>Daniela Aguirre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73"/>
          <a:stretch/>
        </p:blipFill>
        <p:spPr>
          <a:xfrm>
            <a:off x="552449" y="1690688"/>
            <a:ext cx="5316896" cy="3581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3" b="25896"/>
          <a:stretch/>
        </p:blipFill>
        <p:spPr>
          <a:xfrm>
            <a:off x="6315075" y="3629025"/>
            <a:ext cx="4592997" cy="30087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2" t="49458" r="7744" b="2262"/>
          <a:stretch/>
        </p:blipFill>
        <p:spPr>
          <a:xfrm>
            <a:off x="6315074" y="365125"/>
            <a:ext cx="4592997" cy="30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Harry Potter Trivia</a:t>
            </a:r>
          </a:p>
          <a:p>
            <a:r>
              <a:rPr lang="en-US" dirty="0" smtClean="0"/>
              <a:t>2 player mode</a:t>
            </a:r>
          </a:p>
          <a:p>
            <a:r>
              <a:rPr lang="en-US" dirty="0"/>
              <a:t>Goal: Obtain the highest score by the end of the game.			</a:t>
            </a:r>
            <a:endParaRPr lang="en-US" dirty="0" smtClean="0"/>
          </a:p>
          <a:p>
            <a:r>
              <a:rPr lang="en-US" dirty="0" smtClean="0"/>
              <a:t>Instructions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one of the five Harry Potter topic's and within it a level of </a:t>
            </a:r>
            <a:r>
              <a:rPr lang="en-US" dirty="0" smtClean="0"/>
              <a:t>difficulty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program will prompt a question, if answered correctly, the number of points stated on the block will be awarded to the player.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answered incorrectly, no points will be given to the player and players will switch turns. 	</a:t>
            </a:r>
            <a:endParaRPr lang="en-US" dirty="0" smtClean="0"/>
          </a:p>
          <a:p>
            <a:r>
              <a:rPr lang="en-US" dirty="0" smtClean="0"/>
              <a:t>Game </a:t>
            </a:r>
            <a:r>
              <a:rPr lang="en-US" dirty="0"/>
              <a:t>Over: Game can end once all of the questions have been responded, or by pressing on the "End Game Button" if the players decide to end it.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Landing page with an accordion header to display the instructions</a:t>
            </a:r>
          </a:p>
          <a:p>
            <a:r>
              <a:rPr lang="en-US" dirty="0" smtClean="0"/>
              <a:t>Pop up to enter player's names that then display throughout the game</a:t>
            </a:r>
            <a:endParaRPr lang="en-US" dirty="0"/>
          </a:p>
          <a:p>
            <a:r>
              <a:rPr lang="en-US" dirty="0" smtClean="0"/>
              <a:t>A 2 player table that keeps track of both players’ scores</a:t>
            </a:r>
          </a:p>
          <a:p>
            <a:r>
              <a:rPr lang="en-US" dirty="0" smtClean="0"/>
              <a:t>Change in appearance after each cell has been clicked</a:t>
            </a:r>
          </a:p>
          <a:p>
            <a:r>
              <a:rPr lang="en-US" dirty="0" smtClean="0"/>
              <a:t>Text announcing each player's turn</a:t>
            </a:r>
          </a:p>
          <a:p>
            <a:r>
              <a:rPr lang="en-US" dirty="0" smtClean="0"/>
              <a:t>End button that allows the player's to end the game before all cells are clicked</a:t>
            </a:r>
          </a:p>
          <a:p>
            <a:r>
              <a:rPr lang="en-US" dirty="0" smtClean="0"/>
              <a:t>End function that ends the game once all cells are clicked</a:t>
            </a:r>
          </a:p>
          <a:p>
            <a:r>
              <a:rPr lang="en-US" dirty="0" smtClean="0"/>
              <a:t>Relatively 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game was built with the following core web technologies:			</a:t>
            </a:r>
          </a:p>
          <a:p>
            <a:pPr lvl="1"/>
            <a:r>
              <a:rPr lang="en-US" dirty="0" smtClean="0"/>
              <a:t>HTML	</a:t>
            </a:r>
            <a:endParaRPr lang="en-US" dirty="0"/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00250"/>
            <a:ext cx="10178322" cy="3907917"/>
          </a:xfrm>
        </p:spPr>
        <p:txBody>
          <a:bodyPr/>
          <a:lstStyle/>
          <a:p>
            <a:r>
              <a:rPr lang="en-US" dirty="0" smtClean="0"/>
              <a:t>Time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styling for last!</a:t>
            </a:r>
          </a:p>
          <a:p>
            <a:r>
              <a:rPr lang="en-US" dirty="0" smtClean="0"/>
              <a:t>Think through the logic and the different functions I want to have before starting to build the game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and commit more often</a:t>
            </a:r>
          </a:p>
          <a:p>
            <a:r>
              <a:rPr lang="en-US" dirty="0" smtClean="0"/>
              <a:t>Comment code, not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43075"/>
            <a:ext cx="10178322" cy="413651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effectLst/>
              </a:rPr>
              <a:t>Build a Player 1 Mode</a:t>
            </a:r>
          </a:p>
          <a:p>
            <a:pPr lvl="1"/>
            <a:r>
              <a:rPr lang="en-US" sz="2200" dirty="0" smtClean="0"/>
              <a:t>Time limit on the 1 player mode so he can compete against himself</a:t>
            </a:r>
            <a:endParaRPr lang="en-US" sz="2200" dirty="0"/>
          </a:p>
          <a:p>
            <a:r>
              <a:rPr lang="en-US" sz="2200" dirty="0"/>
              <a:t>Add relevant animations</a:t>
            </a:r>
          </a:p>
          <a:p>
            <a:r>
              <a:rPr lang="en-US" sz="2200" dirty="0"/>
              <a:t>Let </a:t>
            </a:r>
            <a:r>
              <a:rPr lang="en-US" sz="2200" dirty="0"/>
              <a:t>user pick a </a:t>
            </a:r>
            <a:r>
              <a:rPr lang="en-US" sz="2200" dirty="0" smtClean="0"/>
              <a:t>character that </a:t>
            </a:r>
            <a:r>
              <a:rPr lang="en-US" sz="2200" dirty="0"/>
              <a:t>represents him throughout the game</a:t>
            </a:r>
          </a:p>
          <a:p>
            <a:r>
              <a:rPr lang="en-US" sz="2200" dirty="0"/>
              <a:t>Store the score in the computer for when future users play, they know who has the top scores in the </a:t>
            </a:r>
            <a:r>
              <a:rPr lang="en-US" sz="2200" dirty="0"/>
              <a:t>game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2200" dirty="0"/>
              <a:t>Add different </a:t>
            </a:r>
            <a:r>
              <a:rPr lang="en-US" sz="2200" dirty="0" smtClean="0"/>
              <a:t>categories, more questions</a:t>
            </a:r>
          </a:p>
          <a:p>
            <a:r>
              <a:rPr lang="en-US" sz="2200" dirty="0" smtClean="0"/>
              <a:t>Track </a:t>
            </a:r>
            <a:r>
              <a:rPr lang="en-US" sz="2200" dirty="0"/>
              <a:t>scores across games (even if the page is reloaded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Format the buttons</a:t>
            </a:r>
          </a:p>
          <a:p>
            <a:r>
              <a:rPr lang="en-US" sz="2200" dirty="0" smtClean="0"/>
              <a:t>Make it responsive for other devices</a:t>
            </a:r>
            <a:endParaRPr lang="en-US" sz="22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publisher-welders-45302.bitballoon.com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6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934</TotalTime>
  <Words>250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Impact</vt:lpstr>
      <vt:lpstr>Arial</vt:lpstr>
      <vt:lpstr>Badge</vt:lpstr>
      <vt:lpstr>Harry Potter Trivia</vt:lpstr>
      <vt:lpstr>Wireframes</vt:lpstr>
      <vt:lpstr>about</vt:lpstr>
      <vt:lpstr>features</vt:lpstr>
      <vt:lpstr>Technology</vt:lpstr>
      <vt:lpstr>constraints</vt:lpstr>
      <vt:lpstr>Learning Experience</vt:lpstr>
      <vt:lpstr>Improvement opportunities</vt:lpstr>
      <vt:lpstr>Demo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Daniela Aguirre</dc:creator>
  <cp:lastModifiedBy>Daniela Aguirre</cp:lastModifiedBy>
  <cp:revision>9</cp:revision>
  <dcterms:created xsi:type="dcterms:W3CDTF">2017-09-18T21:45:12Z</dcterms:created>
  <dcterms:modified xsi:type="dcterms:W3CDTF">2017-09-19T13:19:45Z</dcterms:modified>
</cp:coreProperties>
</file>