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19/12/2024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19/12/2024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9D516-6F2C-9894-C088-AA170AB51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EB6E41C-6ABA-B0C0-354D-5A7291635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3D9E55-990C-25B3-4935-9CF99538E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FF9EF5-427B-8996-5711-120E3ABD7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03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56BE-EF09-687F-B0A4-BAC48CCA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9B3C5B9-C4F8-F2F1-BFB3-D318CDF62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DADBC2-6ACC-DD53-7C29-BAECA0D3E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530967-7B7A-BCF5-81B5-E94282F68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61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6BCD5-2B83-3BC7-D850-813071A3B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D358E77-8D5A-FD28-06E1-CFC7790FC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88AFFD-0556-C638-8531-88D241632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89FE7E-4693-D444-6AB0-C7BDE66B78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93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C4160-5033-2EFF-2804-089D6368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3D4120C-C0CE-BA6F-FE62-3C45A9F53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03AF3CC-97A1-A1F8-4067-DDBFD4EB6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D749B-8454-FAA6-824E-E77DE3DA8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094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F5628-26A8-5ED4-38FB-454B33123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DC70155-D004-443D-4BDB-D66CF6558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E940C4F-18D9-3146-6ACD-06EA2402F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1C0AFD-DF8C-2E52-9494-86A98F640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027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D52D-45A8-D835-9993-02B6329D6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171416-951E-CCAE-ACF0-976A7CADF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D07ACB-1B37-E6B5-80FA-363111040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0623F-EEF1-9B19-FBB7-480E26E9A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38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D7DEA-21D0-2EE7-AE62-776FD77E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CA0D06-310C-A0B6-13C0-BD5AC5F235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AD1223-64A8-C24F-AA34-C16B81EF7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04869-CD6C-F7CF-9B54-838C177D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081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94E2C-0525-0C6A-C70E-7FBBA530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C71F82-64F4-C413-7B12-852EE1C24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E9453D3-C3A5-17BF-6114-684D8AF60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70CF41-DBFF-3F9B-7E67-2C315ECD7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1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4C4AF-8C78-265B-2B31-6411BCCE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53C24BC-CC23-4CF1-2301-C84B63CF4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F5A77C-1315-8218-9107-0EBA36658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4A02AA-2BDB-9F97-BBD5-694365AC9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75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65436-31FC-F934-80B6-A1A99849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9CABAA7-9C41-C95A-4D8B-E16E99C30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AE5F2F4-A7CA-6E41-39C5-555B2B0BA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E2ADB-C902-0155-7ABE-8572721C4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63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2C12-6117-B0A8-6A1D-421E3BFC2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C1D3695-53F6-B88B-0215-C159897E9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6F8917-2BCC-7F16-1005-62DC81E7A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2FBF14-3429-51B0-90E6-015A88A39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0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85CD3-21DC-54FA-CB27-47586101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29B9D0-C643-448A-92DA-8F06EFC88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14CDF70-083A-A844-FB08-C4D5E7B7F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EEFF5A-15E7-B99D-BCA9-89F0839BD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053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19/12/2024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759802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b="1" dirty="0">
                <a:solidFill>
                  <a:schemeClr val="tx1"/>
                </a:solidFill>
              </a:rPr>
              <a:t>Presentación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813447"/>
            <a:ext cx="4486656" cy="1231105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>
                <a:solidFill>
                  <a:schemeClr val="tx1"/>
                </a:solidFill>
              </a:rPr>
              <a:t>Popular Juego de la Serpiente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AD386F3-57E0-9522-8F54-F4AF9363EC62}"/>
              </a:ext>
            </a:extLst>
          </p:cNvPr>
          <p:cNvSpPr/>
          <p:nvPr/>
        </p:nvSpPr>
        <p:spPr>
          <a:xfrm>
            <a:off x="733424" y="5472720"/>
            <a:ext cx="4737986" cy="606817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PROYECTO DE PROEGRAMACION EN LENGUAJE 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7AC362-7909-D14B-DFDE-6310D2D80E0B}"/>
              </a:ext>
            </a:extLst>
          </p:cNvPr>
          <p:cNvSpPr/>
          <p:nvPr/>
        </p:nvSpPr>
        <p:spPr>
          <a:xfrm>
            <a:off x="8098970" y="6167064"/>
            <a:ext cx="4093029" cy="606817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		ELABORADO POR:</a:t>
            </a:r>
          </a:p>
          <a:p>
            <a:r>
              <a:rPr lang="es-E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GABRIEL AGUIRRE ROMAN</a:t>
            </a:r>
          </a:p>
        </p:txBody>
      </p:sp>
      <p:pic>
        <p:nvPicPr>
          <p:cNvPr id="7" name="Imagen 6" descr="Imagen de la pantalla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4DABBA2A-6F88-1242-923B-B830EF37D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74" y="1990908"/>
            <a:ext cx="5607051" cy="21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E5505C-24F8-0EA7-BAB3-2F1B91DC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91EE0384-A164-53FA-5148-5E8E6207D1AE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9C6563-5ED0-1C82-6623-55FEC5A69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413" y="102234"/>
            <a:ext cx="7107518" cy="670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Definición de dimensiones del juego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tamano_bloque = 20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Define el tamaño de cada bloque que forma la serpiente y la comida. Esto afecta cómo se representan los elementos en la pantalla.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velocidad = 10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Establece la velocidad del juego, controlando la fluidez y dificultad.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Fuentes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fuente = pygame.font.SysFont("bahnschrift", 25)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Define una fuente para el texto en el juego con tamaño 25.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fuente_puntaje = pygame.font.SysFont("comicsansms", 30)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Define otra fuente más grande para mostrar el puntaje.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Propósito: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Estas fuentes permiten personalizar el texto mostrado en la pantalla (mensajes, puntaje, etc.).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Reloj del juego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3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reloj = pygame.time.Clock()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Controla la velocidad de los fotogramas por segundo (FPS), asegurando que el juego se ejecute de forma fluida y constante.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BB0892E7-074A-8CAD-4532-3BD6B021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" y="2036057"/>
            <a:ext cx="4865492" cy="26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1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26BAFB-E14E-A3D2-FCDC-72EC7C6C3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08E83BE1-EB4D-717F-9661-845A89F6B527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C04D11-7379-204F-371F-FDF2DE60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89" y="2083183"/>
            <a:ext cx="117811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F441B8-2C82-35AB-129E-D4DFF8AD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9" y="411273"/>
            <a:ext cx="11866081" cy="18534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7A3BC3-A859-AB48-A19E-F32122B20369}"/>
              </a:ext>
            </a:extLst>
          </p:cNvPr>
          <p:cNvSpPr txBox="1"/>
          <p:nvPr/>
        </p:nvSpPr>
        <p:spPr>
          <a:xfrm>
            <a:off x="235289" y="2672938"/>
            <a:ext cx="1193096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Función puntaje(score)</a:t>
            </a:r>
            <a:endParaRPr lang="es-ES" sz="1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Propósito: Muestra el puntaje actual del jugador en la pantalla.</a:t>
            </a:r>
            <a:endParaRPr lang="es-ES" sz="1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 la fuente definida previamente (fuente_puntaje) para renderizar el texto "PUNTAJE: score".</a:t>
            </a:r>
          </a:p>
          <a:p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puntaje es dibujado en la posición [0, 0] (esquina superior izquierda) con el color azul</a:t>
            </a:r>
          </a:p>
          <a:p>
            <a:endParaRPr lang="es-ES" sz="1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Función nuestra_serpiente(tamano_bloque, lista_serpiente)</a:t>
            </a:r>
            <a:endParaRPr lang="es-ES" sz="1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Propósito: Dibuja la serpiente en la pantalla.</a:t>
            </a:r>
            <a:endParaRPr lang="es-ES" sz="1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Recibe el tamaño del bloque que compone la serpiente (tamano_bloque) y la lista de posiciones (lista_serpiente).</a:t>
            </a:r>
          </a:p>
          <a:p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Recorre cada bloque de la serpiente (almacenado en lista_serpiente).</a:t>
            </a:r>
          </a:p>
          <a:p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cada bloque, usa pygame.draw.rect para dibujar un rectángulo de color verde en la pantalla, en las coordenadas especificadas.</a:t>
            </a:r>
          </a:p>
          <a:p>
            <a:endParaRPr lang="es-ES" sz="1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Función mensaje(msg, color)</a:t>
            </a:r>
            <a:endParaRPr lang="es-ES" sz="1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Propósito: Muestra un mensaje en la pantalla, útil para notificar al jugador (por ejemplo, "Juego terminado").</a:t>
            </a:r>
            <a:endParaRPr lang="es-ES" sz="1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Recibe el texto del mensaje (msg) y su color.</a:t>
            </a:r>
          </a:p>
          <a:p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Renderiza el mensaje usando la fuente principal (fuente).</a:t>
            </a:r>
          </a:p>
          <a:p>
            <a:r>
              <a:rPr lang="es-ES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Dibuja el texto centrado en la pantalla, utilizando las coordenadas [ancho / 6, alto / 3].</a:t>
            </a:r>
          </a:p>
        </p:txBody>
      </p:sp>
    </p:spTree>
    <p:extLst>
      <p:ext uri="{BB962C8B-B14F-4D97-AF65-F5344CB8AC3E}">
        <p14:creationId xmlns:p14="http://schemas.microsoft.com/office/powerpoint/2010/main" val="302341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FE00F1-86D0-60DE-441F-363D7E0C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8804D79B-1603-01CA-6DC7-CFF84AD4BD2C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033913-1ECC-94A1-FB1F-CDC8C4BA0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80" y="750668"/>
            <a:ext cx="611632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Este código establece los elementos fundamentales del juego de la serpiente. Define el estado del juego mediante las variables game_over (indica si el juego ha terminado) y game_close (permite manejar un estado previo al final del juego). Posiciona la serpiente en el centro de la pantalla (x1, y1) y controla su movimiento mediante las variables x1_cambio y y1_cambio, que representan los desplazamientos en los ejes X e Y, respectivamente.</a:t>
            </a:r>
          </a:p>
          <a:p>
            <a:r>
              <a:rPr lang="es-ES" dirty="0">
                <a:solidFill>
                  <a:schemeClr val="bg1"/>
                </a:solidFill>
              </a:rPr>
              <a:t>Además, inicializa una lista vacía (lista_serpiente) para almacenar las coordenadas de los bloques que forman la serpiente y establece su longitud inicial en 1 (largo_serpiente). La posición de la comida se genera aleatoriamente dentro de los límites de la pantalla usando random.randrange, asegurándose de que esté alineada con la cuadrícula del tamaño de los bloques.</a:t>
            </a:r>
          </a:p>
          <a:p>
            <a:r>
              <a:rPr lang="es-ES" dirty="0">
                <a:solidFill>
                  <a:schemeClr val="bg1"/>
                </a:solidFill>
              </a:rPr>
              <a:t>En resumen, este fragmento sienta las bases para la lógica principal del juego: manejo de movimientos, crecimiento de la serpiente, y consumo de comida.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42955497-F2E9-45BB-948C-A3E58011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8" y="750668"/>
            <a:ext cx="5116865" cy="47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7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1AB18-4FDC-4F19-47AE-D9544811D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8E9C056-A72A-A3C1-1FAE-CA088DA63F12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6EA113-8E64-F61B-7103-9F6723BCB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720" y="2966660"/>
            <a:ext cx="841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212333B-86EA-0401-78DC-6E7F7ADB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11" y="299455"/>
            <a:ext cx="8878819" cy="21650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509B6F1-CBD2-7C9F-C341-E3A4765F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4" y="3039888"/>
            <a:ext cx="1088935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Este código maneja la pantalla de "Game Over". ¡Dentro de un bucle, limpia la pantalla con color negro, muestra un mensaje en rojo indicando "Perdiste! Presiona Q-Salir o C-Continuar" y muestra el puntaje final calculado como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largo_serpiente - 1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 Llama a la función puntaje para mostrar el puntaje final del jugador. El puntaje se calcula restando 1 al largo de la serpiente, ya que inicialmente comienza con una longitud de 1. La función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pygame.display.update()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 actualiza la pantalla para reflejar estos cambios. Este bloque permite que el jugador decida salir o reiniciar el juego, aunque la lógica para procesar entradas de teclado no está incluida en este fragmento.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874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3566E-78CF-EF97-E8CF-EE6EF3A5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CE9E895A-6886-52B6-D168-3779F3BF41EA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0DFEB7-1C7E-D7ED-86BA-C4934F09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720" y="2966660"/>
            <a:ext cx="8412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D87FD7-EB4B-691D-DAB4-FFFFD054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59" y="422873"/>
            <a:ext cx="604519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Detección de colisiones con el propio cuerpo: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Recorre la lista de bloques de la serpiente (excepto la cabeza) para comprobar si la cabeza toca alguna parte de su cuerpo.</a:t>
            </a:r>
          </a:p>
          <a:p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ocurre, activa game_close = True, indicando que el juego debe terminar.</a:t>
            </a:r>
          </a:p>
          <a:p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Actualiza la pantalla para mostrar la serpiente y el puntaje antes de finalizar.</a:t>
            </a:r>
          </a:p>
          <a:p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Comer comida y crecer: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Comprueba si la posición de la cabeza de la serpiente coincide con la comida.</a:t>
            </a:r>
          </a:p>
          <a:p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es así: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498475" algn="l"/>
              </a:tabLst>
            </a:pPr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Reubica la comida en una posición aleatoria.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498475" algn="l"/>
              </a:tabLst>
            </a:pPr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 la longitud de la serpiente (largo_serpiente += 1).</a:t>
            </a:r>
          </a:p>
          <a:p>
            <a:r>
              <a:rPr lang="es-E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código asegura el control del tiempo mediante reloj.tick(velocidad) para mantener una velocidad constante, y finaliza correctamente el juego con pygame.quit() y quit().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5A5DC5-10FA-2CF0-9F19-63C71294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2" y="1627832"/>
            <a:ext cx="5390086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5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E5E1A-B02F-46A1-FF3E-13CAAA3D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75998-6A63-EEB3-69B0-09C96584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30" y="33557"/>
            <a:ext cx="8294569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6. Conclusión del Proyecto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19319449-5969-BDBD-02C0-B8A6F956183C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n 2" descr="Mano con bolígrafo que apunta a números financieros">
            <a:extLst>
              <a:ext uri="{FF2B5EF4-FFF2-40B4-BE49-F238E27FC236}">
                <a16:creationId xmlns:a16="http://schemas.microsoft.com/office/drawing/2014/main" id="{0F9C3482-76E8-F1D8-DCD4-7C69B10673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-11500"/>
            <a:ext cx="3897431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62287B-7F2E-20B4-B957-5C862D149F0D}"/>
              </a:ext>
            </a:extLst>
          </p:cNvPr>
          <p:cNvSpPr txBox="1"/>
          <p:nvPr/>
        </p:nvSpPr>
        <p:spPr>
          <a:xfrm>
            <a:off x="4362390" y="1717423"/>
            <a:ext cx="7562128" cy="4422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 proyecto tomo alrededor de 8 semanas realizarlo y se dividió en 4 unidades que sirvieron de base para guiarnos el en desarrollo y comprensión del proyecto elaborado. Adicional a lo que vimos también se realizo una seria de investigaciones aparte  de cómo aplicar el juego con una interfaz grafica y poder ejecutar el programa para hacerlo mas dinámico, cabe recalcar que como es un tema nuevo  si  me llevo muchas horas de desarrollo y investigación y puedo decir que estoy satisfecho con el desarrollo.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 juego de la serpiente es un proyecto que nos permite aprender conceptos clave de programación, como el manejo de gráficos, eventos, funciones, y lógica de juego. Su mecánica clásica y adictiva lo convierte en una opción entretenida tanto para jugadores como para desarrolladores en formación, fomentando la creatividad y el aprendizaje en el desarrollo de videojuegos.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38" y="2154749"/>
            <a:ext cx="3685303" cy="2350773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ACTIVIDADES PARA DESARROLLAR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B4B9294-940B-99CC-7A22-FE9875AAC061}"/>
              </a:ext>
            </a:extLst>
          </p:cNvPr>
          <p:cNvSpPr/>
          <p:nvPr/>
        </p:nvSpPr>
        <p:spPr>
          <a:xfrm>
            <a:off x="4863474" y="405615"/>
            <a:ext cx="7006383" cy="51644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Investigación previa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82BE47-E246-0E21-036C-EBA8F3E4E308}"/>
              </a:ext>
            </a:extLst>
          </p:cNvPr>
          <p:cNvSpPr/>
          <p:nvPr/>
        </p:nvSpPr>
        <p:spPr>
          <a:xfrm>
            <a:off x="4863475" y="1374721"/>
            <a:ext cx="7006383" cy="51644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Arquitectura del Juego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A6305DA-B4ED-002F-1C40-C0B4DBBD0749}"/>
              </a:ext>
            </a:extLst>
          </p:cNvPr>
          <p:cNvSpPr/>
          <p:nvPr/>
        </p:nvSpPr>
        <p:spPr>
          <a:xfrm>
            <a:off x="4863474" y="3491560"/>
            <a:ext cx="7006383" cy="51644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4. Desarrollo del Diagrama de Flujo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FB84C3-BEE0-778A-C523-A6EE6CFE3B05}"/>
              </a:ext>
            </a:extLst>
          </p:cNvPr>
          <p:cNvSpPr/>
          <p:nvPr/>
        </p:nvSpPr>
        <p:spPr>
          <a:xfrm>
            <a:off x="4863474" y="2503895"/>
            <a:ext cx="7006383" cy="51644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Análisis de Funcionalidades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04D7F0C-573A-9229-8851-E200BE39D7D6}"/>
              </a:ext>
            </a:extLst>
          </p:cNvPr>
          <p:cNvSpPr/>
          <p:nvPr/>
        </p:nvSpPr>
        <p:spPr>
          <a:xfrm>
            <a:off x="4863475" y="4543531"/>
            <a:ext cx="7006383" cy="51644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5. Desarrollo del Código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96CB14-1E19-21A0-27F7-7AB00F3C0BB2}"/>
              </a:ext>
            </a:extLst>
          </p:cNvPr>
          <p:cNvSpPr/>
          <p:nvPr/>
        </p:nvSpPr>
        <p:spPr>
          <a:xfrm>
            <a:off x="4863476" y="5672705"/>
            <a:ext cx="7006383" cy="516445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6. Conclusión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557"/>
            <a:ext cx="12192000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Investigación previa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FC75A54A-A7B7-6756-2EED-3C282FBCFB99}"/>
              </a:ext>
            </a:extLst>
          </p:cNvPr>
          <p:cNvSpPr txBox="1">
            <a:spLocks/>
          </p:cNvSpPr>
          <p:nvPr/>
        </p:nvSpPr>
        <p:spPr>
          <a:xfrm>
            <a:off x="1152158" y="1393345"/>
            <a:ext cx="3300984" cy="764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altLang="es-E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¿Qué hará el software?</a:t>
            </a: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67F9262-419A-2BCC-3D43-2B92FB371778}"/>
              </a:ext>
            </a:extLst>
          </p:cNvPr>
          <p:cNvSpPr txBox="1">
            <a:spLocks/>
          </p:cNvSpPr>
          <p:nvPr/>
        </p:nvSpPr>
        <p:spPr>
          <a:xfrm>
            <a:off x="134911" y="2314658"/>
            <a:ext cx="6790545" cy="48122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Funcionalidad principal:</a:t>
            </a:r>
          </a:p>
          <a:p>
            <a:pPr algn="just"/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Controlar una serpiente que se mueve en un área limitada.</a:t>
            </a:r>
          </a:p>
          <a:p>
            <a:pPr algn="just"/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Recoger objetos para ganar puntos y hacer crecer la serpiente.</a:t>
            </a:r>
          </a:p>
          <a:p>
            <a:pPr algn="just"/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Evitar colisiones con las paredes y el cuerpo de la serpiente.</a:t>
            </a:r>
            <a:endParaRPr lang="es-E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 algn="just">
              <a:buNone/>
            </a:pPr>
            <a:r>
              <a:rPr lang="es-E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Funcionalidades secundarias:</a:t>
            </a:r>
          </a:p>
          <a:p>
            <a:pPr algn="just"/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Mostrar el puntaje actual y el récord más alto.</a:t>
            </a:r>
          </a:p>
          <a:p>
            <a:pPr algn="just"/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Configuración de velocidad y dificultad.</a:t>
            </a:r>
          </a:p>
          <a:p>
            <a:pPr algn="just"/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Reinicio y pausa del juego.</a:t>
            </a:r>
          </a:p>
          <a:p>
            <a:pPr algn="just"/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Efectos visuales.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291CDDC5-43F1-A11F-933A-F4C727ACFAD8}"/>
              </a:ext>
            </a:extLst>
          </p:cNvPr>
          <p:cNvSpPr txBox="1">
            <a:spLocks/>
          </p:cNvSpPr>
          <p:nvPr/>
        </p:nvSpPr>
        <p:spPr>
          <a:xfrm>
            <a:off x="7859529" y="1580857"/>
            <a:ext cx="3300984" cy="764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altLang="es-E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¿A qué público está dirigido?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8C0FC78-8AFE-C935-2825-A3C124C0330E}"/>
              </a:ext>
            </a:extLst>
          </p:cNvPr>
          <p:cNvSpPr txBox="1">
            <a:spLocks/>
          </p:cNvSpPr>
          <p:nvPr/>
        </p:nvSpPr>
        <p:spPr>
          <a:xfrm>
            <a:off x="7495082" y="2512948"/>
            <a:ext cx="4347148" cy="44157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Público objetivo: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Personas de todas las edades interesadas en juegos de arcade simples y entretenidos.</a:t>
            </a:r>
          </a:p>
          <a:p>
            <a:pPr marL="0" indent="0" algn="just">
              <a:buNone/>
            </a:pPr>
            <a:r>
              <a:rPr lang="es-E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Usuarios que buscan un juego ligero para entretenimiento casual.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Nivel de experiencia desde principiantes hasta jugadores experimentados que buscan entretenimiento casual y desafiante.</a:t>
            </a:r>
          </a:p>
          <a:p>
            <a:pPr algn="just"/>
            <a:endParaRPr lang="es-E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301C0F1-F652-3602-200C-25ADBF3DC24F}"/>
              </a:ext>
            </a:extLst>
          </p:cNvPr>
          <p:cNvCxnSpPr/>
          <p:nvPr/>
        </p:nvCxnSpPr>
        <p:spPr>
          <a:xfrm>
            <a:off x="7060366" y="1333385"/>
            <a:ext cx="0" cy="5431098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C1F007-FDE4-D777-3560-CEC08B5A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2ECDC664-CEC0-4B06-6D98-828E2A03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9992" y="47866"/>
            <a:ext cx="3897431" cy="6716615"/>
          </a:xfrm>
          <a:prstGeom prst="rect">
            <a:avLst/>
          </a:prstGeom>
        </p:spPr>
      </p:pic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1DCD55DC-1202-6165-7C89-43A7768001A6}"/>
              </a:ext>
            </a:extLst>
          </p:cNvPr>
          <p:cNvSpPr txBox="1">
            <a:spLocks/>
          </p:cNvSpPr>
          <p:nvPr/>
        </p:nvSpPr>
        <p:spPr>
          <a:xfrm>
            <a:off x="3897431" y="998686"/>
            <a:ext cx="8264577" cy="1070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altLang="es-ES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¿Requisitos técnicos que debe cumplir? 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88F76777-4C3D-F4D4-4C51-009DC4C74B5C}"/>
              </a:ext>
            </a:extLst>
          </p:cNvPr>
          <p:cNvSpPr txBox="1">
            <a:spLocks/>
          </p:cNvSpPr>
          <p:nvPr/>
        </p:nvSpPr>
        <p:spPr>
          <a:xfrm>
            <a:off x="4502404" y="1903750"/>
            <a:ext cx="7334448" cy="48607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s-E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Requisitos de hardware: Debe ser ligero para consumir pocos recursos.</a:t>
            </a:r>
          </a:p>
          <a:p>
            <a:pPr algn="just"/>
            <a:r>
              <a:rPr lang="es-E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Interfaz simple: Debe tener controles intuitivos y un diseño visual sencillo.</a:t>
            </a:r>
          </a:p>
          <a:p>
            <a:pPr algn="just"/>
            <a:r>
              <a:rPr lang="es-E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Desempeño: Debe ofrecer una experiencia fluida sin retrasos perceptibles.</a:t>
            </a:r>
          </a:p>
          <a:p>
            <a:endParaRPr lang="es-E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D1B82-BA20-D6AC-1F7A-57BFD158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ADA90-1484-7FCD-C03B-61285E2C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30" y="33557"/>
            <a:ext cx="8294569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Arquitectura del Juego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332D2D59-5433-6953-D297-5F26BAB269CB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La arquitectura del juego está diseñada para ser modular y fácil de entender. Comienza con la configuración del entorno gráfico, donde se definen los parámetros básicos como la resolución de la pantalla, colores, y fuentes. Posteriormente, se implementan elementos clave como la lógica del movimiento de la serpiente, la generación de comida, la detección de colisiones, y un sistema de puntuación que ofrece retroalimentación al jugador.</a:t>
            </a:r>
          </a:p>
          <a:p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El juego funciona dentro de un bucle principal que maneja eventos, se actualiza y mantiene el flujo del juego, asegurando una experiencia fluida.</a:t>
            </a:r>
          </a:p>
          <a:p>
            <a:pPr algn="just"/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n 2" descr="Mano con bolígrafo que apunta a números financieros">
            <a:extLst>
              <a:ext uri="{FF2B5EF4-FFF2-40B4-BE49-F238E27FC236}">
                <a16:creationId xmlns:a16="http://schemas.microsoft.com/office/drawing/2014/main" id="{40533A2F-BE47-01BB-4C71-00B8F08896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-11500"/>
            <a:ext cx="3897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8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CD8E4-FDD6-9B71-A82C-4D1B628E6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6D9B4-7A52-CEB6-51DC-53E19A4F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30" y="33557"/>
            <a:ext cx="8294569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Análisis de Funcionalidades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 descr="Mano con bolígrafo que apunta a números financieros">
            <a:extLst>
              <a:ext uri="{FF2B5EF4-FFF2-40B4-BE49-F238E27FC236}">
                <a16:creationId xmlns:a16="http://schemas.microsoft.com/office/drawing/2014/main" id="{52035A2F-7FA5-89AC-B9DF-D2D0F6AF8B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-11500"/>
            <a:ext cx="3897431" cy="685800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8C43C74-DD77-11A1-D6CA-5BB023AB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431" y="1208662"/>
            <a:ext cx="8294569" cy="56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6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4C572-4BD6-90B8-01B2-0E449CA5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2C7B-AC24-C135-207A-8ECDB1C2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1" y="1"/>
            <a:ext cx="5308669" cy="6858000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4.  Desarrollo del Diagrama de Flujo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021EA688-14AE-6F80-BA8A-C579E786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55" y="49192"/>
            <a:ext cx="5812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4BCA0-A074-5D8D-1041-36690F4C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32A36-7AD8-3806-B3CA-0EE3E513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285" y="111628"/>
            <a:ext cx="8294569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5. Desarrollo del Código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93E94EC-C652-0211-4448-4CE1E4EA86CF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7A5709-8041-3227-A1AD-50203973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044" y="1896171"/>
            <a:ext cx="7974955" cy="426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Importación de bibliotecas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pygame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Importa la biblioteca Pygame, que permite manejar gráficos, eventos y sonido.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time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Permite usar funciones relacionadas con el manejo del tiempo, como pausas.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random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Se utiliza para generar valores aleatorios, útil para posicionar elementos como la comida.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Inicialización y configuración del entorno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pygame.init()</a:t>
            </a:r>
            <a:r>
              <a:rPr lang="es-E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Inicializa los módulos de Pygame necesarios para que el juego funcione.</a:t>
            </a:r>
            <a:endParaRPr lang="es-E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D715D767-BF36-37F5-1368-0C673B6A9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71"/>
          <a:stretch/>
        </p:blipFill>
        <p:spPr>
          <a:xfrm>
            <a:off x="96766" y="2166275"/>
            <a:ext cx="4006461" cy="32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8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4A1DD0-23C9-3A29-9A55-0FE5D37EF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CFA96A79-CD9E-71D6-B8B8-F96FEE4C17FB}"/>
              </a:ext>
            </a:extLst>
          </p:cNvPr>
          <p:cNvSpPr txBox="1">
            <a:spLocks/>
          </p:cNvSpPr>
          <p:nvPr/>
        </p:nvSpPr>
        <p:spPr>
          <a:xfrm>
            <a:off x="4444678" y="2048720"/>
            <a:ext cx="7397552" cy="42479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3BA9A1-0B93-63CF-959C-BC63A223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102" y="160782"/>
            <a:ext cx="6737128" cy="669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Definición de la ventana del juego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ancho = 600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alto = 400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Especifican las dimensiones de la ventana del juego.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pantalla = pygame.display.set_mode((ancho, alto))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Crea la ventana del juego con las dimensiones definidas.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pygame.display.set_caption("Popular Juego de la Serpiente")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Establece el título de la ventana del juego.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Definición de colores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8"/>
              <a:tabLst>
                <a:tab pos="4572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Colores en formato RGB: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blanco = (255, 255, 255)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Color blanco.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negro = (0, 0, 0)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Color negro.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rojo = (213, 50, 80)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Un tono de rojo.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verde = (0, 255, 0)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Color verde.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azul = (50, 153, 213)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Un tono de azul.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Propósito:</a:t>
            </a:r>
            <a:r>
              <a:rPr lang="es-ES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Los colores se utilizan para dibujar la serpiente, la comida, el texto y otros elementos gráficos.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57BD5CC9-0574-7ED9-E99A-BBF405D1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9" y="1581451"/>
            <a:ext cx="4633498" cy="38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0595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230</TotalTime>
  <Words>1589</Words>
  <Application>Microsoft Office PowerPoint</Application>
  <PresentationFormat>Panorámica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Angsana New</vt:lpstr>
      <vt:lpstr>Aptos</vt:lpstr>
      <vt:lpstr>Arial</vt:lpstr>
      <vt:lpstr>Calibri</vt:lpstr>
      <vt:lpstr>Courier New</vt:lpstr>
      <vt:lpstr>Gill Sans MT</vt:lpstr>
      <vt:lpstr>Times New Roman</vt:lpstr>
      <vt:lpstr>Wingdings</vt:lpstr>
      <vt:lpstr>Paquete</vt:lpstr>
      <vt:lpstr>Presentación del proyecto</vt:lpstr>
      <vt:lpstr>ACTIVIDADES PARA DESARROLLAR</vt:lpstr>
      <vt:lpstr>1. Investigación previa</vt:lpstr>
      <vt:lpstr>Presentación de PowerPoint</vt:lpstr>
      <vt:lpstr>2. Arquitectura del Juego</vt:lpstr>
      <vt:lpstr>3. Análisis de Funcionalidades</vt:lpstr>
      <vt:lpstr>4.  Desarrollo del Diagrama de Flujo</vt:lpstr>
      <vt:lpstr>5. Desarrollo del Código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6. Conclusión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aguirre</dc:creator>
  <cp:lastModifiedBy>gabriel aguirre</cp:lastModifiedBy>
  <cp:revision>5</cp:revision>
  <dcterms:created xsi:type="dcterms:W3CDTF">2024-12-19T16:44:20Z</dcterms:created>
  <dcterms:modified xsi:type="dcterms:W3CDTF">2024-12-19T20:34:28Z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