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1A4A9-6A51-4A76-9830-0005EDA15438}" v="112" dt="2023-07-28T07:37:21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i Gujalwar" userId="b60052ef579124d2" providerId="Windows Live" clId="Web-{2611A4A9-6A51-4A76-9830-0005EDA15438}"/>
    <pc:docChg chg="addSld modSld addMainMaster delMainMaster">
      <pc:chgData name="Ashwini Gujalwar" userId="b60052ef579124d2" providerId="Windows Live" clId="Web-{2611A4A9-6A51-4A76-9830-0005EDA15438}" dt="2023-07-28T07:37:21.317" v="112"/>
      <pc:docMkLst>
        <pc:docMk/>
      </pc:docMkLst>
      <pc:sldChg chg="addSp delSp modSp mod setBg modClrScheme addAnim delAnim setClrOvrMap delDesignElem chgLayout">
        <pc:chgData name="Ashwini Gujalwar" userId="b60052ef579124d2" providerId="Windows Live" clId="Web-{2611A4A9-6A51-4A76-9830-0005EDA15438}" dt="2023-07-28T06:01:04.972" v="36" actId="1076"/>
        <pc:sldMkLst>
          <pc:docMk/>
          <pc:sldMk cId="109857222" sldId="256"/>
        </pc:sldMkLst>
        <pc:spChg chg="add del mod">
          <ac:chgData name="Ashwini Gujalwar" userId="b60052ef579124d2" providerId="Windows Live" clId="Web-{2611A4A9-6A51-4A76-9830-0005EDA15438}" dt="2023-07-28T06:00:29.939" v="29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Ashwini Gujalwar" userId="b60052ef579124d2" providerId="Windows Live" clId="Web-{2611A4A9-6A51-4A76-9830-0005EDA15438}" dt="2023-07-28T06:00:38.033" v="3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shwini Gujalwar" userId="b60052ef579124d2" providerId="Windows Live" clId="Web-{2611A4A9-6A51-4A76-9830-0005EDA15438}" dt="2023-07-28T06:00:34.751" v="30"/>
          <ac:spMkLst>
            <pc:docMk/>
            <pc:sldMk cId="109857222" sldId="256"/>
            <ac:spMk id="6" creationId="{091F8911-B287-F348-E604-380AFC03E0A3}"/>
          </ac:spMkLst>
        </pc:spChg>
        <pc:spChg chg="add">
          <ac:chgData name="Ashwini Gujalwar" userId="b60052ef579124d2" providerId="Windows Live" clId="Web-{2611A4A9-6A51-4A76-9830-0005EDA15438}" dt="2023-07-28T06:00:42.799" v="32"/>
          <ac:spMkLst>
            <pc:docMk/>
            <pc:sldMk cId="109857222" sldId="256"/>
            <ac:spMk id="7" creationId="{7BC06BCF-7320-499B-88F4-B5CA302B79C0}"/>
          </ac:spMkLst>
        </pc:spChg>
        <pc:spChg chg="add del">
          <ac:chgData name="Ashwini Gujalwar" userId="b60052ef579124d2" providerId="Windows Live" clId="Web-{2611A4A9-6A51-4A76-9830-0005EDA15438}" dt="2023-07-28T06:00:02.453" v="26"/>
          <ac:spMkLst>
            <pc:docMk/>
            <pc:sldMk cId="109857222" sldId="256"/>
            <ac:spMk id="9" creationId="{71B2258F-86CA-4D4D-8270-BC05FCDEBFB3}"/>
          </ac:spMkLst>
        </pc:spChg>
        <pc:spChg chg="add">
          <ac:chgData name="Ashwini Gujalwar" userId="b60052ef579124d2" providerId="Windows Live" clId="Web-{2611A4A9-6A51-4A76-9830-0005EDA15438}" dt="2023-07-28T06:00:42.799" v="32"/>
          <ac:spMkLst>
            <pc:docMk/>
            <pc:sldMk cId="109857222" sldId="256"/>
            <ac:spMk id="11" creationId="{50554E2E-2922-4366-AD14-32C37F7334F0}"/>
          </ac:spMkLst>
        </pc:spChg>
        <pc:spChg chg="add">
          <ac:chgData name="Ashwini Gujalwar" userId="b60052ef579124d2" providerId="Windows Live" clId="Web-{2611A4A9-6A51-4A76-9830-0005EDA15438}" dt="2023-07-28T06:00:42.799" v="32"/>
          <ac:spMkLst>
            <pc:docMk/>
            <pc:sldMk cId="109857222" sldId="256"/>
            <ac:spMk id="13" creationId="{9E960E78-2AB2-44CD-9D6D-3A87531D7613}"/>
          </ac:spMkLst>
        </pc:spChg>
        <pc:spChg chg="add del">
          <ac:chgData name="Ashwini Gujalwar" userId="b60052ef579124d2" providerId="Windows Live" clId="Web-{2611A4A9-6A51-4A76-9830-0005EDA15438}" dt="2023-07-28T05:58:25.682" v="11"/>
          <ac:spMkLst>
            <pc:docMk/>
            <pc:sldMk cId="109857222" sldId="256"/>
            <ac:spMk id="14" creationId="{A6EF5A53-0A64-4CA5-B9C7-1CB97CB5CF1C}"/>
          </ac:spMkLst>
        </pc:spChg>
        <pc:spChg chg="add">
          <ac:chgData name="Ashwini Gujalwar" userId="b60052ef579124d2" providerId="Windows Live" clId="Web-{2611A4A9-6A51-4A76-9830-0005EDA15438}" dt="2023-07-28T06:00:42.799" v="32"/>
          <ac:spMkLst>
            <pc:docMk/>
            <pc:sldMk cId="109857222" sldId="256"/>
            <ac:spMk id="15" creationId="{AF0FF6D8-83C6-4E16-A659-121582CA01A0}"/>
          </ac:spMkLst>
        </pc:spChg>
        <pc:spChg chg="add del">
          <ac:chgData name="Ashwini Gujalwar" userId="b60052ef579124d2" providerId="Windows Live" clId="Web-{2611A4A9-6A51-4A76-9830-0005EDA15438}" dt="2023-07-28T05:58:25.682" v="11"/>
          <ac:spMkLst>
            <pc:docMk/>
            <pc:sldMk cId="109857222" sldId="256"/>
            <ac:spMk id="16" creationId="{34ABFBEA-4EB0-4D02-A2C0-1733CD3D6F12}"/>
          </ac:spMkLst>
        </pc:spChg>
        <pc:spChg chg="add">
          <ac:chgData name="Ashwini Gujalwar" userId="b60052ef579124d2" providerId="Windows Live" clId="Web-{2611A4A9-6A51-4A76-9830-0005EDA15438}" dt="2023-07-28T06:00:42.799" v="32"/>
          <ac:spMkLst>
            <pc:docMk/>
            <pc:sldMk cId="109857222" sldId="256"/>
            <ac:spMk id="17" creationId="{D697F9F0-BF9E-41B1-A538-7AFA9E965D4B}"/>
          </ac:spMkLst>
        </pc:spChg>
        <pc:spChg chg="add del">
          <ac:chgData name="Ashwini Gujalwar" userId="b60052ef579124d2" providerId="Windows Live" clId="Web-{2611A4A9-6A51-4A76-9830-0005EDA15438}" dt="2023-07-28T05:58:25.682" v="11"/>
          <ac:spMkLst>
            <pc:docMk/>
            <pc:sldMk cId="109857222" sldId="256"/>
            <ac:spMk id="18" creationId="{19E083F6-57F4-487B-A766-EA0462B1EED8}"/>
          </ac:spMkLst>
        </pc:spChg>
        <pc:spChg chg="add">
          <ac:chgData name="Ashwini Gujalwar" userId="b60052ef579124d2" providerId="Windows Live" clId="Web-{2611A4A9-6A51-4A76-9830-0005EDA15438}" dt="2023-07-28T06:00:42.799" v="32"/>
          <ac:spMkLst>
            <pc:docMk/>
            <pc:sldMk cId="109857222" sldId="256"/>
            <ac:spMk id="19" creationId="{D9D0FB2B-1753-41DC-BEA8-7B80EF89DB86}"/>
          </ac:spMkLst>
        </pc:spChg>
        <pc:spChg chg="add del">
          <ac:chgData name="Ashwini Gujalwar" userId="b60052ef579124d2" providerId="Windows Live" clId="Web-{2611A4A9-6A51-4A76-9830-0005EDA15438}" dt="2023-07-28T05:58:25.682" v="11"/>
          <ac:spMkLst>
            <pc:docMk/>
            <pc:sldMk cId="109857222" sldId="256"/>
            <ac:spMk id="20" creationId="{21A32728-C5F7-449E-8F69-191DD1BC3762}"/>
          </ac:spMkLst>
        </pc:spChg>
        <pc:spChg chg="add">
          <ac:chgData name="Ashwini Gujalwar" userId="b60052ef579124d2" providerId="Windows Live" clId="Web-{2611A4A9-6A51-4A76-9830-0005EDA15438}" dt="2023-07-28T06:00:42.799" v="32"/>
          <ac:spMkLst>
            <pc:docMk/>
            <pc:sldMk cId="109857222" sldId="256"/>
            <ac:spMk id="21" creationId="{C909C433-6200-400E-ACC5-60A5004869B3}"/>
          </ac:spMkLst>
        </pc:spChg>
        <pc:spChg chg="add del">
          <ac:chgData name="Ashwini Gujalwar" userId="b60052ef579124d2" providerId="Windows Live" clId="Web-{2611A4A9-6A51-4A76-9830-0005EDA15438}" dt="2023-07-28T05:58:25.682" v="11"/>
          <ac:spMkLst>
            <pc:docMk/>
            <pc:sldMk cId="109857222" sldId="256"/>
            <ac:spMk id="22" creationId="{28F539D3-3C02-4EDE-8291-375F97A20339}"/>
          </ac:spMkLst>
        </pc:spChg>
        <pc:spChg chg="add">
          <ac:chgData name="Ashwini Gujalwar" userId="b60052ef579124d2" providerId="Windows Live" clId="Web-{2611A4A9-6A51-4A76-9830-0005EDA15438}" dt="2023-07-28T06:00:42.799" v="32"/>
          <ac:spMkLst>
            <pc:docMk/>
            <pc:sldMk cId="109857222" sldId="256"/>
            <ac:spMk id="23" creationId="{60328808-6121-4268-B0D0-AB78E2170B13}"/>
          </ac:spMkLst>
        </pc:spChg>
        <pc:spChg chg="add del">
          <ac:chgData name="Ashwini Gujalwar" userId="b60052ef579124d2" providerId="Windows Live" clId="Web-{2611A4A9-6A51-4A76-9830-0005EDA15438}" dt="2023-07-28T05:58:28.635" v="13"/>
          <ac:spMkLst>
            <pc:docMk/>
            <pc:sldMk cId="109857222" sldId="256"/>
            <ac:spMk id="24" creationId="{8A2FCF07-6918-45A6-B28F-1025FEBA7AEF}"/>
          </ac:spMkLst>
        </pc:spChg>
        <pc:spChg chg="add del">
          <ac:chgData name="Ashwini Gujalwar" userId="b60052ef579124d2" providerId="Windows Live" clId="Web-{2611A4A9-6A51-4A76-9830-0005EDA15438}" dt="2023-07-28T05:58:28.635" v="13"/>
          <ac:spMkLst>
            <pc:docMk/>
            <pc:sldMk cId="109857222" sldId="256"/>
            <ac:spMk id="27" creationId="{CA8AE1BF-125C-49C1-AFF5-2691C0921295}"/>
          </ac:spMkLst>
        </pc:spChg>
        <pc:spChg chg="add del">
          <ac:chgData name="Ashwini Gujalwar" userId="b60052ef579124d2" providerId="Windows Live" clId="Web-{2611A4A9-6A51-4A76-9830-0005EDA15438}" dt="2023-07-28T05:58:32.760" v="15"/>
          <ac:spMkLst>
            <pc:docMk/>
            <pc:sldMk cId="109857222" sldId="256"/>
            <ac:spMk id="29" creationId="{89E4B0A6-2FF5-451B-95FE-5A5DC1455274}"/>
          </ac:spMkLst>
        </pc:spChg>
        <pc:spChg chg="add del">
          <ac:chgData name="Ashwini Gujalwar" userId="b60052ef579124d2" providerId="Windows Live" clId="Web-{2611A4A9-6A51-4A76-9830-0005EDA15438}" dt="2023-07-28T05:58:46.261" v="17"/>
          <ac:spMkLst>
            <pc:docMk/>
            <pc:sldMk cId="109857222" sldId="256"/>
            <ac:spMk id="31" creationId="{D7ED8913-0295-4A95-B0E8-D143E80D7419}"/>
          </ac:spMkLst>
        </pc:spChg>
        <pc:spChg chg="add del">
          <ac:chgData name="Ashwini Gujalwar" userId="b60052ef579124d2" providerId="Windows Live" clId="Web-{2611A4A9-6A51-4A76-9830-0005EDA15438}" dt="2023-07-28T05:59:57.687" v="21"/>
          <ac:spMkLst>
            <pc:docMk/>
            <pc:sldMk cId="109857222" sldId="256"/>
            <ac:spMk id="33" creationId="{A6EF5A53-0A64-4CA5-B9C7-1CB97CB5CF1C}"/>
          </ac:spMkLst>
        </pc:spChg>
        <pc:spChg chg="add del">
          <ac:chgData name="Ashwini Gujalwar" userId="b60052ef579124d2" providerId="Windows Live" clId="Web-{2611A4A9-6A51-4A76-9830-0005EDA15438}" dt="2023-07-28T05:59:57.687" v="21"/>
          <ac:spMkLst>
            <pc:docMk/>
            <pc:sldMk cId="109857222" sldId="256"/>
            <ac:spMk id="34" creationId="{34ABFBEA-4EB0-4D02-A2C0-1733CD3D6F12}"/>
          </ac:spMkLst>
        </pc:spChg>
        <pc:spChg chg="add del">
          <ac:chgData name="Ashwini Gujalwar" userId="b60052ef579124d2" providerId="Windows Live" clId="Web-{2611A4A9-6A51-4A76-9830-0005EDA15438}" dt="2023-07-28T05:59:57.687" v="21"/>
          <ac:spMkLst>
            <pc:docMk/>
            <pc:sldMk cId="109857222" sldId="256"/>
            <ac:spMk id="35" creationId="{19E083F6-57F4-487B-A766-EA0462B1EED8}"/>
          </ac:spMkLst>
        </pc:spChg>
        <pc:spChg chg="add del">
          <ac:chgData name="Ashwini Gujalwar" userId="b60052ef579124d2" providerId="Windows Live" clId="Web-{2611A4A9-6A51-4A76-9830-0005EDA15438}" dt="2023-07-28T05:59:57.687" v="21"/>
          <ac:spMkLst>
            <pc:docMk/>
            <pc:sldMk cId="109857222" sldId="256"/>
            <ac:spMk id="36" creationId="{21A32728-C5F7-449E-8F69-191DD1BC3762}"/>
          </ac:spMkLst>
        </pc:spChg>
        <pc:spChg chg="add del">
          <ac:chgData name="Ashwini Gujalwar" userId="b60052ef579124d2" providerId="Windows Live" clId="Web-{2611A4A9-6A51-4A76-9830-0005EDA15438}" dt="2023-07-28T05:59:57.687" v="21"/>
          <ac:spMkLst>
            <pc:docMk/>
            <pc:sldMk cId="109857222" sldId="256"/>
            <ac:spMk id="37" creationId="{28F539D3-3C02-4EDE-8291-375F97A20339}"/>
          </ac:spMkLst>
        </pc:spChg>
        <pc:grpChg chg="add del">
          <ac:chgData name="Ashwini Gujalwar" userId="b60052ef579124d2" providerId="Windows Live" clId="Web-{2611A4A9-6A51-4A76-9830-0005EDA15438}" dt="2023-07-28T05:58:28.635" v="13"/>
          <ac:grpSpMkLst>
            <pc:docMk/>
            <pc:sldMk cId="109857222" sldId="256"/>
            <ac:grpSpMk id="25" creationId="{D3428E8E-37C8-4D70-A580-D3954C830A92}"/>
          </ac:grpSpMkLst>
        </pc:grpChg>
        <pc:picChg chg="add del mod ord">
          <ac:chgData name="Ashwini Gujalwar" userId="b60052ef579124d2" providerId="Windows Live" clId="Web-{2611A4A9-6A51-4A76-9830-0005EDA15438}" dt="2023-07-28T06:01:04.972" v="36" actId="1076"/>
          <ac:picMkLst>
            <pc:docMk/>
            <pc:sldMk cId="109857222" sldId="256"/>
            <ac:picMk id="4" creationId="{418CBF51-C534-6EEF-9F50-ED421EA401C2}"/>
          </ac:picMkLst>
        </pc:picChg>
      </pc:sldChg>
      <pc:sldChg chg="addSp delSp modSp new mod modClrScheme chgLayout">
        <pc:chgData name="Ashwini Gujalwar" userId="b60052ef579124d2" providerId="Windows Live" clId="Web-{2611A4A9-6A51-4A76-9830-0005EDA15438}" dt="2023-07-28T07:23:48.842" v="62" actId="1076"/>
        <pc:sldMkLst>
          <pc:docMk/>
          <pc:sldMk cId="2520973493" sldId="257"/>
        </pc:sldMkLst>
        <pc:spChg chg="del">
          <ac:chgData name="Ashwini Gujalwar" userId="b60052ef579124d2" providerId="Windows Live" clId="Web-{2611A4A9-6A51-4A76-9830-0005EDA15438}" dt="2023-07-28T06:01:38.130" v="42"/>
          <ac:spMkLst>
            <pc:docMk/>
            <pc:sldMk cId="2520973493" sldId="257"/>
            <ac:spMk id="2" creationId="{5FB7E336-B845-4661-7DDE-96BFFB3D10FA}"/>
          </ac:spMkLst>
        </pc:spChg>
        <pc:spChg chg="del">
          <ac:chgData name="Ashwini Gujalwar" userId="b60052ef579124d2" providerId="Windows Live" clId="Web-{2611A4A9-6A51-4A76-9830-0005EDA15438}" dt="2023-07-28T06:01:38.130" v="42"/>
          <ac:spMkLst>
            <pc:docMk/>
            <pc:sldMk cId="2520973493" sldId="257"/>
            <ac:spMk id="3" creationId="{2C4C4217-B65E-C7D4-2CAD-A9C111ABA713}"/>
          </ac:spMkLst>
        </pc:spChg>
        <pc:picChg chg="add mod">
          <ac:chgData name="Ashwini Gujalwar" userId="b60052ef579124d2" providerId="Windows Live" clId="Web-{2611A4A9-6A51-4A76-9830-0005EDA15438}" dt="2023-07-28T07:23:48.842" v="62" actId="1076"/>
          <ac:picMkLst>
            <pc:docMk/>
            <pc:sldMk cId="2520973493" sldId="257"/>
            <ac:picMk id="4" creationId="{15993291-D86D-FD8B-CAA4-FF4CBD61ACDC}"/>
          </ac:picMkLst>
        </pc:picChg>
      </pc:sldChg>
      <pc:sldChg chg="addSp delSp modSp new mod modClrScheme chgLayout">
        <pc:chgData name="Ashwini Gujalwar" userId="b60052ef579124d2" providerId="Windows Live" clId="Web-{2611A4A9-6A51-4A76-9830-0005EDA15438}" dt="2023-07-28T07:23:56.905" v="64" actId="1076"/>
        <pc:sldMkLst>
          <pc:docMk/>
          <pc:sldMk cId="3180922338" sldId="258"/>
        </pc:sldMkLst>
        <pc:spChg chg="del">
          <ac:chgData name="Ashwini Gujalwar" userId="b60052ef579124d2" providerId="Windows Live" clId="Web-{2611A4A9-6A51-4A76-9830-0005EDA15438}" dt="2023-07-28T06:03:00.307" v="49"/>
          <ac:spMkLst>
            <pc:docMk/>
            <pc:sldMk cId="3180922338" sldId="258"/>
            <ac:spMk id="2" creationId="{83731808-5C0A-74C9-3471-1ADC6275E025}"/>
          </ac:spMkLst>
        </pc:spChg>
        <pc:spChg chg="del">
          <ac:chgData name="Ashwini Gujalwar" userId="b60052ef579124d2" providerId="Windows Live" clId="Web-{2611A4A9-6A51-4A76-9830-0005EDA15438}" dt="2023-07-28T06:03:00.307" v="49"/>
          <ac:spMkLst>
            <pc:docMk/>
            <pc:sldMk cId="3180922338" sldId="258"/>
            <ac:spMk id="3" creationId="{15E5DA09-975A-0A3C-340C-FB9B4A674FF8}"/>
          </ac:spMkLst>
        </pc:spChg>
        <pc:picChg chg="add mod">
          <ac:chgData name="Ashwini Gujalwar" userId="b60052ef579124d2" providerId="Windows Live" clId="Web-{2611A4A9-6A51-4A76-9830-0005EDA15438}" dt="2023-07-28T07:23:56.905" v="64" actId="1076"/>
          <ac:picMkLst>
            <pc:docMk/>
            <pc:sldMk cId="3180922338" sldId="258"/>
            <ac:picMk id="4" creationId="{C0155D0A-D379-70CC-B915-F87ACA766BAC}"/>
          </ac:picMkLst>
        </pc:picChg>
      </pc:sldChg>
      <pc:sldChg chg="addSp delSp modSp new mod modClrScheme chgLayout">
        <pc:chgData name="Ashwini Gujalwar" userId="b60052ef579124d2" providerId="Windows Live" clId="Web-{2611A4A9-6A51-4A76-9830-0005EDA15438}" dt="2023-07-28T07:25:58.424" v="76"/>
        <pc:sldMkLst>
          <pc:docMk/>
          <pc:sldMk cId="1437866568" sldId="259"/>
        </pc:sldMkLst>
        <pc:spChg chg="del">
          <ac:chgData name="Ashwini Gujalwar" userId="b60052ef579124d2" providerId="Windows Live" clId="Web-{2611A4A9-6A51-4A76-9830-0005EDA15438}" dt="2023-07-28T06:03:00.307" v="46"/>
          <ac:spMkLst>
            <pc:docMk/>
            <pc:sldMk cId="1437866568" sldId="259"/>
            <ac:spMk id="2" creationId="{7FBC3F7B-2CA0-F2A7-C798-C48F5C7B4173}"/>
          </ac:spMkLst>
        </pc:spChg>
        <pc:spChg chg="del">
          <ac:chgData name="Ashwini Gujalwar" userId="b60052ef579124d2" providerId="Windows Live" clId="Web-{2611A4A9-6A51-4A76-9830-0005EDA15438}" dt="2023-07-28T06:03:00.307" v="46"/>
          <ac:spMkLst>
            <pc:docMk/>
            <pc:sldMk cId="1437866568" sldId="259"/>
            <ac:spMk id="3" creationId="{1B7D1736-89AA-D7C7-71CD-E0D0ED11560C}"/>
          </ac:spMkLst>
        </pc:spChg>
        <pc:picChg chg="add mod">
          <ac:chgData name="Ashwini Gujalwar" userId="b60052ef579124d2" providerId="Windows Live" clId="Web-{2611A4A9-6A51-4A76-9830-0005EDA15438}" dt="2023-07-28T07:25:58.424" v="76"/>
          <ac:picMkLst>
            <pc:docMk/>
            <pc:sldMk cId="1437866568" sldId="259"/>
            <ac:picMk id="4" creationId="{9FD21B91-FD17-4D01-A9FC-5AB0B371A004}"/>
          </ac:picMkLst>
        </pc:picChg>
      </pc:sldChg>
      <pc:sldChg chg="addSp delSp modSp new mod modClrScheme chgLayout">
        <pc:chgData name="Ashwini Gujalwar" userId="b60052ef579124d2" providerId="Windows Live" clId="Web-{2611A4A9-6A51-4A76-9830-0005EDA15438}" dt="2023-07-28T07:28:22.975" v="82" actId="14100"/>
        <pc:sldMkLst>
          <pc:docMk/>
          <pc:sldMk cId="706836008" sldId="260"/>
        </pc:sldMkLst>
        <pc:spChg chg="del">
          <ac:chgData name="Ashwini Gujalwar" userId="b60052ef579124d2" providerId="Windows Live" clId="Web-{2611A4A9-6A51-4A76-9830-0005EDA15438}" dt="2023-07-28T06:03:00.307" v="47"/>
          <ac:spMkLst>
            <pc:docMk/>
            <pc:sldMk cId="706836008" sldId="260"/>
            <ac:spMk id="2" creationId="{D578DF9C-5F4F-D53E-B40A-520DACCDBEB0}"/>
          </ac:spMkLst>
        </pc:spChg>
        <pc:spChg chg="del">
          <ac:chgData name="Ashwini Gujalwar" userId="b60052ef579124d2" providerId="Windows Live" clId="Web-{2611A4A9-6A51-4A76-9830-0005EDA15438}" dt="2023-07-28T06:03:00.307" v="47"/>
          <ac:spMkLst>
            <pc:docMk/>
            <pc:sldMk cId="706836008" sldId="260"/>
            <ac:spMk id="3" creationId="{8A49CC19-677D-E09F-0695-F46F02AE52DD}"/>
          </ac:spMkLst>
        </pc:spChg>
        <pc:picChg chg="add mod">
          <ac:chgData name="Ashwini Gujalwar" userId="b60052ef579124d2" providerId="Windows Live" clId="Web-{2611A4A9-6A51-4A76-9830-0005EDA15438}" dt="2023-07-28T07:28:22.975" v="82" actId="14100"/>
          <ac:picMkLst>
            <pc:docMk/>
            <pc:sldMk cId="706836008" sldId="260"/>
            <ac:picMk id="2" creationId="{C8B15E00-5468-B183-E16E-334E7974F3DF}"/>
          </ac:picMkLst>
        </pc:picChg>
      </pc:sldChg>
      <pc:sldChg chg="addSp delSp modSp new mod modClrScheme chgLayout">
        <pc:chgData name="Ashwini Gujalwar" userId="b60052ef579124d2" providerId="Windows Live" clId="Web-{2611A4A9-6A51-4A76-9830-0005EDA15438}" dt="2023-07-28T07:29:37.633" v="85" actId="14100"/>
        <pc:sldMkLst>
          <pc:docMk/>
          <pc:sldMk cId="1313520119" sldId="261"/>
        </pc:sldMkLst>
        <pc:spChg chg="del">
          <ac:chgData name="Ashwini Gujalwar" userId="b60052ef579124d2" providerId="Windows Live" clId="Web-{2611A4A9-6A51-4A76-9830-0005EDA15438}" dt="2023-07-28T06:03:00.307" v="48"/>
          <ac:spMkLst>
            <pc:docMk/>
            <pc:sldMk cId="1313520119" sldId="261"/>
            <ac:spMk id="2" creationId="{72DD9FF4-2D58-0C54-3EA9-C39B321C79B6}"/>
          </ac:spMkLst>
        </pc:spChg>
        <pc:spChg chg="del">
          <ac:chgData name="Ashwini Gujalwar" userId="b60052ef579124d2" providerId="Windows Live" clId="Web-{2611A4A9-6A51-4A76-9830-0005EDA15438}" dt="2023-07-28T06:03:00.307" v="48"/>
          <ac:spMkLst>
            <pc:docMk/>
            <pc:sldMk cId="1313520119" sldId="261"/>
            <ac:spMk id="3" creationId="{32793133-F035-3858-92E6-2B15BBFAA1F2}"/>
          </ac:spMkLst>
        </pc:spChg>
        <pc:picChg chg="add mod">
          <ac:chgData name="Ashwini Gujalwar" userId="b60052ef579124d2" providerId="Windows Live" clId="Web-{2611A4A9-6A51-4A76-9830-0005EDA15438}" dt="2023-07-28T07:29:37.633" v="85" actId="14100"/>
          <ac:picMkLst>
            <pc:docMk/>
            <pc:sldMk cId="1313520119" sldId="261"/>
            <ac:picMk id="2" creationId="{8BC39242-4CF3-9314-0A25-7019C8039CD0}"/>
          </ac:picMkLst>
        </pc:picChg>
      </pc:sldChg>
      <pc:sldChg chg="addSp modSp new">
        <pc:chgData name="Ashwini Gujalwar" userId="b60052ef579124d2" providerId="Windows Live" clId="Web-{2611A4A9-6A51-4A76-9830-0005EDA15438}" dt="2023-07-28T07:31:24.667" v="97" actId="14100"/>
        <pc:sldMkLst>
          <pc:docMk/>
          <pc:sldMk cId="3588911341" sldId="262"/>
        </pc:sldMkLst>
        <pc:picChg chg="add mod">
          <ac:chgData name="Ashwini Gujalwar" userId="b60052ef579124d2" providerId="Windows Live" clId="Web-{2611A4A9-6A51-4A76-9830-0005EDA15438}" dt="2023-07-28T07:31:24.667" v="97" actId="14100"/>
          <ac:picMkLst>
            <pc:docMk/>
            <pc:sldMk cId="3588911341" sldId="262"/>
            <ac:picMk id="2" creationId="{35BCF6F5-BA4A-3000-A4CB-20C0F01AB57B}"/>
          </ac:picMkLst>
        </pc:picChg>
      </pc:sldChg>
      <pc:sldChg chg="addSp modSp new">
        <pc:chgData name="Ashwini Gujalwar" userId="b60052ef579124d2" providerId="Windows Live" clId="Web-{2611A4A9-6A51-4A76-9830-0005EDA15438}" dt="2023-07-28T07:32:54.247" v="101" actId="14100"/>
        <pc:sldMkLst>
          <pc:docMk/>
          <pc:sldMk cId="3812454083" sldId="263"/>
        </pc:sldMkLst>
        <pc:picChg chg="add mod">
          <ac:chgData name="Ashwini Gujalwar" userId="b60052ef579124d2" providerId="Windows Live" clId="Web-{2611A4A9-6A51-4A76-9830-0005EDA15438}" dt="2023-07-28T07:32:54.247" v="101" actId="14100"/>
          <ac:picMkLst>
            <pc:docMk/>
            <pc:sldMk cId="3812454083" sldId="263"/>
            <ac:picMk id="2" creationId="{234581C5-9D7B-1498-3A0B-B3EA86659CFD}"/>
          </ac:picMkLst>
        </pc:picChg>
      </pc:sldChg>
      <pc:sldChg chg="addSp modSp new">
        <pc:chgData name="Ashwini Gujalwar" userId="b60052ef579124d2" providerId="Windows Live" clId="Web-{2611A4A9-6A51-4A76-9830-0005EDA15438}" dt="2023-07-28T07:34:47.860" v="106" actId="14100"/>
        <pc:sldMkLst>
          <pc:docMk/>
          <pc:sldMk cId="2311241862" sldId="264"/>
        </pc:sldMkLst>
        <pc:picChg chg="add mod">
          <ac:chgData name="Ashwini Gujalwar" userId="b60052ef579124d2" providerId="Windows Live" clId="Web-{2611A4A9-6A51-4A76-9830-0005EDA15438}" dt="2023-07-28T07:34:47.860" v="106" actId="14100"/>
          <ac:picMkLst>
            <pc:docMk/>
            <pc:sldMk cId="2311241862" sldId="264"/>
            <ac:picMk id="2" creationId="{EFEBF684-A92C-B76F-E451-C80D89883D5F}"/>
          </ac:picMkLst>
        </pc:picChg>
      </pc:sldChg>
      <pc:sldChg chg="addSp modSp new">
        <pc:chgData name="Ashwini Gujalwar" userId="b60052ef579124d2" providerId="Windows Live" clId="Web-{2611A4A9-6A51-4A76-9830-0005EDA15438}" dt="2023-07-28T07:37:21.317" v="112"/>
        <pc:sldMkLst>
          <pc:docMk/>
          <pc:sldMk cId="155428401" sldId="265"/>
        </pc:sldMkLst>
        <pc:picChg chg="add mod">
          <ac:chgData name="Ashwini Gujalwar" userId="b60052ef579124d2" providerId="Windows Live" clId="Web-{2611A4A9-6A51-4A76-9830-0005EDA15438}" dt="2023-07-28T07:37:21.317" v="112"/>
          <ac:picMkLst>
            <pc:docMk/>
            <pc:sldMk cId="155428401" sldId="265"/>
            <ac:picMk id="2" creationId="{DE2FE5AA-62B8-89DD-5CFD-C76E0B81A6EB}"/>
          </ac:picMkLst>
        </pc:picChg>
      </pc:sldChg>
      <pc:sldMasterChg chg="add del addSldLayout delSldLayout">
        <pc:chgData name="Ashwini Gujalwar" userId="b60052ef579124d2" providerId="Windows Live" clId="Web-{2611A4A9-6A51-4A76-9830-0005EDA15438}" dt="2023-07-28T06:00:42.799" v="32"/>
        <pc:sldMasterMkLst>
          <pc:docMk/>
          <pc:sldMasterMk cId="2460954070" sldId="2147483660"/>
        </pc:sldMasterMkLst>
        <pc:sldLayoutChg chg="add del">
          <pc:chgData name="Ashwini Gujalwar" userId="b60052ef579124d2" providerId="Windows Live" clId="Web-{2611A4A9-6A51-4A76-9830-0005EDA15438}" dt="2023-07-28T06:00:42.799" v="3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shwini Gujalwar" userId="b60052ef579124d2" providerId="Windows Live" clId="Web-{2611A4A9-6A51-4A76-9830-0005EDA15438}" dt="2023-07-28T06:00:42.799" v="3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shwini Gujalwar" userId="b60052ef579124d2" providerId="Windows Live" clId="Web-{2611A4A9-6A51-4A76-9830-0005EDA15438}" dt="2023-07-28T06:00:42.799" v="3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shwini Gujalwar" userId="b60052ef579124d2" providerId="Windows Live" clId="Web-{2611A4A9-6A51-4A76-9830-0005EDA15438}" dt="2023-07-28T06:00:42.799" v="3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shwini Gujalwar" userId="b60052ef579124d2" providerId="Windows Live" clId="Web-{2611A4A9-6A51-4A76-9830-0005EDA15438}" dt="2023-07-28T06:00:42.799" v="3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shwini Gujalwar" userId="b60052ef579124d2" providerId="Windows Live" clId="Web-{2611A4A9-6A51-4A76-9830-0005EDA15438}" dt="2023-07-28T06:00:42.799" v="3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shwini Gujalwar" userId="b60052ef579124d2" providerId="Windows Live" clId="Web-{2611A4A9-6A51-4A76-9830-0005EDA15438}" dt="2023-07-28T06:00:42.799" v="3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shwini Gujalwar" userId="b60052ef579124d2" providerId="Windows Live" clId="Web-{2611A4A9-6A51-4A76-9830-0005EDA15438}" dt="2023-07-28T06:00:42.799" v="3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shwini Gujalwar" userId="b60052ef579124d2" providerId="Windows Live" clId="Web-{2611A4A9-6A51-4A76-9830-0005EDA15438}" dt="2023-07-28T06:00:42.799" v="3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shwini Gujalwar" userId="b60052ef579124d2" providerId="Windows Live" clId="Web-{2611A4A9-6A51-4A76-9830-0005EDA15438}" dt="2023-07-28T06:00:42.799" v="3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shwini Gujalwar" userId="b60052ef579124d2" providerId="Windows Live" clId="Web-{2611A4A9-6A51-4A76-9830-0005EDA15438}" dt="2023-07-28T06:00:42.799" v="3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shwini Gujalwar" userId="b60052ef579124d2" providerId="Windows Live" clId="Web-{2611A4A9-6A51-4A76-9830-0005EDA15438}" dt="2023-07-28T05:58:28.635" v="13"/>
        <pc:sldMasterMkLst>
          <pc:docMk/>
          <pc:sldMasterMk cId="3895299111" sldId="2147483672"/>
        </pc:sldMasterMkLst>
        <pc:sldLayoutChg chg="add del">
          <pc:chgData name="Ashwini Gujalwar" userId="b60052ef579124d2" providerId="Windows Live" clId="Web-{2611A4A9-6A51-4A76-9830-0005EDA15438}" dt="2023-07-28T05:58:28.635" v="13"/>
          <pc:sldLayoutMkLst>
            <pc:docMk/>
            <pc:sldMasterMk cId="3895299111" sldId="2147483672"/>
            <pc:sldLayoutMk cId="2918700742" sldId="2147483673"/>
          </pc:sldLayoutMkLst>
        </pc:sldLayoutChg>
        <pc:sldLayoutChg chg="add del replId">
          <pc:chgData name="Ashwini Gujalwar" userId="b60052ef579124d2" providerId="Windows Live" clId="Web-{2611A4A9-6A51-4A76-9830-0005EDA15438}" dt="2023-07-28T05:58:28.635" v="13"/>
          <pc:sldLayoutMkLst>
            <pc:docMk/>
            <pc:sldMasterMk cId="3895299111" sldId="2147483672"/>
            <pc:sldLayoutMk cId="1695647691" sldId="2147483674"/>
          </pc:sldLayoutMkLst>
        </pc:sldLayoutChg>
        <pc:sldLayoutChg chg="add del replId">
          <pc:chgData name="Ashwini Gujalwar" userId="b60052ef579124d2" providerId="Windows Live" clId="Web-{2611A4A9-6A51-4A76-9830-0005EDA15438}" dt="2023-07-28T05:58:28.635" v="13"/>
          <pc:sldLayoutMkLst>
            <pc:docMk/>
            <pc:sldMasterMk cId="3895299111" sldId="2147483672"/>
            <pc:sldLayoutMk cId="788195219" sldId="2147483675"/>
          </pc:sldLayoutMkLst>
        </pc:sldLayoutChg>
        <pc:sldLayoutChg chg="add del replId">
          <pc:chgData name="Ashwini Gujalwar" userId="b60052ef579124d2" providerId="Windows Live" clId="Web-{2611A4A9-6A51-4A76-9830-0005EDA15438}" dt="2023-07-28T05:58:28.635" v="13"/>
          <pc:sldLayoutMkLst>
            <pc:docMk/>
            <pc:sldMasterMk cId="3895299111" sldId="2147483672"/>
            <pc:sldLayoutMk cId="2466182106" sldId="2147483676"/>
          </pc:sldLayoutMkLst>
        </pc:sldLayoutChg>
        <pc:sldLayoutChg chg="add del replId">
          <pc:chgData name="Ashwini Gujalwar" userId="b60052ef579124d2" providerId="Windows Live" clId="Web-{2611A4A9-6A51-4A76-9830-0005EDA15438}" dt="2023-07-28T05:58:28.635" v="13"/>
          <pc:sldLayoutMkLst>
            <pc:docMk/>
            <pc:sldMasterMk cId="3895299111" sldId="2147483672"/>
            <pc:sldLayoutMk cId="2191148811" sldId="2147483677"/>
          </pc:sldLayoutMkLst>
        </pc:sldLayoutChg>
        <pc:sldLayoutChg chg="add del replId">
          <pc:chgData name="Ashwini Gujalwar" userId="b60052ef579124d2" providerId="Windows Live" clId="Web-{2611A4A9-6A51-4A76-9830-0005EDA15438}" dt="2023-07-28T05:58:28.635" v="13"/>
          <pc:sldLayoutMkLst>
            <pc:docMk/>
            <pc:sldMasterMk cId="3895299111" sldId="2147483672"/>
            <pc:sldLayoutMk cId="2633986156" sldId="2147483678"/>
          </pc:sldLayoutMkLst>
        </pc:sldLayoutChg>
        <pc:sldLayoutChg chg="add del replId">
          <pc:chgData name="Ashwini Gujalwar" userId="b60052ef579124d2" providerId="Windows Live" clId="Web-{2611A4A9-6A51-4A76-9830-0005EDA15438}" dt="2023-07-28T05:58:28.635" v="13"/>
          <pc:sldLayoutMkLst>
            <pc:docMk/>
            <pc:sldMasterMk cId="3895299111" sldId="2147483672"/>
            <pc:sldLayoutMk cId="992663160" sldId="2147483679"/>
          </pc:sldLayoutMkLst>
        </pc:sldLayoutChg>
        <pc:sldLayoutChg chg="add del replId">
          <pc:chgData name="Ashwini Gujalwar" userId="b60052ef579124d2" providerId="Windows Live" clId="Web-{2611A4A9-6A51-4A76-9830-0005EDA15438}" dt="2023-07-28T05:58:28.635" v="13"/>
          <pc:sldLayoutMkLst>
            <pc:docMk/>
            <pc:sldMasterMk cId="3895299111" sldId="2147483672"/>
            <pc:sldLayoutMk cId="497379238" sldId="2147483680"/>
          </pc:sldLayoutMkLst>
        </pc:sldLayoutChg>
        <pc:sldLayoutChg chg="add del replId">
          <pc:chgData name="Ashwini Gujalwar" userId="b60052ef579124d2" providerId="Windows Live" clId="Web-{2611A4A9-6A51-4A76-9830-0005EDA15438}" dt="2023-07-28T05:58:28.635" v="13"/>
          <pc:sldLayoutMkLst>
            <pc:docMk/>
            <pc:sldMasterMk cId="3895299111" sldId="2147483672"/>
            <pc:sldLayoutMk cId="2251833064" sldId="2147483681"/>
          </pc:sldLayoutMkLst>
        </pc:sldLayoutChg>
        <pc:sldLayoutChg chg="add del replId">
          <pc:chgData name="Ashwini Gujalwar" userId="b60052ef579124d2" providerId="Windows Live" clId="Web-{2611A4A9-6A51-4A76-9830-0005EDA15438}" dt="2023-07-28T05:58:28.635" v="13"/>
          <pc:sldLayoutMkLst>
            <pc:docMk/>
            <pc:sldMasterMk cId="3895299111" sldId="2147483672"/>
            <pc:sldLayoutMk cId="3745646866" sldId="2147483682"/>
          </pc:sldLayoutMkLst>
        </pc:sldLayoutChg>
        <pc:sldLayoutChg chg="add del replId">
          <pc:chgData name="Ashwini Gujalwar" userId="b60052ef579124d2" providerId="Windows Live" clId="Web-{2611A4A9-6A51-4A76-9830-0005EDA15438}" dt="2023-07-28T05:58:28.635" v="13"/>
          <pc:sldLayoutMkLst>
            <pc:docMk/>
            <pc:sldMasterMk cId="3895299111" sldId="2147483672"/>
            <pc:sldLayoutMk cId="1991521422" sldId="2147483683"/>
          </pc:sldLayoutMkLst>
        </pc:sldLayoutChg>
      </pc:sldMasterChg>
      <pc:sldMasterChg chg="add del addSldLayout delSldLayout">
        <pc:chgData name="Ashwini Gujalwar" userId="b60052ef579124d2" providerId="Windows Live" clId="Web-{2611A4A9-6A51-4A76-9830-0005EDA15438}" dt="2023-07-28T05:59:57.687" v="21"/>
        <pc:sldMasterMkLst>
          <pc:docMk/>
          <pc:sldMasterMk cId="1343752138" sldId="2147483685"/>
        </pc:sldMasterMkLst>
        <pc:sldLayoutChg chg="add del">
          <pc:chgData name="Ashwini Gujalwar" userId="b60052ef579124d2" providerId="Windows Live" clId="Web-{2611A4A9-6A51-4A76-9830-0005EDA15438}" dt="2023-07-28T05:59:57.687" v="21"/>
          <pc:sldLayoutMkLst>
            <pc:docMk/>
            <pc:sldMasterMk cId="1343752138" sldId="2147483685"/>
            <pc:sldLayoutMk cId="4009007653" sldId="2147483674"/>
          </pc:sldLayoutMkLst>
        </pc:sldLayoutChg>
        <pc:sldLayoutChg chg="add del">
          <pc:chgData name="Ashwini Gujalwar" userId="b60052ef579124d2" providerId="Windows Live" clId="Web-{2611A4A9-6A51-4A76-9830-0005EDA15438}" dt="2023-07-28T05:59:57.687" v="21"/>
          <pc:sldLayoutMkLst>
            <pc:docMk/>
            <pc:sldMasterMk cId="1343752138" sldId="2147483685"/>
            <pc:sldLayoutMk cId="2616240587" sldId="2147483675"/>
          </pc:sldLayoutMkLst>
        </pc:sldLayoutChg>
        <pc:sldLayoutChg chg="add del">
          <pc:chgData name="Ashwini Gujalwar" userId="b60052ef579124d2" providerId="Windows Live" clId="Web-{2611A4A9-6A51-4A76-9830-0005EDA15438}" dt="2023-07-28T05:59:57.687" v="21"/>
          <pc:sldLayoutMkLst>
            <pc:docMk/>
            <pc:sldMasterMk cId="1343752138" sldId="2147483685"/>
            <pc:sldLayoutMk cId="602041487" sldId="2147483676"/>
          </pc:sldLayoutMkLst>
        </pc:sldLayoutChg>
        <pc:sldLayoutChg chg="add del">
          <pc:chgData name="Ashwini Gujalwar" userId="b60052ef579124d2" providerId="Windows Live" clId="Web-{2611A4A9-6A51-4A76-9830-0005EDA15438}" dt="2023-07-28T05:59:57.687" v="21"/>
          <pc:sldLayoutMkLst>
            <pc:docMk/>
            <pc:sldMasterMk cId="1343752138" sldId="2147483685"/>
            <pc:sldLayoutMk cId="3757510451" sldId="2147483677"/>
          </pc:sldLayoutMkLst>
        </pc:sldLayoutChg>
        <pc:sldLayoutChg chg="add del">
          <pc:chgData name="Ashwini Gujalwar" userId="b60052ef579124d2" providerId="Windows Live" clId="Web-{2611A4A9-6A51-4A76-9830-0005EDA15438}" dt="2023-07-28T05:59:57.687" v="21"/>
          <pc:sldLayoutMkLst>
            <pc:docMk/>
            <pc:sldMasterMk cId="1343752138" sldId="2147483685"/>
            <pc:sldLayoutMk cId="962350681" sldId="2147483678"/>
          </pc:sldLayoutMkLst>
        </pc:sldLayoutChg>
        <pc:sldLayoutChg chg="add del">
          <pc:chgData name="Ashwini Gujalwar" userId="b60052ef579124d2" providerId="Windows Live" clId="Web-{2611A4A9-6A51-4A76-9830-0005EDA15438}" dt="2023-07-28T05:59:57.687" v="21"/>
          <pc:sldLayoutMkLst>
            <pc:docMk/>
            <pc:sldMasterMk cId="1343752138" sldId="2147483685"/>
            <pc:sldLayoutMk cId="2541272589" sldId="2147483679"/>
          </pc:sldLayoutMkLst>
        </pc:sldLayoutChg>
        <pc:sldLayoutChg chg="add del">
          <pc:chgData name="Ashwini Gujalwar" userId="b60052ef579124d2" providerId="Windows Live" clId="Web-{2611A4A9-6A51-4A76-9830-0005EDA15438}" dt="2023-07-28T05:59:57.687" v="21"/>
          <pc:sldLayoutMkLst>
            <pc:docMk/>
            <pc:sldMasterMk cId="1343752138" sldId="2147483685"/>
            <pc:sldLayoutMk cId="2319107036" sldId="2147483680"/>
          </pc:sldLayoutMkLst>
        </pc:sldLayoutChg>
        <pc:sldLayoutChg chg="add del">
          <pc:chgData name="Ashwini Gujalwar" userId="b60052ef579124d2" providerId="Windows Live" clId="Web-{2611A4A9-6A51-4A76-9830-0005EDA15438}" dt="2023-07-28T05:59:57.687" v="21"/>
          <pc:sldLayoutMkLst>
            <pc:docMk/>
            <pc:sldMasterMk cId="1343752138" sldId="2147483685"/>
            <pc:sldLayoutMk cId="1298459618" sldId="2147483681"/>
          </pc:sldLayoutMkLst>
        </pc:sldLayoutChg>
        <pc:sldLayoutChg chg="add del">
          <pc:chgData name="Ashwini Gujalwar" userId="b60052ef579124d2" providerId="Windows Live" clId="Web-{2611A4A9-6A51-4A76-9830-0005EDA15438}" dt="2023-07-28T05:59:57.687" v="21"/>
          <pc:sldLayoutMkLst>
            <pc:docMk/>
            <pc:sldMasterMk cId="1343752138" sldId="2147483685"/>
            <pc:sldLayoutMk cId="3503740166" sldId="2147483682"/>
          </pc:sldLayoutMkLst>
        </pc:sldLayoutChg>
        <pc:sldLayoutChg chg="add del">
          <pc:chgData name="Ashwini Gujalwar" userId="b60052ef579124d2" providerId="Windows Live" clId="Web-{2611A4A9-6A51-4A76-9830-0005EDA15438}" dt="2023-07-28T05:59:57.687" v="21"/>
          <pc:sldLayoutMkLst>
            <pc:docMk/>
            <pc:sldMasterMk cId="1343752138" sldId="2147483685"/>
            <pc:sldLayoutMk cId="3566463486" sldId="2147483683"/>
          </pc:sldLayoutMkLst>
        </pc:sldLayoutChg>
        <pc:sldLayoutChg chg="add del">
          <pc:chgData name="Ashwini Gujalwar" userId="b60052ef579124d2" providerId="Windows Live" clId="Web-{2611A4A9-6A51-4A76-9830-0005EDA15438}" dt="2023-07-28T05:59:57.687" v="21"/>
          <pc:sldLayoutMkLst>
            <pc:docMk/>
            <pc:sldMasterMk cId="1343752138" sldId="2147483685"/>
            <pc:sldLayoutMk cId="2748444023" sldId="2147483684"/>
          </pc:sldLayoutMkLst>
        </pc:sldLayoutChg>
      </pc:sldMasterChg>
      <pc:sldMasterChg chg="add addSldLayout">
        <pc:chgData name="Ashwini Gujalwar" userId="b60052ef579124d2" providerId="Windows Live" clId="Web-{2611A4A9-6A51-4A76-9830-0005EDA15438}" dt="2023-07-28T06:00:42.799" v="32"/>
        <pc:sldMasterMkLst>
          <pc:docMk/>
          <pc:sldMasterMk cId="1995931450" sldId="2147483685"/>
        </pc:sldMasterMkLst>
        <pc:sldLayoutChg chg="add">
          <pc:chgData name="Ashwini Gujalwar" userId="b60052ef579124d2" providerId="Windows Live" clId="Web-{2611A4A9-6A51-4A76-9830-0005EDA15438}" dt="2023-07-28T06:00:42.799" v="32"/>
          <pc:sldLayoutMkLst>
            <pc:docMk/>
            <pc:sldMasterMk cId="1995931450" sldId="2147483685"/>
            <pc:sldLayoutMk cId="2671335708" sldId="2147483674"/>
          </pc:sldLayoutMkLst>
        </pc:sldLayoutChg>
        <pc:sldLayoutChg chg="add">
          <pc:chgData name="Ashwini Gujalwar" userId="b60052ef579124d2" providerId="Windows Live" clId="Web-{2611A4A9-6A51-4A76-9830-0005EDA15438}" dt="2023-07-28T06:00:42.799" v="32"/>
          <pc:sldLayoutMkLst>
            <pc:docMk/>
            <pc:sldMasterMk cId="1995931450" sldId="2147483685"/>
            <pc:sldLayoutMk cId="1456363292" sldId="2147483675"/>
          </pc:sldLayoutMkLst>
        </pc:sldLayoutChg>
        <pc:sldLayoutChg chg="add">
          <pc:chgData name="Ashwini Gujalwar" userId="b60052ef579124d2" providerId="Windows Live" clId="Web-{2611A4A9-6A51-4A76-9830-0005EDA15438}" dt="2023-07-28T06:00:42.799" v="32"/>
          <pc:sldLayoutMkLst>
            <pc:docMk/>
            <pc:sldMasterMk cId="1995931450" sldId="2147483685"/>
            <pc:sldLayoutMk cId="1587586034" sldId="2147483676"/>
          </pc:sldLayoutMkLst>
        </pc:sldLayoutChg>
        <pc:sldLayoutChg chg="add">
          <pc:chgData name="Ashwini Gujalwar" userId="b60052ef579124d2" providerId="Windows Live" clId="Web-{2611A4A9-6A51-4A76-9830-0005EDA15438}" dt="2023-07-28T06:00:42.799" v="32"/>
          <pc:sldLayoutMkLst>
            <pc:docMk/>
            <pc:sldMasterMk cId="1995931450" sldId="2147483685"/>
            <pc:sldLayoutMk cId="270717126" sldId="2147483677"/>
          </pc:sldLayoutMkLst>
        </pc:sldLayoutChg>
        <pc:sldLayoutChg chg="add">
          <pc:chgData name="Ashwini Gujalwar" userId="b60052ef579124d2" providerId="Windows Live" clId="Web-{2611A4A9-6A51-4A76-9830-0005EDA15438}" dt="2023-07-28T06:00:42.799" v="32"/>
          <pc:sldLayoutMkLst>
            <pc:docMk/>
            <pc:sldMasterMk cId="1995931450" sldId="2147483685"/>
            <pc:sldLayoutMk cId="2162925535" sldId="2147483678"/>
          </pc:sldLayoutMkLst>
        </pc:sldLayoutChg>
        <pc:sldLayoutChg chg="add">
          <pc:chgData name="Ashwini Gujalwar" userId="b60052ef579124d2" providerId="Windows Live" clId="Web-{2611A4A9-6A51-4A76-9830-0005EDA15438}" dt="2023-07-28T06:00:42.799" v="32"/>
          <pc:sldLayoutMkLst>
            <pc:docMk/>
            <pc:sldMasterMk cId="1995931450" sldId="2147483685"/>
            <pc:sldLayoutMk cId="2143209852" sldId="2147483679"/>
          </pc:sldLayoutMkLst>
        </pc:sldLayoutChg>
        <pc:sldLayoutChg chg="add">
          <pc:chgData name="Ashwini Gujalwar" userId="b60052ef579124d2" providerId="Windows Live" clId="Web-{2611A4A9-6A51-4A76-9830-0005EDA15438}" dt="2023-07-28T06:00:42.799" v="32"/>
          <pc:sldLayoutMkLst>
            <pc:docMk/>
            <pc:sldMasterMk cId="1995931450" sldId="2147483685"/>
            <pc:sldLayoutMk cId="1203894810" sldId="2147483680"/>
          </pc:sldLayoutMkLst>
        </pc:sldLayoutChg>
        <pc:sldLayoutChg chg="add">
          <pc:chgData name="Ashwini Gujalwar" userId="b60052ef579124d2" providerId="Windows Live" clId="Web-{2611A4A9-6A51-4A76-9830-0005EDA15438}" dt="2023-07-28T06:00:42.799" v="32"/>
          <pc:sldLayoutMkLst>
            <pc:docMk/>
            <pc:sldMasterMk cId="1995931450" sldId="2147483685"/>
            <pc:sldLayoutMk cId="2554456871" sldId="2147483681"/>
          </pc:sldLayoutMkLst>
        </pc:sldLayoutChg>
        <pc:sldLayoutChg chg="add">
          <pc:chgData name="Ashwini Gujalwar" userId="b60052ef579124d2" providerId="Windows Live" clId="Web-{2611A4A9-6A51-4A76-9830-0005EDA15438}" dt="2023-07-28T06:00:42.799" v="32"/>
          <pc:sldLayoutMkLst>
            <pc:docMk/>
            <pc:sldMasterMk cId="1995931450" sldId="2147483685"/>
            <pc:sldLayoutMk cId="1893078062" sldId="2147483682"/>
          </pc:sldLayoutMkLst>
        </pc:sldLayoutChg>
        <pc:sldLayoutChg chg="add">
          <pc:chgData name="Ashwini Gujalwar" userId="b60052ef579124d2" providerId="Windows Live" clId="Web-{2611A4A9-6A51-4A76-9830-0005EDA15438}" dt="2023-07-28T06:00:42.799" v="32"/>
          <pc:sldLayoutMkLst>
            <pc:docMk/>
            <pc:sldMasterMk cId="1995931450" sldId="2147483685"/>
            <pc:sldLayoutMk cId="1773499745" sldId="2147483683"/>
          </pc:sldLayoutMkLst>
        </pc:sldLayoutChg>
        <pc:sldLayoutChg chg="add">
          <pc:chgData name="Ashwini Gujalwar" userId="b60052ef579124d2" providerId="Windows Live" clId="Web-{2611A4A9-6A51-4A76-9830-0005EDA15438}" dt="2023-07-28T06:00:42.799" v="32"/>
          <pc:sldLayoutMkLst>
            <pc:docMk/>
            <pc:sldMasterMk cId="1995931450" sldId="2147483685"/>
            <pc:sldLayoutMk cId="2343690980" sldId="2147483684"/>
          </pc:sldLayoutMkLst>
        </pc:sldLayoutChg>
      </pc:sldMasterChg>
      <pc:sldMasterChg chg="add del addSldLayout delSldLayout">
        <pc:chgData name="Ashwini Gujalwar" userId="b60052ef579124d2" providerId="Windows Live" clId="Web-{2611A4A9-6A51-4A76-9830-0005EDA15438}" dt="2023-07-28T05:58:32.760" v="15"/>
        <pc:sldMasterMkLst>
          <pc:docMk/>
          <pc:sldMasterMk cId="1908618772" sldId="2147483698"/>
        </pc:sldMasterMkLst>
        <pc:sldLayoutChg chg="add del">
          <pc:chgData name="Ashwini Gujalwar" userId="b60052ef579124d2" providerId="Windows Live" clId="Web-{2611A4A9-6A51-4A76-9830-0005EDA15438}" dt="2023-07-28T05:58:32.760" v="15"/>
          <pc:sldLayoutMkLst>
            <pc:docMk/>
            <pc:sldMasterMk cId="1908618772" sldId="2147483698"/>
            <pc:sldLayoutMk cId="1225392482" sldId="2147483687"/>
          </pc:sldLayoutMkLst>
        </pc:sldLayoutChg>
        <pc:sldLayoutChg chg="add del">
          <pc:chgData name="Ashwini Gujalwar" userId="b60052ef579124d2" providerId="Windows Live" clId="Web-{2611A4A9-6A51-4A76-9830-0005EDA15438}" dt="2023-07-28T05:58:32.760" v="15"/>
          <pc:sldLayoutMkLst>
            <pc:docMk/>
            <pc:sldMasterMk cId="1908618772" sldId="2147483698"/>
            <pc:sldLayoutMk cId="575867014" sldId="2147483688"/>
          </pc:sldLayoutMkLst>
        </pc:sldLayoutChg>
        <pc:sldLayoutChg chg="add del">
          <pc:chgData name="Ashwini Gujalwar" userId="b60052ef579124d2" providerId="Windows Live" clId="Web-{2611A4A9-6A51-4A76-9830-0005EDA15438}" dt="2023-07-28T05:58:32.760" v="15"/>
          <pc:sldLayoutMkLst>
            <pc:docMk/>
            <pc:sldMasterMk cId="1908618772" sldId="2147483698"/>
            <pc:sldLayoutMk cId="4072370144" sldId="2147483689"/>
          </pc:sldLayoutMkLst>
        </pc:sldLayoutChg>
        <pc:sldLayoutChg chg="add del">
          <pc:chgData name="Ashwini Gujalwar" userId="b60052ef579124d2" providerId="Windows Live" clId="Web-{2611A4A9-6A51-4A76-9830-0005EDA15438}" dt="2023-07-28T05:58:32.760" v="15"/>
          <pc:sldLayoutMkLst>
            <pc:docMk/>
            <pc:sldMasterMk cId="1908618772" sldId="2147483698"/>
            <pc:sldLayoutMk cId="1047661008" sldId="2147483690"/>
          </pc:sldLayoutMkLst>
        </pc:sldLayoutChg>
        <pc:sldLayoutChg chg="add del">
          <pc:chgData name="Ashwini Gujalwar" userId="b60052ef579124d2" providerId="Windows Live" clId="Web-{2611A4A9-6A51-4A76-9830-0005EDA15438}" dt="2023-07-28T05:58:32.760" v="15"/>
          <pc:sldLayoutMkLst>
            <pc:docMk/>
            <pc:sldMasterMk cId="1908618772" sldId="2147483698"/>
            <pc:sldLayoutMk cId="2088928786" sldId="2147483691"/>
          </pc:sldLayoutMkLst>
        </pc:sldLayoutChg>
        <pc:sldLayoutChg chg="add del">
          <pc:chgData name="Ashwini Gujalwar" userId="b60052ef579124d2" providerId="Windows Live" clId="Web-{2611A4A9-6A51-4A76-9830-0005EDA15438}" dt="2023-07-28T05:58:32.760" v="15"/>
          <pc:sldLayoutMkLst>
            <pc:docMk/>
            <pc:sldMasterMk cId="1908618772" sldId="2147483698"/>
            <pc:sldLayoutMk cId="1616146245" sldId="2147483692"/>
          </pc:sldLayoutMkLst>
        </pc:sldLayoutChg>
        <pc:sldLayoutChg chg="add del">
          <pc:chgData name="Ashwini Gujalwar" userId="b60052ef579124d2" providerId="Windows Live" clId="Web-{2611A4A9-6A51-4A76-9830-0005EDA15438}" dt="2023-07-28T05:58:32.760" v="15"/>
          <pc:sldLayoutMkLst>
            <pc:docMk/>
            <pc:sldMasterMk cId="1908618772" sldId="2147483698"/>
            <pc:sldLayoutMk cId="4243149597" sldId="2147483693"/>
          </pc:sldLayoutMkLst>
        </pc:sldLayoutChg>
        <pc:sldLayoutChg chg="add del">
          <pc:chgData name="Ashwini Gujalwar" userId="b60052ef579124d2" providerId="Windows Live" clId="Web-{2611A4A9-6A51-4A76-9830-0005EDA15438}" dt="2023-07-28T05:58:32.760" v="15"/>
          <pc:sldLayoutMkLst>
            <pc:docMk/>
            <pc:sldMasterMk cId="1908618772" sldId="2147483698"/>
            <pc:sldLayoutMk cId="2799907057" sldId="2147483694"/>
          </pc:sldLayoutMkLst>
        </pc:sldLayoutChg>
        <pc:sldLayoutChg chg="add del">
          <pc:chgData name="Ashwini Gujalwar" userId="b60052ef579124d2" providerId="Windows Live" clId="Web-{2611A4A9-6A51-4A76-9830-0005EDA15438}" dt="2023-07-28T05:58:32.760" v="15"/>
          <pc:sldLayoutMkLst>
            <pc:docMk/>
            <pc:sldMasterMk cId="1908618772" sldId="2147483698"/>
            <pc:sldLayoutMk cId="337911344" sldId="2147483695"/>
          </pc:sldLayoutMkLst>
        </pc:sldLayoutChg>
        <pc:sldLayoutChg chg="add del">
          <pc:chgData name="Ashwini Gujalwar" userId="b60052ef579124d2" providerId="Windows Live" clId="Web-{2611A4A9-6A51-4A76-9830-0005EDA15438}" dt="2023-07-28T05:58:32.760" v="15"/>
          <pc:sldLayoutMkLst>
            <pc:docMk/>
            <pc:sldMasterMk cId="1908618772" sldId="2147483698"/>
            <pc:sldLayoutMk cId="1066744109" sldId="2147483696"/>
          </pc:sldLayoutMkLst>
        </pc:sldLayoutChg>
        <pc:sldLayoutChg chg="add del">
          <pc:chgData name="Ashwini Gujalwar" userId="b60052ef579124d2" providerId="Windows Live" clId="Web-{2611A4A9-6A51-4A76-9830-0005EDA15438}" dt="2023-07-28T05:58:32.760" v="15"/>
          <pc:sldLayoutMkLst>
            <pc:docMk/>
            <pc:sldMasterMk cId="1908618772" sldId="2147483698"/>
            <pc:sldLayoutMk cId="2913734179" sldId="2147483697"/>
          </pc:sldLayoutMkLst>
        </pc:sldLayoutChg>
      </pc:sldMasterChg>
      <pc:sldMasterChg chg="add del addSldLayout delSldLayout">
        <pc:chgData name="Ashwini Gujalwar" userId="b60052ef579124d2" providerId="Windows Live" clId="Web-{2611A4A9-6A51-4A76-9830-0005EDA15438}" dt="2023-07-28T05:58:46.261" v="17"/>
        <pc:sldMasterMkLst>
          <pc:docMk/>
          <pc:sldMasterMk cId="936351222" sldId="2147483737"/>
        </pc:sldMasterMkLst>
        <pc:sldLayoutChg chg="add del">
          <pc:chgData name="Ashwini Gujalwar" userId="b60052ef579124d2" providerId="Windows Live" clId="Web-{2611A4A9-6A51-4A76-9830-0005EDA15438}" dt="2023-07-28T05:58:46.261" v="17"/>
          <pc:sldLayoutMkLst>
            <pc:docMk/>
            <pc:sldMasterMk cId="936351222" sldId="2147483737"/>
            <pc:sldLayoutMk cId="2301836252" sldId="2147483726"/>
          </pc:sldLayoutMkLst>
        </pc:sldLayoutChg>
        <pc:sldLayoutChg chg="add del">
          <pc:chgData name="Ashwini Gujalwar" userId="b60052ef579124d2" providerId="Windows Live" clId="Web-{2611A4A9-6A51-4A76-9830-0005EDA15438}" dt="2023-07-28T05:58:46.261" v="17"/>
          <pc:sldLayoutMkLst>
            <pc:docMk/>
            <pc:sldMasterMk cId="936351222" sldId="2147483737"/>
            <pc:sldLayoutMk cId="4161265070" sldId="2147483727"/>
          </pc:sldLayoutMkLst>
        </pc:sldLayoutChg>
        <pc:sldLayoutChg chg="add del">
          <pc:chgData name="Ashwini Gujalwar" userId="b60052ef579124d2" providerId="Windows Live" clId="Web-{2611A4A9-6A51-4A76-9830-0005EDA15438}" dt="2023-07-28T05:58:46.261" v="17"/>
          <pc:sldLayoutMkLst>
            <pc:docMk/>
            <pc:sldMasterMk cId="936351222" sldId="2147483737"/>
            <pc:sldLayoutMk cId="3326697524" sldId="2147483728"/>
          </pc:sldLayoutMkLst>
        </pc:sldLayoutChg>
        <pc:sldLayoutChg chg="add del">
          <pc:chgData name="Ashwini Gujalwar" userId="b60052ef579124d2" providerId="Windows Live" clId="Web-{2611A4A9-6A51-4A76-9830-0005EDA15438}" dt="2023-07-28T05:58:46.261" v="17"/>
          <pc:sldLayoutMkLst>
            <pc:docMk/>
            <pc:sldMasterMk cId="936351222" sldId="2147483737"/>
            <pc:sldLayoutMk cId="2419523150" sldId="2147483729"/>
          </pc:sldLayoutMkLst>
        </pc:sldLayoutChg>
        <pc:sldLayoutChg chg="add del">
          <pc:chgData name="Ashwini Gujalwar" userId="b60052ef579124d2" providerId="Windows Live" clId="Web-{2611A4A9-6A51-4A76-9830-0005EDA15438}" dt="2023-07-28T05:58:46.261" v="17"/>
          <pc:sldLayoutMkLst>
            <pc:docMk/>
            <pc:sldMasterMk cId="936351222" sldId="2147483737"/>
            <pc:sldLayoutMk cId="161496935" sldId="2147483730"/>
          </pc:sldLayoutMkLst>
        </pc:sldLayoutChg>
        <pc:sldLayoutChg chg="add del">
          <pc:chgData name="Ashwini Gujalwar" userId="b60052ef579124d2" providerId="Windows Live" clId="Web-{2611A4A9-6A51-4A76-9830-0005EDA15438}" dt="2023-07-28T05:58:46.261" v="17"/>
          <pc:sldLayoutMkLst>
            <pc:docMk/>
            <pc:sldMasterMk cId="936351222" sldId="2147483737"/>
            <pc:sldLayoutMk cId="2635419461" sldId="2147483731"/>
          </pc:sldLayoutMkLst>
        </pc:sldLayoutChg>
        <pc:sldLayoutChg chg="add del">
          <pc:chgData name="Ashwini Gujalwar" userId="b60052ef579124d2" providerId="Windows Live" clId="Web-{2611A4A9-6A51-4A76-9830-0005EDA15438}" dt="2023-07-28T05:58:46.261" v="17"/>
          <pc:sldLayoutMkLst>
            <pc:docMk/>
            <pc:sldMasterMk cId="936351222" sldId="2147483737"/>
            <pc:sldLayoutMk cId="238449061" sldId="2147483732"/>
          </pc:sldLayoutMkLst>
        </pc:sldLayoutChg>
        <pc:sldLayoutChg chg="add del">
          <pc:chgData name="Ashwini Gujalwar" userId="b60052ef579124d2" providerId="Windows Live" clId="Web-{2611A4A9-6A51-4A76-9830-0005EDA15438}" dt="2023-07-28T05:58:46.261" v="17"/>
          <pc:sldLayoutMkLst>
            <pc:docMk/>
            <pc:sldMasterMk cId="936351222" sldId="2147483737"/>
            <pc:sldLayoutMk cId="3270139590" sldId="2147483733"/>
          </pc:sldLayoutMkLst>
        </pc:sldLayoutChg>
        <pc:sldLayoutChg chg="add del">
          <pc:chgData name="Ashwini Gujalwar" userId="b60052ef579124d2" providerId="Windows Live" clId="Web-{2611A4A9-6A51-4A76-9830-0005EDA15438}" dt="2023-07-28T05:58:46.261" v="17"/>
          <pc:sldLayoutMkLst>
            <pc:docMk/>
            <pc:sldMasterMk cId="936351222" sldId="2147483737"/>
            <pc:sldLayoutMk cId="1908094263" sldId="2147483734"/>
          </pc:sldLayoutMkLst>
        </pc:sldLayoutChg>
        <pc:sldLayoutChg chg="add del">
          <pc:chgData name="Ashwini Gujalwar" userId="b60052ef579124d2" providerId="Windows Live" clId="Web-{2611A4A9-6A51-4A76-9830-0005EDA15438}" dt="2023-07-28T05:58:46.261" v="17"/>
          <pc:sldLayoutMkLst>
            <pc:docMk/>
            <pc:sldMasterMk cId="936351222" sldId="2147483737"/>
            <pc:sldLayoutMk cId="3909326195" sldId="2147483735"/>
          </pc:sldLayoutMkLst>
        </pc:sldLayoutChg>
        <pc:sldLayoutChg chg="add del">
          <pc:chgData name="Ashwini Gujalwar" userId="b60052ef579124d2" providerId="Windows Live" clId="Web-{2611A4A9-6A51-4A76-9830-0005EDA15438}" dt="2023-07-28T05:58:46.261" v="17"/>
          <pc:sldLayoutMkLst>
            <pc:docMk/>
            <pc:sldMasterMk cId="936351222" sldId="2147483737"/>
            <pc:sldLayoutMk cId="3112610925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9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0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5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2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6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8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7BC06BCF-7320-499B-88F4-B5CA302B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54E2E-2922-4366-AD14-32C37F733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mall store with a awning&#10;&#10;Description automatically generated">
            <a:extLst>
              <a:ext uri="{FF2B5EF4-FFF2-40B4-BE49-F238E27FC236}">
                <a16:creationId xmlns:a16="http://schemas.microsoft.com/office/drawing/2014/main" id="{418CBF51-C534-6EEF-9F50-ED421EA4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43" y="1225370"/>
            <a:ext cx="4717288" cy="4760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960E78-2AB2-44CD-9D6D-3A87531D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0FF6D8-83C6-4E16-A659-121582CA0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97F9F0-BF9E-41B1-A538-7AFA9E965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5886" y="1052464"/>
            <a:ext cx="2966113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0FB2B-1753-41DC-BEA8-7B80EF89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09C433-6200-400E-ACC5-60A500486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328808-6121-4268-B0D0-AB78E2170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6490" y="3396996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">
            <a:extLst>
              <a:ext uri="{FF2B5EF4-FFF2-40B4-BE49-F238E27FC236}">
                <a16:creationId xmlns:a16="http://schemas.microsoft.com/office/drawing/2014/main" id="{DE2FE5AA-62B8-89DD-5CFD-C76E0B81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49" y="149773"/>
            <a:ext cx="9430406" cy="641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993291-D86D-FD8B-CAA4-FF4CBD61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62" y="196765"/>
            <a:ext cx="5699235" cy="63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7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0155D0A-D379-70CC-B915-F87ACA76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63" y="176899"/>
            <a:ext cx="5725508" cy="63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2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FD21B91-FD17-4D01-A9FC-5AB0B371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194" y="173354"/>
            <a:ext cx="6053958" cy="6498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8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8B15E00-5468-B183-E16E-334E7974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36" y="237622"/>
            <a:ext cx="5778060" cy="64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3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8BC39242-4CF3-9314-0A25-7019C803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59" y="175847"/>
            <a:ext cx="7485992" cy="64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2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BCF6F5-BA4A-3000-A4CB-20C0F01A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70" y="283763"/>
            <a:ext cx="7538543" cy="62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1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234581C5-9D7B-1498-3A0B-B3EA8665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5" y="227850"/>
            <a:ext cx="7288922" cy="63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5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EBF684-A92C-B76F-E451-C80D8988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05" y="180088"/>
            <a:ext cx="6776543" cy="65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4186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ShojiVTI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79</cp:revision>
  <dcterms:created xsi:type="dcterms:W3CDTF">2013-07-15T20:26:40Z</dcterms:created>
  <dcterms:modified xsi:type="dcterms:W3CDTF">2023-07-28T07:37:27Z</dcterms:modified>
</cp:coreProperties>
</file>