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0667-611D-47EB-AB14-DACDE8BD9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B0A44-ED5E-4426-9851-A7002FCAB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9C8F-4C0A-4DAD-B041-1AA7D7B6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D9A-59FA-4777-9EEA-2EFE51D66F82}" type="datetimeFigureOut">
              <a:rPr lang="hr-HR" smtClean="0"/>
              <a:t>25.5.2022.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D93BE-CEB5-456B-B762-D6899DA9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7067-99A2-47CA-9E72-ED00210C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5164-48D4-4D97-B0BE-AFD1FE1CAA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072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AF15-C726-42B3-A72A-F9D82111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B7311-45C0-45E8-AFFE-004DAB532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0AD7-722A-4F41-ABC1-252AE833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D9A-59FA-4777-9EEA-2EFE51D66F82}" type="datetimeFigureOut">
              <a:rPr lang="hr-HR" smtClean="0"/>
              <a:t>25.5.2022.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0798-CC3F-4786-9837-873E85E8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B0EC9-DDEC-409A-A267-7214A645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5164-48D4-4D97-B0BE-AFD1FE1CAA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20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FE026-F987-4C1B-ABB0-41691866D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81389-5D59-4235-8FCB-FCA57A48A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0D29A-E472-46BE-979F-D3BDBB72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D9A-59FA-4777-9EEA-2EFE51D66F82}" type="datetimeFigureOut">
              <a:rPr lang="hr-HR" smtClean="0"/>
              <a:t>25.5.2022.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0B75C-B0B3-4C10-BB17-35B90B2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CB90E-9964-4706-931A-12CA6E5D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5164-48D4-4D97-B0BE-AFD1FE1CAA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736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6892-CB1F-4682-9900-52BA9F05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E8EF-00EA-4719-9B09-7193B94C1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2ABFD-A1C8-41E6-90C0-0BB15E65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D9A-59FA-4777-9EEA-2EFE51D66F82}" type="datetimeFigureOut">
              <a:rPr lang="hr-HR" smtClean="0"/>
              <a:t>25.5.2022.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84B2-BD4A-45E8-9620-973E7398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84EF-FBE0-41F6-9F18-5C0CC1EF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5164-48D4-4D97-B0BE-AFD1FE1CAA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099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2E87-00E3-4B77-A1C1-036A7837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E80F-1F3C-431D-8BAA-5A29CD68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791F4-45F3-45BB-9DE4-7C9CB306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D9A-59FA-4777-9EEA-2EFE51D66F82}" type="datetimeFigureOut">
              <a:rPr lang="hr-HR" smtClean="0"/>
              <a:t>25.5.2022.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01C86-76AA-46CC-9B78-C1CCD652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AAA71-36DA-43D6-A310-536D89A9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5164-48D4-4D97-B0BE-AFD1FE1CAA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463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C843-A073-418B-A05A-6794E854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567B-1BE1-4914-BBE2-B0EE81408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91475-28FE-415C-B579-68BD6C6B0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60966-CD77-45AE-91DA-93F50604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D9A-59FA-4777-9EEA-2EFE51D66F82}" type="datetimeFigureOut">
              <a:rPr lang="hr-HR" smtClean="0"/>
              <a:t>25.5.2022.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6D22-E6CC-4719-BE37-D51780D0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F8A24-B718-4682-8BC1-1C48B86F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5164-48D4-4D97-B0BE-AFD1FE1CAA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47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A4B8-DFC7-4EC3-ACD2-5576B1EF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D84B1-1835-45DB-9AC6-CBC34D08D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EAA3-EA55-4537-BEC4-4B23858B0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F1063-AD4A-4A02-A47D-9B4548962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566B4-02A3-404D-BE74-6ABB37891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9B6FE-8786-425B-9BF2-2FDE987C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D9A-59FA-4777-9EEA-2EFE51D66F82}" type="datetimeFigureOut">
              <a:rPr lang="hr-HR" smtClean="0"/>
              <a:t>25.5.2022.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39983-D171-4488-A78F-D322C19E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4E2F6-D15D-450C-99C0-89D0143C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5164-48D4-4D97-B0BE-AFD1FE1CAA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760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0B03-B238-44D4-BADB-CED81E8F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219FF-6E10-4E7F-AEC0-8F713D9E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D9A-59FA-4777-9EEA-2EFE51D66F82}" type="datetimeFigureOut">
              <a:rPr lang="hr-HR" smtClean="0"/>
              <a:t>25.5.2022.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10771-B152-4442-B4EA-5AC5B4BC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5B9A4-10AF-4ED8-BAAB-9AD899C5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5164-48D4-4D97-B0BE-AFD1FE1CAA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531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B5863-4688-49A4-A9AA-E96CD872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D9A-59FA-4777-9EEA-2EFE51D66F82}" type="datetimeFigureOut">
              <a:rPr lang="hr-HR" smtClean="0"/>
              <a:t>25.5.2022.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7A735-97A8-49E2-9C96-E8A45C6C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79501-96F4-4A02-8C3C-5AEF08CA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5164-48D4-4D97-B0BE-AFD1FE1CAA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067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91C9-B920-47F7-8E18-609F3FF9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6682-230B-427C-AFCC-01B170BA0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24A77-A6AE-43D6-BC1D-4EECB003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2589-726B-4D7C-9EBF-E3C779F4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D9A-59FA-4777-9EEA-2EFE51D66F82}" type="datetimeFigureOut">
              <a:rPr lang="hr-HR" smtClean="0"/>
              <a:t>25.5.2022.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A4096-4EEB-4426-97C4-2CA3846D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645C-8E33-4DFC-9A48-D3211ED6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5164-48D4-4D97-B0BE-AFD1FE1CAA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890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0ECB-E0B4-4711-9CF2-83CF3FA0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10D8B-2FD0-46B3-8177-4B993559A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0D288-343A-43CF-9124-ED620CED9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7D0F0-3C29-4953-9B4F-F2AFEA26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ED9A-59FA-4777-9EEA-2EFE51D66F82}" type="datetimeFigureOut">
              <a:rPr lang="hr-HR" smtClean="0"/>
              <a:t>25.5.2022.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497F6-97C1-4C79-80C9-E3EEEA99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29E42-E5B3-495B-B2D7-1B444720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5164-48D4-4D97-B0BE-AFD1FE1CAA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868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5FB25-53EB-4DE9-A70D-3EB6E270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B681A-0335-46AD-A88F-8972E8CD8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A163-1472-4181-8D26-1EF0B49AE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4ED9A-59FA-4777-9EEA-2EFE51D66F82}" type="datetimeFigureOut">
              <a:rPr lang="hr-HR" smtClean="0"/>
              <a:t>25.5.2022.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57E3C-15AA-42D5-BD7D-F92EED76E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56FA-3F30-4AD4-8F33-388F2C188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5164-48D4-4D97-B0BE-AFD1FE1CAA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385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320E-5057-46B4-A047-71A301F18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err="1"/>
              <a:t>Projekt</a:t>
            </a:r>
            <a:r>
              <a:rPr lang="en-US" dirty="0"/>
              <a:t>- Password Saver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54A3-EE71-4E44-92BC-296F12FA9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Antonio Gulić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4615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E89A6-7D7A-4F05-A443-6854634C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Glavni prozor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65E79A-DEAC-4AE6-8D9D-7BD93B0CE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32097"/>
            <a:ext cx="10905066" cy="36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8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5D14F-2833-4020-BD07-4B922EAE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Dodavanje nove lozinke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F24FB-C44A-44FF-97E3-22786440279F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Ispunjavanjem</a:t>
            </a:r>
            <a:r>
              <a:rPr lang="en-US" sz="2000" dirty="0"/>
              <a:t> </a:t>
            </a:r>
            <a:r>
              <a:rPr lang="en-US" sz="2000" dirty="0" err="1"/>
              <a:t>polja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desne</a:t>
            </a:r>
            <a:r>
              <a:rPr lang="en-US" sz="2000" dirty="0"/>
              <a:t> </a:t>
            </a:r>
            <a:r>
              <a:rPr lang="en-US" sz="2000" dirty="0" err="1"/>
              <a:t>strane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pritiskom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gumb</a:t>
            </a:r>
            <a:r>
              <a:rPr lang="en-US" sz="2000" dirty="0"/>
              <a:t> </a:t>
            </a:r>
            <a:r>
              <a:rPr lang="en-US" sz="2000" dirty="0" err="1"/>
              <a:t>dodaj</a:t>
            </a:r>
            <a:r>
              <a:rPr lang="en-US" sz="2000" dirty="0"/>
              <a:t> </a:t>
            </a:r>
            <a:r>
              <a:rPr lang="en-US" sz="2000" dirty="0" err="1"/>
              <a:t>novu</a:t>
            </a:r>
            <a:r>
              <a:rPr lang="en-US" sz="2000" dirty="0"/>
              <a:t> </a:t>
            </a:r>
            <a:r>
              <a:rPr lang="en-US" sz="2000" dirty="0" err="1"/>
              <a:t>lozinku</a:t>
            </a:r>
            <a:r>
              <a:rPr lang="en-US" sz="2000" dirty="0"/>
              <a:t>, </a:t>
            </a:r>
            <a:r>
              <a:rPr lang="en-US" sz="2000" dirty="0" err="1"/>
              <a:t>lozinka</a:t>
            </a:r>
            <a:r>
              <a:rPr lang="en-US" sz="2000" dirty="0"/>
              <a:t> se </a:t>
            </a:r>
            <a:r>
              <a:rPr lang="en-US" sz="2000" dirty="0" err="1"/>
              <a:t>zajedno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korisničkim</a:t>
            </a:r>
            <a:r>
              <a:rPr lang="en-US" sz="2000" dirty="0"/>
              <a:t> </a:t>
            </a:r>
            <a:r>
              <a:rPr lang="en-US" sz="2000" dirty="0" err="1"/>
              <a:t>imenom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nazivom</a:t>
            </a:r>
            <a:r>
              <a:rPr lang="en-US" sz="2000" dirty="0"/>
              <a:t> </a:t>
            </a:r>
            <a:r>
              <a:rPr lang="en-US" sz="2000" dirty="0" err="1"/>
              <a:t>stranice</a:t>
            </a:r>
            <a:r>
              <a:rPr lang="en-US" sz="2000" dirty="0"/>
              <a:t> </a:t>
            </a:r>
            <a:r>
              <a:rPr lang="en-US" sz="2000" dirty="0" err="1"/>
              <a:t>sprema</a:t>
            </a:r>
            <a:r>
              <a:rPr lang="en-US" sz="2000" dirty="0"/>
              <a:t> u xml document, </a:t>
            </a:r>
            <a:r>
              <a:rPr lang="en-US" sz="2000" dirty="0" err="1"/>
              <a:t>sve</a:t>
            </a:r>
            <a:r>
              <a:rPr lang="en-US" sz="2000" dirty="0"/>
              <a:t> </a:t>
            </a:r>
            <a:r>
              <a:rPr lang="en-US" sz="2000" dirty="0" err="1"/>
              <a:t>lozinke</a:t>
            </a:r>
            <a:r>
              <a:rPr lang="en-US" sz="2000" dirty="0"/>
              <a:t> u xml </a:t>
            </a:r>
            <a:r>
              <a:rPr lang="en-US" sz="2000" dirty="0" err="1"/>
              <a:t>dokumentu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enkriptirane</a:t>
            </a:r>
            <a:endParaRPr lang="en-US" sz="2000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D0F622-75B2-4A86-A1A2-16035783E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8" y="2692307"/>
            <a:ext cx="10515595" cy="35490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7261893-D74E-4156-BD3F-7EC3E4005387}"/>
              </a:ext>
            </a:extLst>
          </p:cNvPr>
          <p:cNvSpPr/>
          <p:nvPr/>
        </p:nvSpPr>
        <p:spPr>
          <a:xfrm>
            <a:off x="919130" y="5505061"/>
            <a:ext cx="2517646" cy="10004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58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D77B3-5217-4C9B-9561-5A84D7B8361A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Xml document </a:t>
            </a:r>
            <a:r>
              <a:rPr lang="en-US"/>
              <a:t>sa</a:t>
            </a:r>
            <a:r>
              <a:rPr lang="en-US" dirty="0"/>
              <a:t> </a:t>
            </a:r>
            <a:r>
              <a:rPr lang="en-US"/>
              <a:t>enkriptiranim</a:t>
            </a:r>
            <a:r>
              <a:rPr lang="en-US" dirty="0"/>
              <a:t> </a:t>
            </a:r>
            <a:r>
              <a:rPr lang="en-US" dirty="0" err="1"/>
              <a:t>lozinkama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D4F86E6-2064-47CC-88E0-08676A8DF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" r="-1" b="7768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85374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B96DD-6704-4217-94D1-50D72738881D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Klikom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određenu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lozinku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poavljuje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strane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DB273A-542F-40E0-B312-98040DD22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59359"/>
            <a:ext cx="10905066" cy="3625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069705-6ADA-4E80-AFCB-49E8C59C93A2}"/>
              </a:ext>
            </a:extLst>
          </p:cNvPr>
          <p:cNvSpPr txBox="1"/>
          <p:nvPr/>
        </p:nvSpPr>
        <p:spPr>
          <a:xfrm>
            <a:off x="774441" y="5934269"/>
            <a:ext cx="1107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Promjenom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desne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klikom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gumb</a:t>
            </a:r>
            <a:r>
              <a:rPr lang="en-US" dirty="0"/>
              <a:t> </a:t>
            </a:r>
            <a:r>
              <a:rPr lang="en-US" dirty="0" err="1"/>
              <a:t>ažuriraj</a:t>
            </a:r>
            <a:r>
              <a:rPr lang="en-US" dirty="0"/>
              <a:t> </a:t>
            </a:r>
            <a:r>
              <a:rPr lang="en-US" dirty="0" err="1"/>
              <a:t>lozinku</a:t>
            </a:r>
            <a:r>
              <a:rPr lang="en-US" dirty="0"/>
              <a:t> </a:t>
            </a:r>
            <a:r>
              <a:rPr lang="en-US" dirty="0" err="1"/>
              <a:t>mijenjaju</a:t>
            </a:r>
            <a:r>
              <a:rPr lang="en-US" dirty="0"/>
              <a:t> se </a:t>
            </a:r>
            <a:r>
              <a:rPr lang="en-US" dirty="0" err="1"/>
              <a:t>podatci</a:t>
            </a:r>
            <a:r>
              <a:rPr lang="en-US" dirty="0"/>
              <a:t> u xml </a:t>
            </a:r>
            <a:r>
              <a:rPr lang="en-US" dirty="0" err="1"/>
              <a:t>dokumentu</a:t>
            </a:r>
            <a:r>
              <a:rPr lang="en-US" dirty="0"/>
              <a:t> za </a:t>
            </a:r>
            <a:r>
              <a:rPr lang="en-US" dirty="0" err="1"/>
              <a:t>odabranu</a:t>
            </a:r>
            <a:r>
              <a:rPr lang="en-US" dirty="0"/>
              <a:t> </a:t>
            </a:r>
            <a:r>
              <a:rPr lang="en-US" dirty="0" err="1"/>
              <a:t>stranicu</a:t>
            </a:r>
            <a:endParaRPr lang="hr-H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881474-B382-4094-BE89-6E95F8683772}"/>
              </a:ext>
            </a:extLst>
          </p:cNvPr>
          <p:cNvSpPr/>
          <p:nvPr/>
        </p:nvSpPr>
        <p:spPr>
          <a:xfrm>
            <a:off x="5200261" y="4933858"/>
            <a:ext cx="2223796" cy="10004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170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1A941-DE16-4612-9F0C-EFA1FF78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Brisanje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lozinke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A45D6A-7437-4A1B-B9F2-166FD6B16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59359"/>
            <a:ext cx="10905066" cy="362593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5D60C3B-8E57-4279-8FF2-9A294A74E3AA}"/>
              </a:ext>
            </a:extLst>
          </p:cNvPr>
          <p:cNvSpPr/>
          <p:nvPr/>
        </p:nvSpPr>
        <p:spPr>
          <a:xfrm>
            <a:off x="3195605" y="4943086"/>
            <a:ext cx="2252695" cy="10004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1D65B-AC8B-440C-9C92-3324E11C3B69}"/>
              </a:ext>
            </a:extLst>
          </p:cNvPr>
          <p:cNvSpPr txBox="1"/>
          <p:nvPr/>
        </p:nvSpPr>
        <p:spPr>
          <a:xfrm>
            <a:off x="742950" y="5924550"/>
            <a:ext cx="1080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gumb</a:t>
            </a:r>
            <a:r>
              <a:rPr lang="en-US" dirty="0"/>
              <a:t> </a:t>
            </a:r>
            <a:r>
              <a:rPr lang="en-US" dirty="0" err="1"/>
              <a:t>Izbriši</a:t>
            </a:r>
            <a:r>
              <a:rPr lang="en-US" dirty="0"/>
              <a:t> </a:t>
            </a:r>
            <a:r>
              <a:rPr lang="en-US" dirty="0" err="1"/>
              <a:t>odabranu</a:t>
            </a:r>
            <a:r>
              <a:rPr lang="en-US" dirty="0"/>
              <a:t> </a:t>
            </a:r>
            <a:r>
              <a:rPr lang="en-US" dirty="0" err="1"/>
              <a:t>lozinku</a:t>
            </a:r>
            <a:r>
              <a:rPr lang="en-US" dirty="0"/>
              <a:t> </a:t>
            </a:r>
            <a:r>
              <a:rPr lang="en-US" dirty="0" err="1"/>
              <a:t>podatci</a:t>
            </a:r>
            <a:r>
              <a:rPr lang="en-US" dirty="0"/>
              <a:t> o </a:t>
            </a:r>
            <a:r>
              <a:rPr lang="en-US" dirty="0" err="1"/>
              <a:t>odabranoj</a:t>
            </a:r>
            <a:r>
              <a:rPr lang="en-US" dirty="0"/>
              <a:t> </a:t>
            </a:r>
            <a:r>
              <a:rPr lang="en-US" dirty="0" err="1"/>
              <a:t>stranici</a:t>
            </a:r>
            <a:r>
              <a:rPr lang="en-US" dirty="0"/>
              <a:t> se </a:t>
            </a:r>
            <a:r>
              <a:rPr lang="en-US" dirty="0" err="1"/>
              <a:t>brišu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xml </a:t>
            </a:r>
            <a:r>
              <a:rPr lang="en-US" dirty="0" err="1"/>
              <a:t>dokumenta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7138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A42A5-E384-4AC9-9EFE-892C5232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Otključavanje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lozinke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CD9EC8-15BD-427A-81D2-85AE7F715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59359"/>
            <a:ext cx="10905066" cy="362593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495CC71-4110-4A14-9EEB-1899F28A9E95}"/>
              </a:ext>
            </a:extLst>
          </p:cNvPr>
          <p:cNvSpPr/>
          <p:nvPr/>
        </p:nvSpPr>
        <p:spPr>
          <a:xfrm>
            <a:off x="7177055" y="4943086"/>
            <a:ext cx="2517646" cy="10004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F1D6C-0382-4736-9689-343CCF8C8D90}"/>
              </a:ext>
            </a:extLst>
          </p:cNvPr>
          <p:cNvSpPr txBox="1"/>
          <p:nvPr/>
        </p:nvSpPr>
        <p:spPr>
          <a:xfrm>
            <a:off x="752475" y="5981700"/>
            <a:ext cx="1109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Pritiskom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gumb</a:t>
            </a:r>
            <a:r>
              <a:rPr lang="en-US" dirty="0"/>
              <a:t> </a:t>
            </a:r>
            <a:r>
              <a:rPr lang="en-US" dirty="0" err="1"/>
              <a:t>Otključaj</a:t>
            </a:r>
            <a:r>
              <a:rPr lang="en-US" dirty="0"/>
              <a:t> </a:t>
            </a:r>
            <a:r>
              <a:rPr lang="en-US" dirty="0" err="1"/>
              <a:t>lozinku</a:t>
            </a:r>
            <a:r>
              <a:rPr lang="en-US" dirty="0"/>
              <a:t> </a:t>
            </a:r>
            <a:r>
              <a:rPr lang="en-US" dirty="0" err="1"/>
              <a:t>otvara</a:t>
            </a:r>
            <a:r>
              <a:rPr lang="en-US" dirty="0"/>
              <a:t> se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prozor</a:t>
            </a:r>
            <a:r>
              <a:rPr lang="en-US" dirty="0"/>
              <a:t> u koji se </a:t>
            </a:r>
            <a:r>
              <a:rPr lang="en-US" dirty="0" err="1"/>
              <a:t>traži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</a:t>
            </a:r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lozinke</a:t>
            </a:r>
            <a:r>
              <a:rPr lang="en-US" dirty="0"/>
              <a:t> za </a:t>
            </a:r>
            <a:r>
              <a:rPr lang="en-US" dirty="0" err="1"/>
              <a:t>dekripciju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5763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08E51-4C03-48B3-8C86-3C19F18A73A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Unosom krive glavne lozinke ispisuje se poruka kriva lozinka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D12102-8B22-4EC7-83D1-7DF6F948F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59359"/>
            <a:ext cx="10905066" cy="36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9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130BB-EC56-4408-BCDD-5BF48AAF3C3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Unosom točne glavne lozinke odabrana lozinka na formi jedan se dekriptira i pokazuje sa desne strane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CF8824-B21A-4F9A-BBDE-3EEFA08B3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3511771"/>
            <a:ext cx="5455917" cy="18277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1302BC-60F4-4FAF-8048-53C673949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525410"/>
            <a:ext cx="5455917" cy="18004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19AA02-90A1-46CE-BF29-82A21DFB6402}"/>
              </a:ext>
            </a:extLst>
          </p:cNvPr>
          <p:cNvSpPr txBox="1"/>
          <p:nvPr/>
        </p:nvSpPr>
        <p:spPr>
          <a:xfrm>
            <a:off x="2449153" y="1614973"/>
            <a:ext cx="571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Trenutna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glavna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lozinka</a:t>
            </a:r>
            <a:r>
              <a:rPr lang="en-US" dirty="0">
                <a:solidFill>
                  <a:schemeClr val="bg1"/>
                </a:solidFill>
              </a:rPr>
              <a:t> je admin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7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146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XML Projekt- Password Saver</vt:lpstr>
      <vt:lpstr>Glavni prozor</vt:lpstr>
      <vt:lpstr>Dodavanje nove lozinke</vt:lpstr>
      <vt:lpstr>PowerPoint Presentation</vt:lpstr>
      <vt:lpstr>PowerPoint Presentation</vt:lpstr>
      <vt:lpstr>Brisanje lozinke</vt:lpstr>
      <vt:lpstr>Otključavanje lozinke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Projekt- Password Saver</dc:title>
  <dc:creator>Antonio Gulić (agulic)</dc:creator>
  <cp:lastModifiedBy>Antonio Gulić (agulic)</cp:lastModifiedBy>
  <cp:revision>1</cp:revision>
  <dcterms:created xsi:type="dcterms:W3CDTF">2022-05-25T12:26:56Z</dcterms:created>
  <dcterms:modified xsi:type="dcterms:W3CDTF">2022-05-25T12:43:34Z</dcterms:modified>
</cp:coreProperties>
</file>