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AR" sz="1800" spc="-1" strike="noStrike">
                <a:latin typeface="Arial"/>
              </a:rPr>
              <a:t>Click to edit the title text format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Click to edit the outline text format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Second Outline Level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Third Outline Level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Fourth Outline Level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Fifth Outline Level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Sixth Outline Level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Seventh Outline Level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AR" sz="1800" spc="-1" strike="noStrike">
                <a:latin typeface="Arial"/>
              </a:rPr>
              <a:t>Click to edit the title text format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Click to edit the outline text format</a:t>
            </a:r>
            <a:endParaRPr b="0" lang="es-A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Second Outline Level</a:t>
            </a:r>
            <a:endParaRPr b="0" lang="es-A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Third Outline Level</a:t>
            </a:r>
            <a:endParaRPr b="0" lang="es-A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Fourth Outline Level</a:t>
            </a:r>
            <a:endParaRPr b="0" lang="es-A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Fifth Outline Level</a:t>
            </a:r>
            <a:endParaRPr b="0" lang="es-A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Sixth Outline Level</a:t>
            </a:r>
            <a:endParaRPr b="0" lang="es-A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Seventh Outline Level</a:t>
            </a:r>
            <a:endParaRPr b="0" lang="es-A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02400" y="24480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 fontScale="76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419" sz="5200" spc="-1" strike="noStrike">
                <a:solidFill>
                  <a:srgbClr val="000000"/>
                </a:solidFill>
                <a:latin typeface="Arial"/>
                <a:ea typeface="Arial"/>
              </a:rPr>
              <a:t>Protocolos de comunicación en sistemas embebidos</a:t>
            </a:r>
            <a:endParaRPr b="0" lang="es-AR" sz="5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45880" y="2452680"/>
            <a:ext cx="851976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2800" spc="-1" strike="noStrike">
                <a:solidFill>
                  <a:srgbClr val="595959"/>
                </a:solidFill>
                <a:latin typeface="Arial"/>
                <a:ea typeface="Arial"/>
              </a:rPr>
              <a:t>Trabajo Práctico Final</a:t>
            </a:r>
            <a:endParaRPr b="0" lang="es-AR" sz="2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302400" y="4281840"/>
            <a:ext cx="851976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35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419" sz="2800" spc="-1" strike="noStrike">
                <a:solidFill>
                  <a:srgbClr val="595959"/>
                </a:solidFill>
                <a:latin typeface="Arial"/>
                <a:ea typeface="Arial"/>
              </a:rPr>
              <a:t>Carrera de Especialización en Sistemas Embebidos</a:t>
            </a:r>
            <a:endParaRPr b="0" lang="es-A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419" sz="2800" spc="-1" strike="noStrike">
                <a:solidFill>
                  <a:srgbClr val="595959"/>
                </a:solidFill>
                <a:latin typeface="Arial"/>
                <a:ea typeface="Arial"/>
              </a:rPr>
              <a:t>Facultad de Ingeniería - UBA</a:t>
            </a:r>
            <a:endParaRPr b="0" lang="es-AR" sz="28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245880" y="3188520"/>
            <a:ext cx="851976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s-419" sz="2300" spc="-1" strike="noStrike">
                <a:solidFill>
                  <a:srgbClr val="595959"/>
                </a:solidFill>
                <a:latin typeface="Arial"/>
                <a:ea typeface="Arial"/>
              </a:rPr>
              <a:t>Estudiante: Agustín Grosso</a:t>
            </a:r>
            <a:endParaRPr b="0" lang="es-AR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134640"/>
            <a:ext cx="8519760" cy="76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2800" spc="-1" strike="noStrike">
                <a:solidFill>
                  <a:srgbClr val="000000"/>
                </a:solidFill>
                <a:latin typeface="Arial"/>
                <a:ea typeface="Arial"/>
              </a:rPr>
              <a:t>Trabajo Práctico Final</a:t>
            </a:r>
            <a:endParaRPr b="0" lang="es-AR" sz="2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42880" y="739800"/>
            <a:ext cx="8519760" cy="5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88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2800" spc="-1" strike="noStrike">
                <a:solidFill>
                  <a:srgbClr val="000000"/>
                </a:solidFill>
                <a:latin typeface="Arial"/>
                <a:ea typeface="Arial"/>
              </a:rPr>
              <a:t>Driver para celda de carga HX711</a:t>
            </a:r>
            <a:endParaRPr b="0" lang="es-AR" sz="28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5167080" y="1802520"/>
            <a:ext cx="3828600" cy="295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Periféricos, placa de desarrollo y conexionado de la aplicación:</a:t>
            </a:r>
            <a:endParaRPr b="0" lang="es-AR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Nucleo F429ZI.</a:t>
            </a:r>
            <a:endParaRPr b="0" lang="es-AR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Celda de carga HX711:</a:t>
            </a:r>
            <a:endParaRPr b="0" lang="es-AR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Medición del peso del contenedor.</a:t>
            </a:r>
            <a:endParaRPr b="0" lang="es-AR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Pulsador Nucleo F429ZI.</a:t>
            </a:r>
            <a:endParaRPr b="0" lang="es-AR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Petición de erogación.</a:t>
            </a:r>
            <a:endParaRPr b="0" lang="es-AR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UART Nucleo F429ZI:</a:t>
            </a:r>
            <a:endParaRPr b="0" lang="es-AR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Simulación de encendido de electroválvulas.</a:t>
            </a:r>
            <a:endParaRPr b="0" lang="es-AR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Simulación de encendido de bombas.</a:t>
            </a:r>
            <a:endParaRPr b="0" lang="es-AR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Timer Nucleo F429ZI.</a:t>
            </a:r>
            <a:endParaRPr b="0" lang="es-AR" sz="1400" spc="-1" strike="noStrike">
              <a:latin typeface="Arial"/>
            </a:endParaRPr>
          </a:p>
        </p:txBody>
      </p:sp>
      <p:pic>
        <p:nvPicPr>
          <p:cNvPr id="83" name="Google Shape;72;p15" descr=""/>
          <p:cNvPicPr/>
          <p:nvPr/>
        </p:nvPicPr>
        <p:blipFill>
          <a:blip r:embed="rId1"/>
          <a:stretch/>
        </p:blipFill>
        <p:spPr>
          <a:xfrm>
            <a:off x="152280" y="1760760"/>
            <a:ext cx="4749840" cy="322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102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2800" spc="-1" strike="noStrike">
                <a:solidFill>
                  <a:srgbClr val="000000"/>
                </a:solidFill>
                <a:latin typeface="Arial"/>
                <a:ea typeface="Arial"/>
              </a:rPr>
              <a:t>Comunicación con celda de carga HX711</a:t>
            </a:r>
            <a:endParaRPr b="0" lang="es-AR" sz="2800" spc="-1" strike="noStrike">
              <a:latin typeface="Arial"/>
            </a:endParaRPr>
          </a:p>
        </p:txBody>
      </p:sp>
      <p:pic>
        <p:nvPicPr>
          <p:cNvPr id="85" name="Google Shape;78;p16" descr=""/>
          <p:cNvPicPr/>
          <p:nvPr/>
        </p:nvPicPr>
        <p:blipFill>
          <a:blip r:embed="rId1"/>
          <a:stretch/>
        </p:blipFill>
        <p:spPr>
          <a:xfrm>
            <a:off x="1600920" y="675720"/>
            <a:ext cx="5941080" cy="2541960"/>
          </a:xfrm>
          <a:prstGeom prst="rect">
            <a:avLst/>
          </a:prstGeom>
          <a:ln>
            <a:noFill/>
          </a:ln>
        </p:spPr>
      </p:pic>
      <p:pic>
        <p:nvPicPr>
          <p:cNvPr id="86" name="Google Shape;79;p16" descr=""/>
          <p:cNvPicPr/>
          <p:nvPr/>
        </p:nvPicPr>
        <p:blipFill>
          <a:blip r:embed="rId2"/>
          <a:stretch/>
        </p:blipFill>
        <p:spPr>
          <a:xfrm>
            <a:off x="1497240" y="3277080"/>
            <a:ext cx="5875200" cy="146808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1497240" y="4804560"/>
            <a:ext cx="733428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Fig. Consulta de valores + configuración de ganancia (128 = 1 clk adicional).</a:t>
            </a:r>
            <a:endParaRPr b="0" lang="es-A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11760" y="15552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2800" spc="-1" strike="noStrike">
                <a:solidFill>
                  <a:srgbClr val="000000"/>
                </a:solidFill>
                <a:latin typeface="Arial"/>
                <a:ea typeface="Arial"/>
              </a:rPr>
              <a:t>Modularización</a:t>
            </a:r>
            <a:endParaRPr b="0" lang="es-AR" sz="2800" spc="-1" strike="noStrike">
              <a:latin typeface="Arial"/>
            </a:endParaRPr>
          </a:p>
        </p:txBody>
      </p:sp>
      <p:pic>
        <p:nvPicPr>
          <p:cNvPr id="89" name="Google Shape;86;p17" descr=""/>
          <p:cNvPicPr/>
          <p:nvPr/>
        </p:nvPicPr>
        <p:blipFill>
          <a:blip r:embed="rId1"/>
          <a:stretch/>
        </p:blipFill>
        <p:spPr>
          <a:xfrm>
            <a:off x="152280" y="880560"/>
            <a:ext cx="2282760" cy="410976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3210840" y="1476720"/>
            <a:ext cx="5812560" cy="295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Módulos creados durante la cursada de PdM (amarilo):</a:t>
            </a:r>
            <a:endParaRPr b="0" lang="es-AR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API_delay</a:t>
            </a: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delay no bloqueante.</a:t>
            </a:r>
            <a:endParaRPr b="0" lang="es-AR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API_debounce</a:t>
            </a: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uso de pulsador y antirrebote.</a:t>
            </a:r>
            <a:endParaRPr b="0" lang="es-AR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API_uart</a:t>
            </a: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comunicación mediante UART.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Módulos creados durante el trabajo práctico final (verde):</a:t>
            </a:r>
            <a:endParaRPr b="0" lang="es-AR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API_error</a:t>
            </a: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función general para uso ante errores.</a:t>
            </a:r>
            <a:endParaRPr b="0" lang="es-AR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API_timer</a:t>
            </a: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timers bloqueantes es [us] y [ms].</a:t>
            </a:r>
            <a:endParaRPr b="0" lang="es-AR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API_timer_port</a:t>
            </a:r>
            <a:endParaRPr b="0" lang="es-AR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HW_HX711</a:t>
            </a: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gestión de la celda de carga HX711.</a:t>
            </a:r>
            <a:endParaRPr b="0" lang="es-AR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HW_HX711_port</a:t>
            </a:r>
            <a:endParaRPr b="0" lang="es-AR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HW_pump:</a:t>
            </a: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gestión de las bombas de agua.</a:t>
            </a:r>
            <a:endParaRPr b="0" lang="es-AR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HW_valve:</a:t>
            </a: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gestión de las electroválvulas.</a:t>
            </a:r>
            <a:endParaRPr b="0" lang="es-A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es-AR</dc:language>
  <cp:lastModifiedBy/>
  <dcterms:modified xsi:type="dcterms:W3CDTF">2022-10-12T21:15:37Z</dcterms:modified>
  <cp:revision>5</cp:revision>
  <dc:subject/>
  <dc:title/>
</cp:coreProperties>
</file>