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11/04/13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11/04/13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76732"/>
            <a:ext cx="7772400" cy="4267200"/>
          </a:xfrm>
        </p:spPr>
        <p:txBody>
          <a:bodyPr/>
          <a:lstStyle/>
          <a:p>
            <a:r>
              <a:rPr lang="en-US" dirty="0" smtClean="0"/>
              <a:t>Coffee Lid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2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make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orders from coffee shops on the number of lids they want</a:t>
            </a:r>
          </a:p>
          <a:p>
            <a:r>
              <a:rPr lang="en-US" dirty="0" smtClean="0"/>
              <a:t>Get the lids manufactured</a:t>
            </a:r>
          </a:p>
          <a:p>
            <a:r>
              <a:rPr lang="en-US" dirty="0" smtClean="0"/>
              <a:t>Charge a </a:t>
            </a:r>
            <a:r>
              <a:rPr lang="en-US" dirty="0" smtClean="0"/>
              <a:t>license fee</a:t>
            </a:r>
            <a:r>
              <a:rPr lang="en-US" dirty="0" smtClean="0"/>
              <a:t> of 1 cent per cup sold to </a:t>
            </a:r>
            <a:r>
              <a:rPr lang="en-US" dirty="0" smtClean="0"/>
              <a:t>coffee </a:t>
            </a:r>
            <a:r>
              <a:rPr lang="en-US" dirty="0" smtClean="0"/>
              <a:t>shops.</a:t>
            </a:r>
          </a:p>
          <a:p>
            <a:r>
              <a:rPr lang="en-US" dirty="0" smtClean="0"/>
              <a:t>If Starbucks sells Cappuccino with our lid, we are looking at a </a:t>
            </a:r>
            <a:r>
              <a:rPr lang="en-US" smtClean="0"/>
              <a:t>license fee </a:t>
            </a:r>
            <a:r>
              <a:rPr lang="en-US" dirty="0" smtClean="0"/>
              <a:t>of $</a:t>
            </a:r>
            <a:r>
              <a:rPr lang="en-US" smtClean="0"/>
              <a:t>11.5 million.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4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Ankith Gunapal</a:t>
            </a:r>
          </a:p>
          <a:p>
            <a:pPr lvl="1"/>
            <a:r>
              <a:rPr lang="en-US" dirty="0" smtClean="0"/>
              <a:t>Previous design experience in a multinational corporation.</a:t>
            </a:r>
            <a:endParaRPr lang="en-US" dirty="0"/>
          </a:p>
          <a:p>
            <a:pPr lvl="1"/>
            <a:r>
              <a:rPr lang="en-US" dirty="0" smtClean="0"/>
              <a:t>Good with numbers, market analysis.</a:t>
            </a:r>
            <a:endParaRPr lang="en-US" dirty="0"/>
          </a:p>
          <a:p>
            <a:pPr lvl="1"/>
            <a:r>
              <a:rPr lang="en-US" dirty="0"/>
              <a:t>Currently pursuing Masters in </a:t>
            </a:r>
            <a:r>
              <a:rPr lang="en-US" dirty="0" smtClean="0"/>
              <a:t>Telecommunication</a:t>
            </a:r>
            <a:endParaRPr lang="en-US" dirty="0" smtClean="0"/>
          </a:p>
          <a:p>
            <a:r>
              <a:rPr lang="en-US" dirty="0" smtClean="0"/>
              <a:t>Deepesh Sunku</a:t>
            </a:r>
          </a:p>
          <a:p>
            <a:pPr lvl="1"/>
            <a:r>
              <a:rPr lang="en-US" dirty="0" smtClean="0"/>
              <a:t>Student entrepreneur</a:t>
            </a:r>
          </a:p>
          <a:p>
            <a:pPr lvl="1"/>
            <a:r>
              <a:rPr lang="en-US" dirty="0" smtClean="0"/>
              <a:t>Previous experience in starting a business</a:t>
            </a:r>
          </a:p>
          <a:p>
            <a:pPr lvl="1"/>
            <a:r>
              <a:rPr lang="en-US" dirty="0" smtClean="0"/>
              <a:t>Pro at digital marketing</a:t>
            </a:r>
          </a:p>
          <a:p>
            <a:pPr lvl="1"/>
            <a:r>
              <a:rPr lang="en-US" dirty="0" smtClean="0"/>
              <a:t>Currently pursuing Masters in Telecommunication</a:t>
            </a:r>
            <a:endParaRPr lang="en-US" dirty="0"/>
          </a:p>
          <a:p>
            <a:r>
              <a:rPr lang="en-US" dirty="0" smtClean="0"/>
              <a:t>Krishna Prasad </a:t>
            </a:r>
            <a:r>
              <a:rPr lang="en-US" dirty="0" err="1" smtClean="0"/>
              <a:t>Puttaswamy</a:t>
            </a:r>
            <a:r>
              <a:rPr lang="en-US" dirty="0" smtClean="0"/>
              <a:t> </a:t>
            </a:r>
            <a:r>
              <a:rPr lang="en-US" dirty="0" err="1" smtClean="0"/>
              <a:t>Gowda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Previous experience as a systems engineer</a:t>
            </a:r>
            <a:endParaRPr lang="en-US" dirty="0"/>
          </a:p>
          <a:p>
            <a:pPr lvl="1"/>
            <a:r>
              <a:rPr lang="en-US" dirty="0" smtClean="0"/>
              <a:t>Organized events as the President of Student Council of India at UMD</a:t>
            </a:r>
          </a:p>
          <a:p>
            <a:pPr lvl="1"/>
            <a:r>
              <a:rPr lang="en-US" dirty="0"/>
              <a:t>Currently pursuing Masters in Telecommunication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use the prize money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$2000 will be used to manufacture the lids in bulk</a:t>
            </a:r>
          </a:p>
          <a:p>
            <a:r>
              <a:rPr lang="en-US" dirty="0" smtClean="0"/>
              <a:t>These lids will be used to get the product out in public, will be used in cafes in and around the university </a:t>
            </a:r>
          </a:p>
          <a:p>
            <a:r>
              <a:rPr lang="en-US" dirty="0" smtClean="0"/>
              <a:t>$400 for marketing – hold events to give out free coffees to promote the product</a:t>
            </a:r>
          </a:p>
          <a:p>
            <a:r>
              <a:rPr lang="en-US" dirty="0" smtClean="0"/>
              <a:t>$100 for improving the design based on user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6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6198"/>
          </a:xfrm>
        </p:spPr>
        <p:txBody>
          <a:bodyPr/>
          <a:lstStyle/>
          <a:p>
            <a:r>
              <a:rPr lang="en-US" dirty="0" smtClean="0"/>
              <a:t>Your coffee getting cold waiting?</a:t>
            </a:r>
          </a:p>
          <a:p>
            <a:r>
              <a:rPr lang="en-US" dirty="0" smtClean="0"/>
              <a:t>Spending more time than you need to?</a:t>
            </a:r>
          </a:p>
          <a:p>
            <a:r>
              <a:rPr lang="en-US" dirty="0" smtClean="0"/>
              <a:t>Hate waiting in lines?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like the amount of sugar added?</a:t>
            </a:r>
          </a:p>
          <a:p>
            <a:r>
              <a:rPr lang="en-US" dirty="0" smtClean="0"/>
              <a:t>Want a better experience?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41079">
            <a:off x="301438" y="4198132"/>
            <a:ext cx="1717861" cy="2308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3995">
            <a:off x="2525502" y="4484094"/>
            <a:ext cx="3430337" cy="2143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88248">
            <a:off x="5772894" y="3919467"/>
            <a:ext cx="2913907" cy="19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9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Starbucks sells 2.3 billion cups of coffee a </a:t>
            </a:r>
            <a:r>
              <a:rPr lang="en-US" dirty="0" smtClean="0"/>
              <a:t>year</a:t>
            </a:r>
            <a:endParaRPr lang="en-US" dirty="0" smtClean="0"/>
          </a:p>
          <a:p>
            <a:r>
              <a:rPr lang="en-US" dirty="0" smtClean="0"/>
              <a:t>Assuming 50% of the drinks they sell are cappuccinos, that is 1.15 billion cups a year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an average 250 cups/day of coffee are sold in </a:t>
            </a:r>
            <a:r>
              <a:rPr lang="en-US" dirty="0" smtClean="0"/>
              <a:t>a drive</a:t>
            </a:r>
            <a:r>
              <a:rPr lang="en-US" dirty="0" smtClean="0"/>
              <a:t>-thru businesses</a:t>
            </a:r>
          </a:p>
          <a:p>
            <a:r>
              <a:rPr lang="en-US" dirty="0" smtClean="0"/>
              <a:t>Estimated drive-thru businesses in US = 211000, hence number of cups sold/day = 52.75 </a:t>
            </a:r>
            <a:r>
              <a:rPr lang="en-US" dirty="0" smtClean="0"/>
              <a:t>million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48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2995"/>
            <a:ext cx="8229600" cy="1600200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Innovative new design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78" y="2175921"/>
            <a:ext cx="5417003" cy="45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6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3" y="1663355"/>
            <a:ext cx="7999860" cy="4615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333" y="411147"/>
            <a:ext cx="810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Lid contains buttons made from the same material as the lid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buttons control a compartment that holds sugar/milk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Additional manufacturing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816" b="581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43797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Cross-sectional view of the lid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4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0" y="2182145"/>
            <a:ext cx="7995411" cy="3677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380" y="905154"/>
            <a:ext cx="799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Once pressed, the button pierces a membrane to release contents from the compartment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9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Refreshing new design</a:t>
            </a:r>
          </a:p>
          <a:p>
            <a:r>
              <a:rPr lang="en-US" dirty="0" smtClean="0"/>
              <a:t>Gets the job done – no more waiting</a:t>
            </a:r>
          </a:p>
          <a:p>
            <a:r>
              <a:rPr lang="en-US" dirty="0" smtClean="0"/>
              <a:t>Offers customization – customer can choose how much sugar he wants to add</a:t>
            </a:r>
          </a:p>
          <a:p>
            <a:r>
              <a:rPr lang="en-US" dirty="0" smtClean="0"/>
              <a:t>Very </a:t>
            </a:r>
            <a:r>
              <a:rPr lang="en-US" dirty="0" smtClean="0"/>
              <a:t>convenient – Just put the lid on your coffee &amp; you are good to go</a:t>
            </a:r>
          </a:p>
          <a:p>
            <a:r>
              <a:rPr lang="en-US" dirty="0" smtClean="0"/>
              <a:t>Customer satisfaction goes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Waiting time is reduced by 25%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5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lid manufacturers like SOLO, Sweetheart</a:t>
            </a:r>
            <a:r>
              <a:rPr lang="en-US" dirty="0"/>
              <a:t>, Dart, </a:t>
            </a:r>
            <a:r>
              <a:rPr lang="en-US" dirty="0" smtClean="0"/>
              <a:t>Dixie</a:t>
            </a:r>
          </a:p>
          <a:p>
            <a:r>
              <a:rPr lang="en-US" dirty="0" smtClean="0"/>
              <a:t>None of them have a design like ours</a:t>
            </a:r>
          </a:p>
          <a:p>
            <a:r>
              <a:rPr lang="en-US" dirty="0" smtClean="0"/>
              <a:t>Our product shows innovation – people love innovation</a:t>
            </a:r>
          </a:p>
          <a:p>
            <a:r>
              <a:rPr lang="en-US" dirty="0" smtClean="0"/>
              <a:t>Manufacturing costs are virtually the same while we offer better functionality and design</a:t>
            </a:r>
          </a:p>
          <a:p>
            <a:r>
              <a:rPr lang="en-US" dirty="0" smtClean="0"/>
              <a:t>Current lids cannot match up to our functionality</a:t>
            </a:r>
          </a:p>
          <a:p>
            <a:r>
              <a:rPr lang="en-US" dirty="0" smtClean="0"/>
              <a:t>Makes efficient use of the space available in a lid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23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232</TotalTime>
  <Words>462</Words>
  <Application>Microsoft Macintosh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Coffee Lid 2.0</vt:lpstr>
      <vt:lpstr>The Problem</vt:lpstr>
      <vt:lpstr>Market</vt:lpstr>
      <vt:lpstr>Our Solution</vt:lpstr>
      <vt:lpstr>PowerPoint Presentation</vt:lpstr>
      <vt:lpstr>PowerPoint Presentation</vt:lpstr>
      <vt:lpstr>PowerPoint Presentation</vt:lpstr>
      <vt:lpstr>Value Proposition</vt:lpstr>
      <vt:lpstr>Competition</vt:lpstr>
      <vt:lpstr>How are we going to make money?</vt:lpstr>
      <vt:lpstr>The Team</vt:lpstr>
      <vt:lpstr>We will use the prize money to…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Cup 2.0</dc:title>
  <dc:creator>Deepesh Sunku</dc:creator>
  <cp:lastModifiedBy>Ankith Gunapal</cp:lastModifiedBy>
  <cp:revision>18</cp:revision>
  <dcterms:created xsi:type="dcterms:W3CDTF">2013-04-11T13:56:40Z</dcterms:created>
  <dcterms:modified xsi:type="dcterms:W3CDTF">2013-04-11T17:58:23Z</dcterms:modified>
</cp:coreProperties>
</file>