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75" r:id="rId5"/>
    <p:sldId id="260" r:id="rId6"/>
    <p:sldId id="269" r:id="rId7"/>
    <p:sldId id="270" r:id="rId8"/>
    <p:sldId id="271" r:id="rId9"/>
    <p:sldId id="272" r:id="rId10"/>
    <p:sldId id="274" r:id="rId11"/>
    <p:sldId id="273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027" y="1877600"/>
            <a:ext cx="6547654" cy="294098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Privacy Policy Regulation (PPR)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418" y="4919519"/>
            <a:ext cx="5357600" cy="1160213"/>
          </a:xfrm>
        </p:spPr>
        <p:txBody>
          <a:bodyPr/>
          <a:lstStyle/>
          <a:p>
            <a:r>
              <a:rPr lang="en-US" dirty="0" smtClean="0"/>
              <a:t>Ankith Gunapal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7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Privacy Policy Regulation </a:t>
            </a:r>
            <a:r>
              <a:rPr lang="en-US" dirty="0"/>
              <a:t>Rubric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63" y="4411411"/>
            <a:ext cx="5656919" cy="2295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48" y="1497272"/>
            <a:ext cx="5619963" cy="2298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1793" y="3866364"/>
            <a:ext cx="19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Accountability &amp; Enforcement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Section 5 of FTC Act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California’s Unfair Competition Law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5 % of global annual revenue </a:t>
            </a:r>
            <a:r>
              <a:rPr lang="mr-IN" dirty="0" smtClean="0"/>
              <a:t>–</a:t>
            </a:r>
            <a:r>
              <a:rPr lang="en-US" dirty="0" smtClean="0"/>
              <a:t> Multi tier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60" y="3929008"/>
            <a:ext cx="2644169" cy="26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EU Data Protection Directive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The Belmont Principles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FTC Guidelines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California Online Privacy Protection Act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The EU General Data Protection Regulation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A/B Testing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FTC Enforcement </a:t>
            </a:r>
          </a:p>
          <a:p>
            <a:pPr lvl="0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California’s Unfair Competition Law Enforcement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CalOPPA</a:t>
            </a:r>
            <a:r>
              <a:rPr lang="en-US" dirty="0" smtClean="0"/>
              <a:t> &amp; FTC Guidelines are inadequate</a:t>
            </a:r>
          </a:p>
          <a:p>
            <a:r>
              <a:rPr lang="en-US" dirty="0" smtClean="0"/>
              <a:t>Example: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HeLa Cells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Hello Barbie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Google </a:t>
            </a:r>
            <a:r>
              <a:rPr lang="en-US" dirty="0" err="1" smtClean="0"/>
              <a:t>WiFi</a:t>
            </a:r>
            <a:r>
              <a:rPr lang="en-US" dirty="0" smtClean="0"/>
              <a:t> Sniffing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161" y="271409"/>
            <a:ext cx="3240925" cy="24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2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Belmont Principles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Solove’s Taxonomy of Privacy</a:t>
            </a:r>
          </a:p>
          <a:p>
            <a:r>
              <a:rPr lang="en-US" dirty="0" smtClean="0"/>
              <a:t>References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California Online Privacy Protection Act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EU General Data Protection Regulation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7" y="534583"/>
            <a:ext cx="2486019" cy="24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charset="2"/>
              <a:buChar char="q"/>
            </a:pPr>
            <a:r>
              <a:rPr lang="en-US" dirty="0"/>
              <a:t>Privacy Policy </a:t>
            </a:r>
            <a:r>
              <a:rPr lang="en-US" dirty="0" smtClean="0"/>
              <a:t>Overview</a:t>
            </a:r>
          </a:p>
          <a:p>
            <a:pPr lvl="0">
              <a:buFont typeface="Wingdings" charset="2"/>
              <a:buChar char="q"/>
            </a:pPr>
            <a:r>
              <a:rPr lang="en-US" dirty="0" smtClean="0"/>
              <a:t>Data</a:t>
            </a:r>
          </a:p>
          <a:p>
            <a:pPr lvl="0">
              <a:buFont typeface="Wingdings" charset="2"/>
              <a:buChar char="q"/>
            </a:pPr>
            <a:r>
              <a:rPr lang="en-US" dirty="0" smtClean="0"/>
              <a:t>Individual Choice &amp; Access</a:t>
            </a:r>
          </a:p>
          <a:p>
            <a:pPr lvl="0">
              <a:buFont typeface="Wingdings" charset="2"/>
              <a:buChar char="q"/>
            </a:pPr>
            <a:r>
              <a:rPr lang="en-US" dirty="0" smtClean="0"/>
              <a:t>A/B Testing</a:t>
            </a:r>
          </a:p>
          <a:p>
            <a:pPr lvl="0">
              <a:buFont typeface="Wingdings" charset="2"/>
              <a:buChar char="q"/>
            </a:pPr>
            <a:r>
              <a:rPr lang="en-US" dirty="0" smtClean="0"/>
              <a:t>Privacy Invasion</a:t>
            </a:r>
          </a:p>
          <a:p>
            <a:pPr lvl="0">
              <a:buFont typeface="Wingdings" charset="2"/>
              <a:buChar char="q"/>
            </a:pPr>
            <a:r>
              <a:rPr lang="en-US" dirty="0" smtClean="0"/>
              <a:t>Privacy Policy Regulation Rubric</a:t>
            </a:r>
          </a:p>
          <a:p>
            <a:pPr lvl="0">
              <a:buFont typeface="Wingdings" charset="2"/>
              <a:buChar char="q"/>
            </a:pPr>
            <a:r>
              <a:rPr lang="en-US" dirty="0" smtClean="0"/>
              <a:t>Accountability &amp; Enforcement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4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dirty="0"/>
              <a:t>Privacy Policy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</a:p>
          <a:p>
            <a:r>
              <a:rPr lang="en-US" dirty="0" smtClean="0"/>
              <a:t>Availability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Mobile Application Download</a:t>
            </a:r>
          </a:p>
          <a:p>
            <a:r>
              <a:rPr lang="en-US" dirty="0" smtClean="0"/>
              <a:t>Readability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Privacy Policy Rubric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1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669378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476" y="1304818"/>
            <a:ext cx="4668832" cy="5188450"/>
          </a:xfrm>
        </p:spPr>
        <p:txBody>
          <a:bodyPr>
            <a:normAutofit/>
          </a:bodyPr>
          <a:lstStyle/>
          <a:p>
            <a:r>
              <a:rPr lang="en-US" dirty="0" smtClean="0"/>
              <a:t>Data Accessibility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View, Download, Delete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Granular control optional</a:t>
            </a:r>
          </a:p>
          <a:p>
            <a:r>
              <a:rPr lang="en-US" dirty="0" smtClean="0"/>
              <a:t>Data Collection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Physically located in the US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 collecting information on others without consent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Data </a:t>
            </a:r>
            <a:r>
              <a:rPr lang="en-US" dirty="0" smtClean="0"/>
              <a:t>Analysis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Personally Identifiable Information vs Broader trends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1308" y="914400"/>
            <a:ext cx="5461910" cy="518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Data Sharing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Delete data from affiliates &amp; subsidiaries</a:t>
            </a:r>
          </a:p>
          <a:p>
            <a:r>
              <a:rPr lang="en-US" dirty="0" smtClean="0"/>
              <a:t>Data Recession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Easy to delete any data</a:t>
            </a:r>
          </a:p>
          <a:p>
            <a:r>
              <a:rPr lang="en-US" dirty="0" smtClean="0"/>
              <a:t>Data Protection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Measures in case of data breach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Accountable for Non-state sponsored data breach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8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dirty="0"/>
              <a:t>Individual Choice &amp; Access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default opt-in, User needs to be warned. Require Consent before proceeding.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08" y="389461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dirty="0"/>
              <a:t>A/B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338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Informed Consent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Related to content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to opt-out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Assessment of Risks and </a:t>
            </a:r>
            <a:r>
              <a:rPr lang="en-US" dirty="0" smtClean="0"/>
              <a:t>Benefits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Compensation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 not be monetary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 discrimination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Selection of </a:t>
            </a:r>
            <a:r>
              <a:rPr lang="en-US" dirty="0" smtClean="0"/>
              <a:t>Subjects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Choose fairly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7109717" y="154113"/>
            <a:ext cx="3585681" cy="28459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Your </a:t>
            </a:r>
            <a:r>
              <a:rPr lang="en-US" dirty="0" smtClean="0">
                <a:solidFill>
                  <a:schemeClr val="bg1"/>
                </a:solidFill>
              </a:rPr>
              <a:t>organization’s </a:t>
            </a:r>
            <a:r>
              <a:rPr lang="en-US" dirty="0">
                <a:solidFill>
                  <a:schemeClr val="bg1"/>
                </a:solidFill>
              </a:rPr>
              <a:t>responsibility to explain A/B testing in simple language and type of testing that can be expected.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6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dirty="0"/>
              <a:t>Privacy Invasion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648" y="2144583"/>
            <a:ext cx="7796540" cy="3997828"/>
          </a:xfrm>
        </p:spPr>
        <p:txBody>
          <a:bodyPr/>
          <a:lstStyle/>
          <a:p>
            <a:r>
              <a:rPr lang="en-US" dirty="0" smtClean="0"/>
              <a:t>User must be notified in case of privacy invasion</a:t>
            </a:r>
          </a:p>
          <a:p>
            <a:r>
              <a:rPr lang="en-US" dirty="0" smtClean="0"/>
              <a:t>You are responsible for third-party actions regarding insights</a:t>
            </a:r>
          </a:p>
          <a:p>
            <a:r>
              <a:rPr lang="en-US" dirty="0" smtClean="0"/>
              <a:t>Denial of service or reduced service.</a:t>
            </a:r>
          </a:p>
          <a:p>
            <a:r>
              <a:rPr lang="en-US" dirty="0" smtClean="0"/>
              <a:t>User can choose to remove any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44" y="452777"/>
            <a:ext cx="2278579" cy="22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73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2630</TotalTime>
  <Words>296</Words>
  <Application>Microsoft Macintosh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Mangal</vt:lpstr>
      <vt:lpstr>MS Shell Dlg 2</vt:lpstr>
      <vt:lpstr>Wingdings</vt:lpstr>
      <vt:lpstr>Wingdings 3</vt:lpstr>
      <vt:lpstr>Arial</vt:lpstr>
      <vt:lpstr>Madison</vt:lpstr>
      <vt:lpstr>Privacy Policy Regulation (PPR)</vt:lpstr>
      <vt:lpstr>Problem Statement</vt:lpstr>
      <vt:lpstr>Inspiration</vt:lpstr>
      <vt:lpstr>Framework</vt:lpstr>
      <vt:lpstr>Privacy Policy Overview </vt:lpstr>
      <vt:lpstr>Data</vt:lpstr>
      <vt:lpstr>Individual Choice &amp; Access </vt:lpstr>
      <vt:lpstr>A/B Testing </vt:lpstr>
      <vt:lpstr>Privacy Invasion </vt:lpstr>
      <vt:lpstr>Privacy Policy Regulation Rubric </vt:lpstr>
      <vt:lpstr>Accountability &amp; Enforcement 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Privacy Policy Guidelines &amp; Enforcement</dc:title>
  <dc:creator>Ankith Gunapal</dc:creator>
  <cp:lastModifiedBy>Ankith Gunapal</cp:lastModifiedBy>
  <cp:revision>28</cp:revision>
  <dcterms:created xsi:type="dcterms:W3CDTF">2017-12-11T02:55:53Z</dcterms:created>
  <dcterms:modified xsi:type="dcterms:W3CDTF">2017-12-12T22:46:50Z</dcterms:modified>
</cp:coreProperties>
</file>