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79" r:id="rId11"/>
    <p:sldId id="266" r:id="rId12"/>
  </p:sldIdLst>
  <p:sldSz cx="9144000" cy="5143500" type="screen16x9"/>
  <p:notesSz cx="6858000" cy="9144000"/>
  <p:embeddedFontLst>
    <p:embeddedFont>
      <p:font typeface="Barlow" panose="00000500000000000000" pitchFamily="2" charset="-94"/>
      <p:regular r:id="rId14"/>
      <p:bold r:id="rId15"/>
      <p:italic r:id="rId16"/>
      <p:boldItalic r:id="rId17"/>
    </p:embeddedFont>
    <p:embeddedFont>
      <p:font typeface="Barlow Light" panose="00000400000000000000" pitchFamily="2" charset="-94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8" autoAdjust="0"/>
    <p:restoredTop sz="92460" autoAdjust="0"/>
  </p:normalViewPr>
  <p:slideViewPr>
    <p:cSldViewPr snapToGrid="0" snapToObjects="1">
      <p:cViewPr varScale="1">
        <p:scale>
          <a:sx n="140" d="100"/>
          <a:sy n="140" d="100"/>
        </p:scale>
        <p:origin x="9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522086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ARDUINO </a:t>
            </a:r>
            <a:br>
              <a:rPr lang="tr-TR" sz="2800" dirty="0"/>
            </a:br>
            <a:r>
              <a:rPr lang="tr-TR" sz="2800" dirty="0"/>
              <a:t>GROUP </a:t>
            </a:r>
            <a:br>
              <a:rPr lang="tr-TR" sz="2800" dirty="0"/>
            </a:br>
            <a:r>
              <a:rPr lang="tr-TR" sz="2800" dirty="0"/>
              <a:t>PROJECT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1A48D87-D711-45E2-9994-C3530A27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Group:9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 flipH="1">
            <a:off x="4111084" y="6252117"/>
            <a:ext cx="684486" cy="508320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 descr="A picture containing text, road, indoor&#10;&#10;Description automatically generated">
            <a:extLst>
              <a:ext uri="{FF2B5EF4-FFF2-40B4-BE49-F238E27FC236}">
                <a16:creationId xmlns:a16="http://schemas.microsoft.com/office/drawing/2014/main" id="{1DA79E3C-5C9C-1CF5-F2D9-7AE3D2DD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006" y="1758740"/>
            <a:ext cx="4952418" cy="2861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1EB342-C485-E528-177F-5666B5B1E0EF}"/>
              </a:ext>
            </a:extLst>
          </p:cNvPr>
          <p:cNvSpPr txBox="1"/>
          <p:nvPr/>
        </p:nvSpPr>
        <p:spPr>
          <a:xfrm>
            <a:off x="3576577" y="1188193"/>
            <a:ext cx="421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FFC000"/>
                </a:solidFill>
                <a:latin typeface="Barlow" panose="00000500000000000000" pitchFamily="2" charset="-94"/>
              </a:rPr>
              <a:t>CAR</a:t>
            </a:r>
            <a:r>
              <a:rPr lang="tr-TR" sz="2000" dirty="0">
                <a:solidFill>
                  <a:srgbClr val="FFC000"/>
                </a:solidFill>
                <a:latin typeface="Barlow" panose="00000500000000000000" pitchFamily="2" charset="-94"/>
              </a:rPr>
              <a:t> </a:t>
            </a:r>
            <a:r>
              <a:rPr lang="tr-TR" sz="2000" b="1" dirty="0">
                <a:solidFill>
                  <a:srgbClr val="FFC000"/>
                </a:solidFill>
                <a:latin typeface="Barlow" panose="00000500000000000000" pitchFamily="2" charset="-94"/>
              </a:rPr>
              <a:t>PARKING</a:t>
            </a:r>
            <a:r>
              <a:rPr lang="tr-TR" sz="2000" dirty="0">
                <a:solidFill>
                  <a:srgbClr val="FFC000"/>
                </a:solidFill>
                <a:latin typeface="Barlow" panose="00000500000000000000" pitchFamily="2" charset="-94"/>
              </a:rPr>
              <a:t> </a:t>
            </a:r>
            <a:r>
              <a:rPr lang="tr-TR" sz="2000" b="1" dirty="0">
                <a:solidFill>
                  <a:srgbClr val="FFC000"/>
                </a:solidFill>
                <a:latin typeface="Barlow" panose="00000500000000000000" pitchFamily="2" charset="-94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╸"/>
            </a:pPr>
            <a:r>
              <a:rPr lang="e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Presentation template by </a:t>
            </a:r>
            <a:r>
              <a:rPr lang="en" sz="24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Photographs by </a:t>
            </a:r>
            <a:r>
              <a:rPr lang="tr-T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Google Stock Pictures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Illustrations by </a:t>
            </a:r>
            <a:r>
              <a:rPr lang="tr-T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Çağrı TİRELİOĞLU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THANKS FOR LISTENING &lt;3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5475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1"/>
                </a:solidFill>
              </a:rPr>
              <a:t>WHY THIS PROJECT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tr-TR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No human no mistakes.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tr-TR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Less work more productivity.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tr-TR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Making human’s life easier.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tr-TR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Improvements of technology.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9AFDEB-173F-7844-6CCD-18252D7E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14" y="127116"/>
            <a:ext cx="4224933" cy="2112467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2E18F6E-B7B4-1275-0AB2-2410F26F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5" y="2826327"/>
            <a:ext cx="316325" cy="31632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C63CA9C-5EE9-C98A-450C-8E57A1D88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12" y="3334327"/>
            <a:ext cx="316325" cy="31632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AAD6332F-612C-DB2C-5B6B-8D3062F5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11" y="3842327"/>
            <a:ext cx="316325" cy="31632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99DE0AE-3F8E-8511-2A2A-8CE3D3E3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75" y="4350327"/>
            <a:ext cx="316325" cy="316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WORKABLE SOLUTIONS FOR PROBLEM</a:t>
            </a:r>
            <a:endParaRPr dirty="0"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 flipH="1" flipV="1">
            <a:off x="8288698" y="735375"/>
            <a:ext cx="45719" cy="618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445462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tr-T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Automatically opening and closing the door.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tr-T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Showing current parkingslots on LCD.</a:t>
            </a:r>
            <a:endParaRPr lang="tr-TR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tr-TR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tr-T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Directions for possible mistakes.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tr-TR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tr-TR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tr-TR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0D9B807-6A1B-F312-D17B-9527CB5E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8" y="1331192"/>
            <a:ext cx="513373" cy="513373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EA8E56C-06AB-67C4-1A3B-54D51FEB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7" y="1892553"/>
            <a:ext cx="513373" cy="51337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D8B0420-2F2C-F6CD-530D-F93939E7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8" y="2492912"/>
            <a:ext cx="513373" cy="513373"/>
          </a:xfrm>
          <a:prstGeom prst="rect">
            <a:avLst/>
          </a:prstGeom>
        </p:spPr>
      </p:pic>
      <p:pic>
        <p:nvPicPr>
          <p:cNvPr id="9" name="Picture 8" descr="A chalkboard with writing on it&#10;&#10;Description automatically generated">
            <a:extLst>
              <a:ext uri="{FF2B5EF4-FFF2-40B4-BE49-F238E27FC236}">
                <a16:creationId xmlns:a16="http://schemas.microsoft.com/office/drawing/2014/main" id="{F736F4D2-112D-9EF9-690A-8663F3D56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492" y="2149239"/>
            <a:ext cx="3815806" cy="2384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USED MATERIALS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tr-TR" sz="2400" dirty="0"/>
              <a:t>HC-SR04 Ultrasonic Sensors</a:t>
            </a:r>
          </a:p>
          <a:p>
            <a:pPr marL="76200" indent="0">
              <a:buNone/>
            </a:pPr>
            <a:r>
              <a:rPr lang="tr-TR" sz="2400" dirty="0" err="1"/>
              <a:t>Servo</a:t>
            </a:r>
            <a:r>
              <a:rPr lang="tr-TR" sz="2400" dirty="0"/>
              <a:t> motors</a:t>
            </a:r>
          </a:p>
          <a:p>
            <a:pPr marL="76200" indent="0">
              <a:buNone/>
            </a:pPr>
            <a:r>
              <a:rPr lang="tr-TR" sz="2400" dirty="0" err="1"/>
              <a:t>Lcd</a:t>
            </a:r>
            <a:endParaRPr lang="tr-TR" sz="2400" dirty="0"/>
          </a:p>
          <a:p>
            <a:pPr marL="76200" indent="0">
              <a:buNone/>
            </a:pPr>
            <a:r>
              <a:rPr lang="tr-TR" sz="2400" dirty="0"/>
              <a:t>Buzzer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 dirty="0"/>
              <a:t>Arduino UNO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DC71D-EA6E-250A-BDBD-3B17A40A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26" y="1481096"/>
            <a:ext cx="3131147" cy="31192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364464" y="409998"/>
            <a:ext cx="54439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CONNECTIONS SCHEMA ON  ARDUINO</a:t>
            </a:r>
            <a:endParaRPr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7B7F32-7A5D-0822-263D-FA0B17E7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460" y="1004619"/>
            <a:ext cx="7923793" cy="360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B927F9C-7138-E198-EAD3-891E5E068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3" y="252015"/>
            <a:ext cx="8308754" cy="4639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39A8C6-72ED-CCA3-CF65-F6922409D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7" y="329787"/>
            <a:ext cx="8446685" cy="4483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97CC917-4975-2CF4-F201-E0EABE89E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3" y="360600"/>
            <a:ext cx="8365321" cy="4422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4745375" y="1067483"/>
            <a:ext cx="3867689" cy="395312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670045" y="1143821"/>
            <a:ext cx="3867689" cy="39531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5347875" y="460380"/>
            <a:ext cx="700300" cy="67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853478" y="719626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br>
              <a:rPr lang="en" dirty="0"/>
            </a:br>
            <a:r>
              <a:rPr lang="en" dirty="0"/>
              <a:t>TO EXPLAIN</a:t>
            </a:r>
            <a:r>
              <a:rPr lang="tr-TR" dirty="0"/>
              <a:t> SITUATIONS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0E52-4397-0DBF-FB3F-F105AA930821}"/>
              </a:ext>
            </a:extLst>
          </p:cNvPr>
          <p:cNvSpPr txBox="1"/>
          <p:nvPr/>
        </p:nvSpPr>
        <p:spPr>
          <a:xfrm>
            <a:off x="1317559" y="1913453"/>
            <a:ext cx="2312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Operations are carried out quickly without human beings.</a:t>
            </a:r>
          </a:p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</a:t>
            </a:r>
          </a:p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Cost is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lower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than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while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there is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people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.</a:t>
            </a:r>
          </a:p>
          <a:p>
            <a:endParaRPr lang="tr-TR" b="1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-94"/>
            </a:endParaRPr>
          </a:p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The most usable system for modern age. </a:t>
            </a:r>
          </a:p>
          <a:p>
            <a:endParaRPr lang="tr-TR" b="1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-9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8A3EF-7F9F-2842-2517-20CE93DDD70D}"/>
              </a:ext>
            </a:extLst>
          </p:cNvPr>
          <p:cNvSpPr txBox="1"/>
          <p:nvPr/>
        </p:nvSpPr>
        <p:spPr>
          <a:xfrm>
            <a:off x="5549043" y="2010919"/>
            <a:ext cx="24585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Actually this system is used anyplace at where cars used.</a:t>
            </a:r>
          </a:p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</a:t>
            </a:r>
          </a:p>
          <a:p>
            <a:endParaRPr lang="tr-TR" b="1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-94"/>
            </a:endParaRPr>
          </a:p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For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example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; inside the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bazaar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,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bus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terminal, car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parks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etc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-94"/>
              </a:rPr>
              <a:t>.</a:t>
            </a:r>
          </a:p>
          <a:p>
            <a:endParaRPr lang="tr-TR" b="1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-94"/>
            </a:endParaRP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42658FD9-2E27-4B8B-D764-532FC7A1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37" y="1955669"/>
            <a:ext cx="276855" cy="276855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39FCFE09-6ADE-BE3D-77A1-8EDBF318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36" y="2804552"/>
            <a:ext cx="276855" cy="276855"/>
          </a:xfrm>
          <a:prstGeom prst="rect">
            <a:avLst/>
          </a:prstGeom>
        </p:spPr>
      </p:pic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6077E6F1-D22F-2374-707D-3B7E0165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37" y="3460352"/>
            <a:ext cx="276855" cy="276855"/>
          </a:xfrm>
          <a:prstGeom prst="rect">
            <a:avLst/>
          </a:prstGeom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4AFEBF26-B724-0DE7-6450-DE854C23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97" y="3118870"/>
            <a:ext cx="276855" cy="276855"/>
          </a:xfrm>
          <a:prstGeom prst="rect">
            <a:avLst/>
          </a:prstGeom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476D7750-5834-A803-41E8-56ABCDD3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75" y="2053954"/>
            <a:ext cx="276855" cy="276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320</Words>
  <Application>Microsoft Office PowerPoint</Application>
  <PresentationFormat>Ekran Gösterisi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Barlow</vt:lpstr>
      <vt:lpstr>Arial</vt:lpstr>
      <vt:lpstr>Barlow Light</vt:lpstr>
      <vt:lpstr>Calibri</vt:lpstr>
      <vt:lpstr>Minola template</vt:lpstr>
      <vt:lpstr>ARDUINO  GROUP  PROJECT</vt:lpstr>
      <vt:lpstr>WHY THIS PROJECT</vt:lpstr>
      <vt:lpstr>WORKABLE SOLUTIONS FOR PROBLEM</vt:lpstr>
      <vt:lpstr>USED MATERIALS</vt:lpstr>
      <vt:lpstr>CONNECTIONS SCHEMA ON  ARDUINO</vt:lpstr>
      <vt:lpstr>YOU CAN ALSO SPLIT YOUR CONTENT</vt:lpstr>
      <vt:lpstr>IN TWO OR THREE COLUMNS</vt:lpstr>
      <vt:lpstr>A PICTURE IS WORTH A THOUSAND WORDS</vt:lpstr>
      <vt:lpstr>DIAGRAMS TO EXPLAIN SITUATIONS</vt:lpstr>
      <vt:lpstr>CREDITS</vt:lpstr>
      <vt:lpstr>THANKS FOR LISTENING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furkan filicioğlu</dc:creator>
  <cp:lastModifiedBy>Çağrı Tirelioğlu</cp:lastModifiedBy>
  <cp:revision>14</cp:revision>
  <dcterms:modified xsi:type="dcterms:W3CDTF">2023-01-18T20:31:49Z</dcterms:modified>
</cp:coreProperties>
</file>