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78" r:id="rId3"/>
    <p:sldId id="260" r:id="rId4"/>
    <p:sldId id="262" r:id="rId5"/>
    <p:sldId id="288" r:id="rId6"/>
    <p:sldId id="259" r:id="rId7"/>
    <p:sldId id="258" r:id="rId8"/>
    <p:sldId id="265" r:id="rId9"/>
    <p:sldId id="257" r:id="rId10"/>
    <p:sldId id="293" r:id="rId11"/>
    <p:sldId id="294" r:id="rId12"/>
    <p:sldId id="29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D1AA7F-E0BA-4189-8BE7-53C776D1A006}">
  <a:tblStyle styleId="{95D1AA7F-E0BA-4189-8BE7-53C776D1A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3278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7ff873655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7ff873655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86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0f1f795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0f1f795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33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70f1f795cd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70f1f795cd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64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29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0f1f79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0f1f79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0f1f795c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0f1f795c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88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6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1">
  <p:cSld name="CUSTOM_14">
    <p:bg>
      <p:bgPr>
        <a:solidFill>
          <a:schemeClr val="accen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92125" y="2406782"/>
            <a:ext cx="2850600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"/>
          </p:nvPr>
        </p:nvSpPr>
        <p:spPr>
          <a:xfrm>
            <a:off x="796372" y="3562473"/>
            <a:ext cx="2850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89525" y="139730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7980425" y="1334375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440575" y="3955875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872600" y="585100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636825" y="30289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636175" y="179595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457825" y="9010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51825" y="3832950"/>
            <a:ext cx="412800" cy="4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769245" y="613803"/>
            <a:ext cx="7564105" cy="3519171"/>
            <a:chOff x="769245" y="613803"/>
            <a:chExt cx="7564105" cy="3519171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1115120" y="613803"/>
              <a:ext cx="7218230" cy="3519171"/>
              <a:chOff x="1115120" y="613803"/>
              <a:chExt cx="7218230" cy="3519171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115120" y="259565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5400000">
                <a:off x="7316875" y="3436662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8216950" y="2952750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00000">
                <a:off x="2313850" y="1064387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7697995" y="61380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580750" y="4016575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>
              <a:off x="769245" y="8410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5400000">
              <a:off x="7011850" y="176801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86000" y="7398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4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88325" y="750831"/>
            <a:ext cx="75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88325" y="1485095"/>
            <a:ext cx="77175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5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39" name="Google Shape;39;p4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8278400" y="4338404"/>
            <a:ext cx="134100" cy="13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572000" y="2114075"/>
            <a:ext cx="3784800" cy="23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05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787200" y="2951025"/>
            <a:ext cx="35958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96850" y="495434"/>
            <a:ext cx="794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7">
    <p:bg>
      <p:bgPr>
        <a:solidFill>
          <a:schemeClr val="accen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1864500" y="1815375"/>
            <a:ext cx="2121900" cy="1755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2"/>
          </p:nvPr>
        </p:nvSpPr>
        <p:spPr>
          <a:xfrm>
            <a:off x="5157600" y="2492945"/>
            <a:ext cx="2121900" cy="175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87200" y="748600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3"/>
          </p:nvPr>
        </p:nvSpPr>
        <p:spPr>
          <a:xfrm>
            <a:off x="2089489" y="1967769"/>
            <a:ext cx="17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4"/>
          </p:nvPr>
        </p:nvSpPr>
        <p:spPr>
          <a:xfrm>
            <a:off x="5363100" y="2645334"/>
            <a:ext cx="17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032925" y="3873337"/>
            <a:ext cx="30783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2271225" y="1713691"/>
            <a:ext cx="4601700" cy="16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accent6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392100" y="746469"/>
            <a:ext cx="43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4644935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2"/>
          </p:nvPr>
        </p:nvSpPr>
        <p:spPr>
          <a:xfrm>
            <a:off x="6563530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3" hasCustomPrompt="1"/>
          </p:nvPr>
        </p:nvSpPr>
        <p:spPr>
          <a:xfrm>
            <a:off x="941960" y="2304533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4" hasCustomPrompt="1"/>
          </p:nvPr>
        </p:nvSpPr>
        <p:spPr>
          <a:xfrm>
            <a:off x="2838614" y="2303046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5" hasCustomPrompt="1"/>
          </p:nvPr>
        </p:nvSpPr>
        <p:spPr>
          <a:xfrm>
            <a:off x="4733228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6" hasCustomPrompt="1"/>
          </p:nvPr>
        </p:nvSpPr>
        <p:spPr>
          <a:xfrm>
            <a:off x="6652735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7"/>
          </p:nvPr>
        </p:nvSpPr>
        <p:spPr>
          <a:xfrm>
            <a:off x="787197" y="3026340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8"/>
          </p:nvPr>
        </p:nvSpPr>
        <p:spPr>
          <a:xfrm>
            <a:off x="2705791" y="3026340"/>
            <a:ext cx="1840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9"/>
          </p:nvPr>
        </p:nvSpPr>
        <p:spPr>
          <a:xfrm>
            <a:off x="6497980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3"/>
          </p:nvPr>
        </p:nvSpPr>
        <p:spPr>
          <a:xfrm>
            <a:off x="852747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4"/>
          </p:nvPr>
        </p:nvSpPr>
        <p:spPr>
          <a:xfrm>
            <a:off x="2748841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5"/>
          </p:nvPr>
        </p:nvSpPr>
        <p:spPr>
          <a:xfrm>
            <a:off x="4579385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578802" y="793500"/>
            <a:ext cx="750223" cy="600349"/>
            <a:chOff x="578802" y="793500"/>
            <a:chExt cx="750223" cy="600349"/>
          </a:xfrm>
        </p:grpSpPr>
        <p:sp>
          <p:nvSpPr>
            <p:cNvPr id="134" name="Google Shape;134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 rot="10800000">
            <a:off x="7841477" y="732650"/>
            <a:ext cx="750223" cy="600349"/>
            <a:chOff x="578802" y="793500"/>
            <a:chExt cx="750223" cy="600349"/>
          </a:xfrm>
        </p:grpSpPr>
        <p:sp>
          <p:nvSpPr>
            <p:cNvPr id="137" name="Google Shape;137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CUSTOM_13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2414250" y="2368484"/>
            <a:ext cx="4315500" cy="13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2500400" y="3618384"/>
            <a:ext cx="41433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603289" y="562457"/>
            <a:ext cx="8022032" cy="3804345"/>
            <a:chOff x="603289" y="562457"/>
            <a:chExt cx="8022032" cy="3804345"/>
          </a:xfrm>
        </p:grpSpPr>
        <p:sp>
          <p:nvSpPr>
            <p:cNvPr id="157" name="Google Shape;157;p24"/>
            <p:cNvSpPr/>
            <p:nvPr/>
          </p:nvSpPr>
          <p:spPr>
            <a:xfrm>
              <a:off x="6562317" y="763432"/>
              <a:ext cx="416806" cy="416906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7992950" y="2287350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603289" y="562457"/>
              <a:ext cx="294000" cy="294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 rot="5400000">
              <a:off x="2065925" y="1193400"/>
              <a:ext cx="194700" cy="1686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8358595" y="562462"/>
              <a:ext cx="226800" cy="226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200125" y="1893728"/>
              <a:ext cx="137100" cy="13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867867" y="1926857"/>
              <a:ext cx="416806" cy="416906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244950" y="2657428"/>
              <a:ext cx="137100" cy="13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3511200" y="674248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8431521" y="4173002"/>
              <a:ext cx="193800" cy="1938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 rot="5400000">
              <a:off x="777875" y="3740675"/>
              <a:ext cx="148500" cy="1284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966369" y="893654"/>
              <a:ext cx="145500" cy="1455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4" r:id="rId6"/>
    <p:sldLayoutId id="2147483665" r:id="rId7"/>
    <p:sldLayoutId id="2147483666" r:id="rId8"/>
    <p:sldLayoutId id="2147483670" r:id="rId9"/>
    <p:sldLayoutId id="2147483674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ctrTitle"/>
          </p:nvPr>
        </p:nvSpPr>
        <p:spPr>
          <a:xfrm>
            <a:off x="787199" y="1588308"/>
            <a:ext cx="3293707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Absensi</a:t>
            </a:r>
            <a:endParaRPr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 err="1"/>
              <a:t>Berbasis</a:t>
            </a:r>
            <a:r>
              <a:rPr lang="en-US" sz="1200" dirty="0"/>
              <a:t> </a:t>
            </a:r>
            <a:r>
              <a:rPr lang="en-US" sz="1200" dirty="0" err="1"/>
              <a:t>FaceRecognition</a:t>
            </a:r>
            <a:endParaRPr sz="1200" dirty="0"/>
          </a:p>
        </p:txBody>
      </p:sp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37"/>
          <p:cNvGrpSpPr/>
          <p:nvPr/>
        </p:nvGrpSpPr>
        <p:grpSpPr>
          <a:xfrm>
            <a:off x="890054" y="4023218"/>
            <a:ext cx="410638" cy="327985"/>
            <a:chOff x="986304" y="3905918"/>
            <a:chExt cx="410638" cy="327985"/>
          </a:xfrm>
        </p:grpSpPr>
        <p:sp>
          <p:nvSpPr>
            <p:cNvPr id="262" name="Google Shape;262;p37"/>
            <p:cNvSpPr/>
            <p:nvPr/>
          </p:nvSpPr>
          <p:spPr>
            <a:xfrm>
              <a:off x="986304" y="4021204"/>
              <a:ext cx="212700" cy="2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263742" y="3905918"/>
              <a:ext cx="133200" cy="1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7"/>
          <p:cNvGrpSpPr/>
          <p:nvPr/>
        </p:nvGrpSpPr>
        <p:grpSpPr>
          <a:xfrm>
            <a:off x="2944900" y="783800"/>
            <a:ext cx="5478869" cy="3501754"/>
            <a:chOff x="2944900" y="783800"/>
            <a:chExt cx="5478869" cy="3501754"/>
          </a:xfrm>
        </p:grpSpPr>
        <p:grpSp>
          <p:nvGrpSpPr>
            <p:cNvPr id="265" name="Google Shape;265;p37"/>
            <p:cNvGrpSpPr/>
            <p:nvPr/>
          </p:nvGrpSpPr>
          <p:grpSpPr>
            <a:xfrm>
              <a:off x="4363958" y="1400034"/>
              <a:ext cx="4059811" cy="2845200"/>
              <a:chOff x="9164418" y="1581373"/>
              <a:chExt cx="3859136" cy="2704563"/>
            </a:xfrm>
          </p:grpSpPr>
          <p:sp>
            <p:nvSpPr>
              <p:cNvPr id="266" name="Google Shape;266;p37"/>
              <p:cNvSpPr/>
              <p:nvPr/>
            </p:nvSpPr>
            <p:spPr>
              <a:xfrm>
                <a:off x="9164418" y="3411589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5" y="0"/>
                    </a:moveTo>
                    <a:cubicBezTo>
                      <a:pt x="1305" y="1210"/>
                      <a:pt x="1210" y="1304"/>
                      <a:pt x="1" y="1414"/>
                    </a:cubicBezTo>
                    <a:cubicBezTo>
                      <a:pt x="1210" y="1509"/>
                      <a:pt x="1305" y="1603"/>
                      <a:pt x="1415" y="2828"/>
                    </a:cubicBezTo>
                    <a:cubicBezTo>
                      <a:pt x="1509" y="1603"/>
                      <a:pt x="1603" y="1509"/>
                      <a:pt x="2829" y="1414"/>
                    </a:cubicBezTo>
                    <a:cubicBezTo>
                      <a:pt x="1603" y="1304"/>
                      <a:pt x="1525" y="1210"/>
                      <a:pt x="1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>
                <a:off x="11406402" y="1588146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4" y="0"/>
                    </a:moveTo>
                    <a:cubicBezTo>
                      <a:pt x="1320" y="1226"/>
                      <a:pt x="1226" y="1320"/>
                      <a:pt x="0" y="1414"/>
                    </a:cubicBezTo>
                    <a:cubicBezTo>
                      <a:pt x="1226" y="1524"/>
                      <a:pt x="1320" y="1619"/>
                      <a:pt x="1414" y="2828"/>
                    </a:cubicBezTo>
                    <a:cubicBezTo>
                      <a:pt x="1524" y="1619"/>
                      <a:pt x="1618" y="1524"/>
                      <a:pt x="2828" y="1414"/>
                    </a:cubicBezTo>
                    <a:cubicBezTo>
                      <a:pt x="1618" y="1304"/>
                      <a:pt x="1524" y="1226"/>
                      <a:pt x="1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7"/>
              <p:cNvSpPr/>
              <p:nvPr/>
            </p:nvSpPr>
            <p:spPr>
              <a:xfrm>
                <a:off x="12825104" y="3143144"/>
                <a:ext cx="198450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829" extrusionOk="0">
                    <a:moveTo>
                      <a:pt x="1415" y="1"/>
                    </a:moveTo>
                    <a:cubicBezTo>
                      <a:pt x="1305" y="1226"/>
                      <a:pt x="1210" y="1320"/>
                      <a:pt x="1" y="1415"/>
                    </a:cubicBezTo>
                    <a:cubicBezTo>
                      <a:pt x="1210" y="1525"/>
                      <a:pt x="1305" y="1619"/>
                      <a:pt x="1415" y="2829"/>
                    </a:cubicBezTo>
                    <a:cubicBezTo>
                      <a:pt x="1509" y="1619"/>
                      <a:pt x="1603" y="1525"/>
                      <a:pt x="2813" y="1415"/>
                    </a:cubicBezTo>
                    <a:cubicBezTo>
                      <a:pt x="1603" y="1320"/>
                      <a:pt x="1509" y="1226"/>
                      <a:pt x="1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>
                <a:off x="9425723" y="3527766"/>
                <a:ext cx="2438474" cy="632952"/>
              </a:xfrm>
              <a:custGeom>
                <a:avLst/>
                <a:gdLst/>
                <a:ahLst/>
                <a:cxnLst/>
                <a:rect l="l" t="t" r="r" b="b"/>
                <a:pathLst>
                  <a:path w="34565" h="8972" extrusionOk="0">
                    <a:moveTo>
                      <a:pt x="7353" y="0"/>
                    </a:moveTo>
                    <a:lnTo>
                      <a:pt x="425" y="7730"/>
                    </a:lnTo>
                    <a:cubicBezTo>
                      <a:pt x="1" y="8217"/>
                      <a:pt x="346" y="8971"/>
                      <a:pt x="991" y="8971"/>
                    </a:cubicBezTo>
                    <a:lnTo>
                      <a:pt x="27102" y="8971"/>
                    </a:lnTo>
                    <a:cubicBezTo>
                      <a:pt x="28485" y="8971"/>
                      <a:pt x="29773" y="8327"/>
                      <a:pt x="30606" y="7243"/>
                    </a:cubicBezTo>
                    <a:lnTo>
                      <a:pt x="34565" y="2043"/>
                    </a:lnTo>
                    <a:lnTo>
                      <a:pt x="31093" y="1760"/>
                    </a:lnTo>
                    <a:lnTo>
                      <a:pt x="3231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9679552" y="3236266"/>
                <a:ext cx="2176884" cy="834647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11831" extrusionOk="0">
                    <a:moveTo>
                      <a:pt x="9317" y="0"/>
                    </a:moveTo>
                    <a:lnTo>
                      <a:pt x="440" y="4729"/>
                    </a:lnTo>
                    <a:lnTo>
                      <a:pt x="519" y="4902"/>
                    </a:lnTo>
                    <a:lnTo>
                      <a:pt x="488" y="4902"/>
                    </a:lnTo>
                    <a:cubicBezTo>
                      <a:pt x="221" y="4902"/>
                      <a:pt x="1" y="5122"/>
                      <a:pt x="1" y="5389"/>
                    </a:cubicBezTo>
                    <a:cubicBezTo>
                      <a:pt x="1" y="5672"/>
                      <a:pt x="221" y="5892"/>
                      <a:pt x="488" y="5892"/>
                    </a:cubicBezTo>
                    <a:lnTo>
                      <a:pt x="21634" y="5892"/>
                    </a:lnTo>
                    <a:cubicBezTo>
                      <a:pt x="23001" y="5892"/>
                      <a:pt x="24117" y="7008"/>
                      <a:pt x="24117" y="8374"/>
                    </a:cubicBezTo>
                    <a:cubicBezTo>
                      <a:pt x="24117" y="9741"/>
                      <a:pt x="23001" y="10857"/>
                      <a:pt x="21634" y="10857"/>
                    </a:cubicBezTo>
                    <a:lnTo>
                      <a:pt x="488" y="10857"/>
                    </a:lnTo>
                    <a:cubicBezTo>
                      <a:pt x="221" y="10857"/>
                      <a:pt x="1" y="11077"/>
                      <a:pt x="1" y="11344"/>
                    </a:cubicBezTo>
                    <a:cubicBezTo>
                      <a:pt x="1" y="11611"/>
                      <a:pt x="221" y="11831"/>
                      <a:pt x="488" y="11831"/>
                    </a:cubicBezTo>
                    <a:lnTo>
                      <a:pt x="21744" y="11831"/>
                    </a:lnTo>
                    <a:cubicBezTo>
                      <a:pt x="22813" y="11799"/>
                      <a:pt x="23755" y="11297"/>
                      <a:pt x="24368" y="10511"/>
                    </a:cubicBezTo>
                    <a:cubicBezTo>
                      <a:pt x="25295" y="9568"/>
                      <a:pt x="29600" y="5091"/>
                      <a:pt x="29961" y="3755"/>
                    </a:cubicBezTo>
                    <a:cubicBezTo>
                      <a:pt x="30857" y="440"/>
                      <a:pt x="27133" y="0"/>
                      <a:pt x="2713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>
                <a:off x="9679552" y="3617573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0"/>
                    </a:moveTo>
                    <a:cubicBezTo>
                      <a:pt x="1" y="267"/>
                      <a:pt x="221" y="471"/>
                      <a:pt x="488" y="471"/>
                    </a:cubicBezTo>
                    <a:lnTo>
                      <a:pt x="21634" y="471"/>
                    </a:lnTo>
                    <a:cubicBezTo>
                      <a:pt x="21729" y="471"/>
                      <a:pt x="21807" y="487"/>
                      <a:pt x="21886" y="487"/>
                    </a:cubicBezTo>
                    <a:cubicBezTo>
                      <a:pt x="22781" y="518"/>
                      <a:pt x="23598" y="1021"/>
                      <a:pt x="24023" y="1822"/>
                    </a:cubicBezTo>
                    <a:lnTo>
                      <a:pt x="24054" y="1885"/>
                    </a:lnTo>
                    <a:cubicBezTo>
                      <a:pt x="23771" y="801"/>
                      <a:pt x="22797" y="0"/>
                      <a:pt x="216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>
                <a:off x="9713908" y="365192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29"/>
                    </a:cubicBezTo>
                    <a:cubicBezTo>
                      <a:pt x="23897" y="2907"/>
                      <a:pt x="23897" y="2058"/>
                      <a:pt x="23536" y="1335"/>
                    </a:cubicBezTo>
                    <a:cubicBezTo>
                      <a:pt x="23111" y="519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9713908" y="373390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>
                <a:off x="9713908" y="381482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>
                <a:off x="9713908" y="3895740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>
                <a:off x="9679552" y="2744130"/>
                <a:ext cx="2180200" cy="838034"/>
              </a:xfrm>
              <a:custGeom>
                <a:avLst/>
                <a:gdLst/>
                <a:ahLst/>
                <a:cxnLst/>
                <a:rect l="l" t="t" r="r" b="b"/>
                <a:pathLst>
                  <a:path w="30904" h="11879" extrusionOk="0">
                    <a:moveTo>
                      <a:pt x="9364" y="1"/>
                    </a:moveTo>
                    <a:lnTo>
                      <a:pt x="488" y="4746"/>
                    </a:lnTo>
                    <a:lnTo>
                      <a:pt x="598" y="4950"/>
                    </a:lnTo>
                    <a:lnTo>
                      <a:pt x="488" y="4950"/>
                    </a:lnTo>
                    <a:cubicBezTo>
                      <a:pt x="221" y="4950"/>
                      <a:pt x="1" y="5170"/>
                      <a:pt x="1" y="5437"/>
                    </a:cubicBezTo>
                    <a:cubicBezTo>
                      <a:pt x="1" y="5704"/>
                      <a:pt x="221" y="5940"/>
                      <a:pt x="488" y="5940"/>
                    </a:cubicBezTo>
                    <a:lnTo>
                      <a:pt x="21634" y="5940"/>
                    </a:lnTo>
                    <a:cubicBezTo>
                      <a:pt x="23001" y="5940"/>
                      <a:pt x="24117" y="7039"/>
                      <a:pt x="24117" y="8422"/>
                    </a:cubicBezTo>
                    <a:cubicBezTo>
                      <a:pt x="24117" y="9789"/>
                      <a:pt x="23001" y="10904"/>
                      <a:pt x="21634" y="10904"/>
                    </a:cubicBezTo>
                    <a:lnTo>
                      <a:pt x="488" y="10904"/>
                    </a:lnTo>
                    <a:cubicBezTo>
                      <a:pt x="221" y="10904"/>
                      <a:pt x="1" y="11124"/>
                      <a:pt x="1" y="11391"/>
                    </a:cubicBezTo>
                    <a:cubicBezTo>
                      <a:pt x="1" y="11658"/>
                      <a:pt x="221" y="11878"/>
                      <a:pt x="488" y="11878"/>
                    </a:cubicBezTo>
                    <a:lnTo>
                      <a:pt x="21744" y="11878"/>
                    </a:lnTo>
                    <a:cubicBezTo>
                      <a:pt x="22781" y="11847"/>
                      <a:pt x="23693" y="11376"/>
                      <a:pt x="24305" y="10621"/>
                    </a:cubicBezTo>
                    <a:cubicBezTo>
                      <a:pt x="24918" y="10009"/>
                      <a:pt x="29631" y="5154"/>
                      <a:pt x="30008" y="3756"/>
                    </a:cubicBezTo>
                    <a:cubicBezTo>
                      <a:pt x="30904" y="456"/>
                      <a:pt x="27180" y="17"/>
                      <a:pt x="271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>
                <a:off x="9679552" y="3128752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1"/>
                    </a:moveTo>
                    <a:cubicBezTo>
                      <a:pt x="1" y="268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1713" y="472"/>
                      <a:pt x="21792" y="472"/>
                      <a:pt x="21854" y="488"/>
                    </a:cubicBezTo>
                    <a:cubicBezTo>
                      <a:pt x="22766" y="503"/>
                      <a:pt x="23598" y="1006"/>
                      <a:pt x="24023" y="1823"/>
                    </a:cubicBezTo>
                    <a:lnTo>
                      <a:pt x="24054" y="1886"/>
                    </a:lnTo>
                    <a:cubicBezTo>
                      <a:pt x="23771" y="802"/>
                      <a:pt x="22797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>
                <a:off x="9713908" y="3163108"/>
                <a:ext cx="1685874" cy="350339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6" extrusionOk="0">
                    <a:moveTo>
                      <a:pt x="1" y="1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7"/>
                      <a:pt x="23536" y="3630"/>
                    </a:cubicBezTo>
                    <a:cubicBezTo>
                      <a:pt x="23897" y="2907"/>
                      <a:pt x="23897" y="2043"/>
                      <a:pt x="23536" y="1336"/>
                    </a:cubicBezTo>
                    <a:cubicBezTo>
                      <a:pt x="23111" y="519"/>
                      <a:pt x="22247" y="1"/>
                      <a:pt x="2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>
                <a:off x="9713908" y="324515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>
                <a:off x="9713908" y="3326072"/>
                <a:ext cx="1497512" cy="2328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0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>
                <a:off x="9713908" y="340691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4"/>
                    </a:cubicBezTo>
                    <a:cubicBezTo>
                      <a:pt x="21226" y="80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>
                <a:off x="9713908" y="267435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14"/>
                    </a:cubicBezTo>
                    <a:cubicBezTo>
                      <a:pt x="23897" y="2907"/>
                      <a:pt x="23897" y="2042"/>
                      <a:pt x="23536" y="1336"/>
                    </a:cubicBezTo>
                    <a:cubicBezTo>
                      <a:pt x="23111" y="503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9679552" y="2277531"/>
                <a:ext cx="2143656" cy="815811"/>
              </a:xfrm>
              <a:custGeom>
                <a:avLst/>
                <a:gdLst/>
                <a:ahLst/>
                <a:cxnLst/>
                <a:rect l="l" t="t" r="r" b="b"/>
                <a:pathLst>
                  <a:path w="30386" h="11564" extrusionOk="0">
                    <a:moveTo>
                      <a:pt x="9066" y="1"/>
                    </a:moveTo>
                    <a:lnTo>
                      <a:pt x="346" y="4667"/>
                    </a:lnTo>
                    <a:lnTo>
                      <a:pt x="330" y="4667"/>
                    </a:lnTo>
                    <a:cubicBezTo>
                      <a:pt x="283" y="4682"/>
                      <a:pt x="236" y="4698"/>
                      <a:pt x="189" y="4745"/>
                    </a:cubicBezTo>
                    <a:cubicBezTo>
                      <a:pt x="79" y="4824"/>
                      <a:pt x="1" y="4965"/>
                      <a:pt x="1" y="5122"/>
                    </a:cubicBezTo>
                    <a:lnTo>
                      <a:pt x="1" y="5154"/>
                    </a:lnTo>
                    <a:cubicBezTo>
                      <a:pt x="1" y="5405"/>
                      <a:pt x="221" y="5625"/>
                      <a:pt x="488" y="5625"/>
                    </a:cubicBezTo>
                    <a:lnTo>
                      <a:pt x="21870" y="5625"/>
                    </a:lnTo>
                    <a:cubicBezTo>
                      <a:pt x="22891" y="5735"/>
                      <a:pt x="23740" y="6442"/>
                      <a:pt x="24023" y="7400"/>
                    </a:cubicBezTo>
                    <a:cubicBezTo>
                      <a:pt x="24085" y="7620"/>
                      <a:pt x="24117" y="7856"/>
                      <a:pt x="24117" y="8107"/>
                    </a:cubicBezTo>
                    <a:cubicBezTo>
                      <a:pt x="24117" y="8406"/>
                      <a:pt x="24070" y="8704"/>
                      <a:pt x="23960" y="8971"/>
                    </a:cubicBezTo>
                    <a:cubicBezTo>
                      <a:pt x="23614" y="9898"/>
                      <a:pt x="22719" y="10558"/>
                      <a:pt x="21682" y="10574"/>
                    </a:cubicBezTo>
                    <a:lnTo>
                      <a:pt x="488" y="10574"/>
                    </a:lnTo>
                    <a:cubicBezTo>
                      <a:pt x="221" y="10574"/>
                      <a:pt x="1" y="10810"/>
                      <a:pt x="1" y="11077"/>
                    </a:cubicBezTo>
                    <a:cubicBezTo>
                      <a:pt x="1" y="11344"/>
                      <a:pt x="221" y="11564"/>
                      <a:pt x="488" y="11564"/>
                    </a:cubicBezTo>
                    <a:lnTo>
                      <a:pt x="21744" y="11564"/>
                    </a:lnTo>
                    <a:cubicBezTo>
                      <a:pt x="22593" y="11532"/>
                      <a:pt x="23363" y="11218"/>
                      <a:pt x="23944" y="10684"/>
                    </a:cubicBezTo>
                    <a:lnTo>
                      <a:pt x="23960" y="10668"/>
                    </a:lnTo>
                    <a:cubicBezTo>
                      <a:pt x="23991" y="10637"/>
                      <a:pt x="24117" y="10511"/>
                      <a:pt x="24274" y="10338"/>
                    </a:cubicBezTo>
                    <a:cubicBezTo>
                      <a:pt x="24290" y="10338"/>
                      <a:pt x="24290" y="10323"/>
                      <a:pt x="24290" y="10323"/>
                    </a:cubicBezTo>
                    <a:cubicBezTo>
                      <a:pt x="24588" y="10024"/>
                      <a:pt x="25012" y="9584"/>
                      <a:pt x="25515" y="9050"/>
                    </a:cubicBezTo>
                    <a:cubicBezTo>
                      <a:pt x="25531" y="9034"/>
                      <a:pt x="25547" y="9003"/>
                      <a:pt x="25578" y="8987"/>
                    </a:cubicBezTo>
                    <a:cubicBezTo>
                      <a:pt x="25594" y="8971"/>
                      <a:pt x="25609" y="8940"/>
                      <a:pt x="25625" y="8940"/>
                    </a:cubicBezTo>
                    <a:cubicBezTo>
                      <a:pt x="27228" y="7212"/>
                      <a:pt x="29459" y="4698"/>
                      <a:pt x="29710" y="3755"/>
                    </a:cubicBezTo>
                    <a:cubicBezTo>
                      <a:pt x="30385" y="1305"/>
                      <a:pt x="28516" y="425"/>
                      <a:pt x="27495" y="142"/>
                    </a:cubicBezTo>
                    <a:cubicBezTo>
                      <a:pt x="27133" y="32"/>
                      <a:pt x="26882" y="1"/>
                      <a:pt x="26882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7"/>
              <p:cNvSpPr/>
              <p:nvPr/>
            </p:nvSpPr>
            <p:spPr>
              <a:xfrm>
                <a:off x="9679552" y="2641060"/>
                <a:ext cx="1701394" cy="186316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641" extrusionOk="0">
                    <a:moveTo>
                      <a:pt x="1" y="1"/>
                    </a:moveTo>
                    <a:cubicBezTo>
                      <a:pt x="1" y="252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2766" y="472"/>
                      <a:pt x="23708" y="1210"/>
                      <a:pt x="24023" y="2247"/>
                    </a:cubicBezTo>
                    <a:cubicBezTo>
                      <a:pt x="24070" y="2373"/>
                      <a:pt x="24101" y="2499"/>
                      <a:pt x="24117" y="2640"/>
                    </a:cubicBezTo>
                    <a:cubicBezTo>
                      <a:pt x="24117" y="2640"/>
                      <a:pt x="24117" y="2640"/>
                      <a:pt x="24117" y="2624"/>
                    </a:cubicBezTo>
                    <a:cubicBezTo>
                      <a:pt x="24117" y="2577"/>
                      <a:pt x="24117" y="2530"/>
                      <a:pt x="24117" y="2483"/>
                    </a:cubicBezTo>
                    <a:cubicBezTo>
                      <a:pt x="24117" y="1116"/>
                      <a:pt x="23001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7"/>
              <p:cNvSpPr/>
              <p:nvPr/>
            </p:nvSpPr>
            <p:spPr>
              <a:xfrm>
                <a:off x="9713908" y="2756334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4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9713908" y="283725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>
                <a:off x="9713908" y="291816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52"/>
                      <a:pt x="21226" y="158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>
                <a:off x="11376420" y="3523322"/>
                <a:ext cx="1000928" cy="52212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7401" extrusionOk="0">
                    <a:moveTo>
                      <a:pt x="14188" y="1"/>
                    </a:moveTo>
                    <a:lnTo>
                      <a:pt x="4306" y="2404"/>
                    </a:lnTo>
                    <a:lnTo>
                      <a:pt x="1" y="7400"/>
                    </a:lnTo>
                    <a:lnTo>
                      <a:pt x="8281" y="7400"/>
                    </a:lnTo>
                    <a:lnTo>
                      <a:pt x="14188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>
                <a:off x="11281111" y="2216579"/>
                <a:ext cx="853554" cy="1718043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4353" extrusionOk="0">
                    <a:moveTo>
                      <a:pt x="5484" y="1"/>
                    </a:moveTo>
                    <a:lnTo>
                      <a:pt x="1" y="1477"/>
                    </a:lnTo>
                    <a:lnTo>
                      <a:pt x="111" y="1886"/>
                    </a:lnTo>
                    <a:lnTo>
                      <a:pt x="1493" y="6788"/>
                    </a:lnTo>
                    <a:lnTo>
                      <a:pt x="1870" y="8107"/>
                    </a:lnTo>
                    <a:lnTo>
                      <a:pt x="2185" y="9254"/>
                    </a:lnTo>
                    <a:lnTo>
                      <a:pt x="2216" y="9380"/>
                    </a:lnTo>
                    <a:lnTo>
                      <a:pt x="2562" y="10574"/>
                    </a:lnTo>
                    <a:lnTo>
                      <a:pt x="2593" y="10700"/>
                    </a:lnTo>
                    <a:lnTo>
                      <a:pt x="2986" y="12066"/>
                    </a:lnTo>
                    <a:lnTo>
                      <a:pt x="3363" y="13386"/>
                    </a:lnTo>
                    <a:lnTo>
                      <a:pt x="6458" y="24352"/>
                    </a:lnTo>
                    <a:lnTo>
                      <a:pt x="12098" y="22828"/>
                    </a:lnTo>
                    <a:lnTo>
                      <a:pt x="8877" y="11721"/>
                    </a:lnTo>
                    <a:lnTo>
                      <a:pt x="8516" y="10480"/>
                    </a:lnTo>
                    <a:lnTo>
                      <a:pt x="8108" y="9034"/>
                    </a:lnTo>
                    <a:lnTo>
                      <a:pt x="8076" y="8909"/>
                    </a:lnTo>
                    <a:lnTo>
                      <a:pt x="7746" y="7809"/>
                    </a:lnTo>
                    <a:lnTo>
                      <a:pt x="7715" y="7683"/>
                    </a:lnTo>
                    <a:lnTo>
                      <a:pt x="7354" y="6458"/>
                    </a:lnTo>
                    <a:lnTo>
                      <a:pt x="6992" y="5217"/>
                    </a:lnTo>
                    <a:lnTo>
                      <a:pt x="5657" y="566"/>
                    </a:lnTo>
                    <a:lnTo>
                      <a:pt x="5484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>
                <a:off x="11386438" y="2584552"/>
                <a:ext cx="413479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892" extrusionOk="0">
                    <a:moveTo>
                      <a:pt x="5499" y="1"/>
                    </a:moveTo>
                    <a:lnTo>
                      <a:pt x="0" y="1572"/>
                    </a:lnTo>
                    <a:lnTo>
                      <a:pt x="377" y="2891"/>
                    </a:lnTo>
                    <a:lnTo>
                      <a:pt x="5861" y="1242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11437443" y="2767410"/>
                <a:ext cx="415666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92" extrusionOk="0">
                    <a:moveTo>
                      <a:pt x="5530" y="1"/>
                    </a:moveTo>
                    <a:lnTo>
                      <a:pt x="0" y="1572"/>
                    </a:lnTo>
                    <a:lnTo>
                      <a:pt x="346" y="2766"/>
                    </a:lnTo>
                    <a:lnTo>
                      <a:pt x="377" y="2892"/>
                    </a:lnTo>
                    <a:lnTo>
                      <a:pt x="5892" y="1226"/>
                    </a:lnTo>
                    <a:lnTo>
                      <a:pt x="5860" y="1101"/>
                    </a:lnTo>
                    <a:lnTo>
                      <a:pt x="5530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11491694" y="2955841"/>
                <a:ext cx="415736" cy="205152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2908" extrusionOk="0">
                    <a:moveTo>
                      <a:pt x="5531" y="1"/>
                    </a:moveTo>
                    <a:lnTo>
                      <a:pt x="1" y="1587"/>
                    </a:lnTo>
                    <a:lnTo>
                      <a:pt x="378" y="2907"/>
                    </a:lnTo>
                    <a:lnTo>
                      <a:pt x="5892" y="1242"/>
                    </a:lnTo>
                    <a:lnTo>
                      <a:pt x="5531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11281111" y="1971639"/>
                <a:ext cx="1096238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26301" extrusionOk="0">
                    <a:moveTo>
                      <a:pt x="9537" y="0"/>
                    </a:moveTo>
                    <a:lnTo>
                      <a:pt x="8422" y="252"/>
                    </a:lnTo>
                    <a:lnTo>
                      <a:pt x="5091" y="974"/>
                    </a:lnTo>
                    <a:lnTo>
                      <a:pt x="4416" y="1116"/>
                    </a:lnTo>
                    <a:lnTo>
                      <a:pt x="1" y="4949"/>
                    </a:lnTo>
                    <a:lnTo>
                      <a:pt x="1" y="4949"/>
                    </a:lnTo>
                    <a:lnTo>
                      <a:pt x="928" y="4698"/>
                    </a:lnTo>
                    <a:lnTo>
                      <a:pt x="5484" y="3473"/>
                    </a:lnTo>
                    <a:lnTo>
                      <a:pt x="5657" y="4038"/>
                    </a:lnTo>
                    <a:lnTo>
                      <a:pt x="12098" y="26300"/>
                    </a:lnTo>
                    <a:lnTo>
                      <a:pt x="15539" y="21996"/>
                    </a:lnTo>
                    <a:lnTo>
                      <a:pt x="9537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>
                <a:off x="11680125" y="1971639"/>
                <a:ext cx="697221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26301" extrusionOk="0">
                    <a:moveTo>
                      <a:pt x="3881" y="0"/>
                    </a:moveTo>
                    <a:lnTo>
                      <a:pt x="1" y="4038"/>
                    </a:lnTo>
                    <a:lnTo>
                      <a:pt x="6442" y="26300"/>
                    </a:lnTo>
                    <a:lnTo>
                      <a:pt x="9883" y="21996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>
                <a:off x="11915117" y="2607833"/>
                <a:ext cx="189632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91" extrusionOk="0">
                    <a:moveTo>
                      <a:pt x="2169" y="0"/>
                    </a:moveTo>
                    <a:lnTo>
                      <a:pt x="0" y="2247"/>
                    </a:lnTo>
                    <a:lnTo>
                      <a:pt x="535" y="3991"/>
                    </a:lnTo>
                    <a:lnTo>
                      <a:pt x="2687" y="1650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11346508" y="1989347"/>
                <a:ext cx="528754" cy="31372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447" extrusionOk="0">
                    <a:moveTo>
                      <a:pt x="7495" y="1"/>
                    </a:moveTo>
                    <a:lnTo>
                      <a:pt x="6945" y="111"/>
                    </a:lnTo>
                    <a:lnTo>
                      <a:pt x="6662" y="174"/>
                    </a:lnTo>
                    <a:lnTo>
                      <a:pt x="5877" y="346"/>
                    </a:lnTo>
                    <a:lnTo>
                      <a:pt x="5594" y="409"/>
                    </a:lnTo>
                    <a:lnTo>
                      <a:pt x="4887" y="566"/>
                    </a:lnTo>
                    <a:lnTo>
                      <a:pt x="4588" y="629"/>
                    </a:lnTo>
                    <a:lnTo>
                      <a:pt x="4164" y="723"/>
                    </a:lnTo>
                    <a:lnTo>
                      <a:pt x="1" y="4447"/>
                    </a:lnTo>
                    <a:lnTo>
                      <a:pt x="1148" y="4133"/>
                    </a:lnTo>
                    <a:lnTo>
                      <a:pt x="1462" y="4054"/>
                    </a:lnTo>
                    <a:lnTo>
                      <a:pt x="2405" y="3803"/>
                    </a:lnTo>
                    <a:lnTo>
                      <a:pt x="2703" y="3724"/>
                    </a:lnTo>
                    <a:lnTo>
                      <a:pt x="3536" y="3489"/>
                    </a:lnTo>
                    <a:lnTo>
                      <a:pt x="3834" y="3410"/>
                    </a:lnTo>
                    <a:lnTo>
                      <a:pt x="4557" y="322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11427425" y="2029276"/>
                <a:ext cx="263848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567" extrusionOk="0">
                    <a:moveTo>
                      <a:pt x="3740" y="0"/>
                    </a:moveTo>
                    <a:lnTo>
                      <a:pt x="3441" y="63"/>
                    </a:lnTo>
                    <a:lnTo>
                      <a:pt x="1" y="3567"/>
                    </a:lnTo>
                    <a:lnTo>
                      <a:pt x="315" y="3488"/>
                    </a:lnTo>
                    <a:lnTo>
                      <a:pt x="374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11516103" y="2013756"/>
                <a:ext cx="245011" cy="2438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457" extrusionOk="0">
                    <a:moveTo>
                      <a:pt x="3473" y="0"/>
                    </a:moveTo>
                    <a:lnTo>
                      <a:pt x="3190" y="63"/>
                    </a:lnTo>
                    <a:lnTo>
                      <a:pt x="1" y="3457"/>
                    </a:lnTo>
                    <a:lnTo>
                      <a:pt x="299" y="3378"/>
                    </a:lnTo>
                    <a:lnTo>
                      <a:pt x="347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11595892" y="1997107"/>
                <a:ext cx="240567" cy="23838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379" extrusionOk="0">
                    <a:moveTo>
                      <a:pt x="3410" y="1"/>
                    </a:moveTo>
                    <a:lnTo>
                      <a:pt x="3127" y="64"/>
                    </a:lnTo>
                    <a:lnTo>
                      <a:pt x="1" y="3379"/>
                    </a:lnTo>
                    <a:lnTo>
                      <a:pt x="1" y="3379"/>
                    </a:lnTo>
                    <a:lnTo>
                      <a:pt x="299" y="3300"/>
                    </a:lnTo>
                    <a:lnTo>
                      <a:pt x="341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10590596" y="2478167"/>
                <a:ext cx="413549" cy="130866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855" extrusionOk="0">
                    <a:moveTo>
                      <a:pt x="2923" y="0"/>
                    </a:moveTo>
                    <a:cubicBezTo>
                      <a:pt x="1321" y="0"/>
                      <a:pt x="1" y="409"/>
                      <a:pt x="1" y="927"/>
                    </a:cubicBezTo>
                    <a:cubicBezTo>
                      <a:pt x="1" y="1430"/>
                      <a:pt x="1321" y="1854"/>
                      <a:pt x="2923" y="1854"/>
                    </a:cubicBezTo>
                    <a:cubicBezTo>
                      <a:pt x="4541" y="1854"/>
                      <a:pt x="5861" y="1430"/>
                      <a:pt x="5861" y="927"/>
                    </a:cubicBezTo>
                    <a:cubicBezTo>
                      <a:pt x="5861" y="409"/>
                      <a:pt x="4541" y="0"/>
                      <a:pt x="2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10648233" y="1943350"/>
                <a:ext cx="304906" cy="478312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780" extrusionOk="0">
                    <a:moveTo>
                      <a:pt x="2193" y="1"/>
                    </a:moveTo>
                    <a:cubicBezTo>
                      <a:pt x="1957" y="1"/>
                      <a:pt x="1721" y="16"/>
                      <a:pt x="1493" y="56"/>
                    </a:cubicBezTo>
                    <a:lnTo>
                      <a:pt x="1431" y="71"/>
                    </a:lnTo>
                    <a:lnTo>
                      <a:pt x="1" y="323"/>
                    </a:lnTo>
                    <a:lnTo>
                      <a:pt x="158" y="6780"/>
                    </a:lnTo>
                    <a:lnTo>
                      <a:pt x="4101" y="6780"/>
                    </a:lnTo>
                    <a:lnTo>
                      <a:pt x="4321" y="276"/>
                    </a:lnTo>
                    <a:cubicBezTo>
                      <a:pt x="4321" y="276"/>
                      <a:pt x="3756" y="134"/>
                      <a:pt x="3033" y="56"/>
                    </a:cubicBezTo>
                    <a:cubicBezTo>
                      <a:pt x="2986" y="40"/>
                      <a:pt x="2939" y="40"/>
                      <a:pt x="2892" y="40"/>
                    </a:cubicBezTo>
                    <a:cubicBezTo>
                      <a:pt x="2664" y="16"/>
                      <a:pt x="2428" y="1"/>
                      <a:pt x="2193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10762449" y="1878517"/>
                <a:ext cx="76544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9" extrusionOk="0">
                    <a:moveTo>
                      <a:pt x="0" y="1"/>
                    </a:moveTo>
                    <a:lnTo>
                      <a:pt x="0" y="975"/>
                    </a:lnTo>
                    <a:cubicBezTo>
                      <a:pt x="183" y="1049"/>
                      <a:pt x="365" y="1089"/>
                      <a:pt x="545" y="1089"/>
                    </a:cubicBezTo>
                    <a:cubicBezTo>
                      <a:pt x="706" y="1089"/>
                      <a:pt x="866" y="1057"/>
                      <a:pt x="1021" y="990"/>
                    </a:cubicBezTo>
                    <a:cubicBezTo>
                      <a:pt x="1053" y="990"/>
                      <a:pt x="1068" y="975"/>
                      <a:pt x="1084" y="975"/>
                    </a:cubicBezTo>
                    <a:lnTo>
                      <a:pt x="108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10762449" y="1895166"/>
                <a:ext cx="76544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755" extrusionOk="0">
                    <a:moveTo>
                      <a:pt x="0" y="0"/>
                    </a:moveTo>
                    <a:lnTo>
                      <a:pt x="0" y="346"/>
                    </a:lnTo>
                    <a:cubicBezTo>
                      <a:pt x="251" y="503"/>
                      <a:pt x="629" y="707"/>
                      <a:pt x="1021" y="754"/>
                    </a:cubicBezTo>
                    <a:cubicBezTo>
                      <a:pt x="1053" y="754"/>
                      <a:pt x="1068" y="739"/>
                      <a:pt x="1084" y="739"/>
                    </a:cubicBezTo>
                    <a:lnTo>
                      <a:pt x="10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10673771" y="1742009"/>
                <a:ext cx="46632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73" extrusionOk="0">
                    <a:moveTo>
                      <a:pt x="210" y="1"/>
                    </a:moveTo>
                    <a:cubicBezTo>
                      <a:pt x="0" y="1"/>
                      <a:pt x="6" y="554"/>
                      <a:pt x="142" y="977"/>
                    </a:cubicBezTo>
                    <a:cubicBezTo>
                      <a:pt x="232" y="1221"/>
                      <a:pt x="390" y="1273"/>
                      <a:pt x="507" y="1273"/>
                    </a:cubicBezTo>
                    <a:cubicBezTo>
                      <a:pt x="595" y="1273"/>
                      <a:pt x="660" y="1244"/>
                      <a:pt x="660" y="1244"/>
                    </a:cubicBezTo>
                    <a:lnTo>
                      <a:pt x="582" y="333"/>
                    </a:lnTo>
                    <a:cubicBezTo>
                      <a:pt x="582" y="333"/>
                      <a:pt x="472" y="66"/>
                      <a:pt x="236" y="3"/>
                    </a:cubicBezTo>
                    <a:cubicBezTo>
                      <a:pt x="227" y="1"/>
                      <a:pt x="218" y="1"/>
                      <a:pt x="21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10879910" y="1742009"/>
                <a:ext cx="47620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73" extrusionOk="0">
                    <a:moveTo>
                      <a:pt x="466" y="1"/>
                    </a:moveTo>
                    <a:cubicBezTo>
                      <a:pt x="458" y="1"/>
                      <a:pt x="449" y="1"/>
                      <a:pt x="440" y="3"/>
                    </a:cubicBezTo>
                    <a:cubicBezTo>
                      <a:pt x="205" y="66"/>
                      <a:pt x="79" y="333"/>
                      <a:pt x="79" y="333"/>
                    </a:cubicBezTo>
                    <a:lnTo>
                      <a:pt x="0" y="1244"/>
                    </a:lnTo>
                    <a:cubicBezTo>
                      <a:pt x="0" y="1244"/>
                      <a:pt x="69" y="1273"/>
                      <a:pt x="158" y="1273"/>
                    </a:cubicBezTo>
                    <a:cubicBezTo>
                      <a:pt x="279" y="1273"/>
                      <a:pt x="438" y="1221"/>
                      <a:pt x="519" y="977"/>
                    </a:cubicBezTo>
                    <a:cubicBezTo>
                      <a:pt x="655" y="554"/>
                      <a:pt x="675" y="1"/>
                      <a:pt x="46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10708128" y="1697846"/>
                <a:ext cx="184058" cy="21065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986" extrusionOk="0">
                    <a:moveTo>
                      <a:pt x="0" y="1"/>
                    </a:moveTo>
                    <a:lnTo>
                      <a:pt x="0" y="1540"/>
                    </a:lnTo>
                    <a:cubicBezTo>
                      <a:pt x="0" y="2216"/>
                      <a:pt x="582" y="2986"/>
                      <a:pt x="1304" y="2986"/>
                    </a:cubicBezTo>
                    <a:cubicBezTo>
                      <a:pt x="2027" y="2986"/>
                      <a:pt x="2608" y="2216"/>
                      <a:pt x="2608" y="1540"/>
                    </a:cubicBezTo>
                    <a:lnTo>
                      <a:pt x="2608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10677087" y="1600421"/>
                <a:ext cx="249456" cy="17622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98" extrusionOk="0">
                    <a:moveTo>
                      <a:pt x="1805" y="0"/>
                    </a:moveTo>
                    <a:cubicBezTo>
                      <a:pt x="1015" y="0"/>
                      <a:pt x="463" y="324"/>
                      <a:pt x="299" y="628"/>
                    </a:cubicBezTo>
                    <a:cubicBezTo>
                      <a:pt x="110" y="989"/>
                      <a:pt x="299" y="1382"/>
                      <a:pt x="299" y="1382"/>
                    </a:cubicBezTo>
                    <a:cubicBezTo>
                      <a:pt x="0" y="1837"/>
                      <a:pt x="440" y="2497"/>
                      <a:pt x="440" y="2497"/>
                    </a:cubicBezTo>
                    <a:cubicBezTo>
                      <a:pt x="754" y="2199"/>
                      <a:pt x="613" y="1382"/>
                      <a:pt x="613" y="1382"/>
                    </a:cubicBezTo>
                    <a:lnTo>
                      <a:pt x="613" y="1382"/>
                    </a:lnTo>
                    <a:cubicBezTo>
                      <a:pt x="991" y="1539"/>
                      <a:pt x="1399" y="1588"/>
                      <a:pt x="1763" y="1588"/>
                    </a:cubicBezTo>
                    <a:cubicBezTo>
                      <a:pt x="2383" y="1588"/>
                      <a:pt x="2875" y="1445"/>
                      <a:pt x="2875" y="1445"/>
                    </a:cubicBezTo>
                    <a:lnTo>
                      <a:pt x="2875" y="1445"/>
                    </a:lnTo>
                    <a:cubicBezTo>
                      <a:pt x="2797" y="2167"/>
                      <a:pt x="3048" y="2497"/>
                      <a:pt x="3048" y="2497"/>
                    </a:cubicBezTo>
                    <a:cubicBezTo>
                      <a:pt x="3472" y="1853"/>
                      <a:pt x="3190" y="1335"/>
                      <a:pt x="3190" y="1335"/>
                    </a:cubicBezTo>
                    <a:cubicBezTo>
                      <a:pt x="3331" y="1099"/>
                      <a:pt x="3535" y="282"/>
                      <a:pt x="2420" y="62"/>
                    </a:cubicBezTo>
                    <a:cubicBezTo>
                      <a:pt x="2202" y="19"/>
                      <a:pt x="1997" y="0"/>
                      <a:pt x="180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10548480" y="1966066"/>
                <a:ext cx="131994" cy="24282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42" extrusionOk="0">
                    <a:moveTo>
                      <a:pt x="1415" y="1"/>
                    </a:moveTo>
                    <a:cubicBezTo>
                      <a:pt x="1415" y="1"/>
                      <a:pt x="394" y="1446"/>
                      <a:pt x="1" y="2687"/>
                    </a:cubicBezTo>
                    <a:cubicBezTo>
                      <a:pt x="1" y="2687"/>
                      <a:pt x="535" y="3316"/>
                      <a:pt x="896" y="3442"/>
                    </a:cubicBezTo>
                    <a:lnTo>
                      <a:pt x="1541" y="1729"/>
                    </a:lnTo>
                    <a:cubicBezTo>
                      <a:pt x="1541" y="1729"/>
                      <a:pt x="1871" y="708"/>
                      <a:pt x="1415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10529644" y="2154497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68" y="1"/>
                    </a:moveTo>
                    <a:lnTo>
                      <a:pt x="79" y="645"/>
                    </a:lnTo>
                    <a:cubicBezTo>
                      <a:pt x="1" y="959"/>
                      <a:pt x="127" y="1289"/>
                      <a:pt x="378" y="1493"/>
                    </a:cubicBezTo>
                    <a:lnTo>
                      <a:pt x="2043" y="3363"/>
                    </a:lnTo>
                    <a:lnTo>
                      <a:pt x="2546" y="3001"/>
                    </a:lnTo>
                    <a:cubicBezTo>
                      <a:pt x="1650" y="1587"/>
                      <a:pt x="1163" y="771"/>
                      <a:pt x="1163" y="771"/>
                    </a:cubicBezTo>
                    <a:cubicBezTo>
                      <a:pt x="943" y="268"/>
                      <a:pt x="268" y="16"/>
                      <a:pt x="268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10920898" y="1962750"/>
                <a:ext cx="131994" cy="24395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58" extrusionOk="0">
                    <a:moveTo>
                      <a:pt x="456" y="1"/>
                    </a:moveTo>
                    <a:cubicBezTo>
                      <a:pt x="1" y="723"/>
                      <a:pt x="331" y="1776"/>
                      <a:pt x="331" y="1776"/>
                    </a:cubicBezTo>
                    <a:lnTo>
                      <a:pt x="975" y="3457"/>
                    </a:lnTo>
                    <a:cubicBezTo>
                      <a:pt x="1336" y="3331"/>
                      <a:pt x="1870" y="2687"/>
                      <a:pt x="1870" y="2687"/>
                    </a:cubicBezTo>
                    <a:cubicBezTo>
                      <a:pt x="1478" y="1462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10892114" y="2152310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278" y="0"/>
                    </a:moveTo>
                    <a:cubicBezTo>
                      <a:pt x="2278" y="0"/>
                      <a:pt x="1603" y="252"/>
                      <a:pt x="1383" y="770"/>
                    </a:cubicBezTo>
                    <a:cubicBezTo>
                      <a:pt x="1383" y="770"/>
                      <a:pt x="912" y="1587"/>
                      <a:pt x="0" y="3001"/>
                    </a:cubicBezTo>
                    <a:lnTo>
                      <a:pt x="503" y="3362"/>
                    </a:lnTo>
                    <a:lnTo>
                      <a:pt x="2168" y="1493"/>
                    </a:lnTo>
                    <a:cubicBezTo>
                      <a:pt x="2420" y="1289"/>
                      <a:pt x="2545" y="943"/>
                      <a:pt x="2467" y="644"/>
                    </a:cubicBezTo>
                    <a:lnTo>
                      <a:pt x="2278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10800121" y="2379966"/>
                <a:ext cx="190690" cy="60141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525" extrusionOk="0">
                    <a:moveTo>
                      <a:pt x="1299" y="0"/>
                    </a:moveTo>
                    <a:cubicBezTo>
                      <a:pt x="440" y="0"/>
                      <a:pt x="152" y="1044"/>
                      <a:pt x="47" y="1565"/>
                    </a:cubicBezTo>
                    <a:cubicBezTo>
                      <a:pt x="16" y="1722"/>
                      <a:pt x="0" y="1879"/>
                      <a:pt x="16" y="2052"/>
                    </a:cubicBezTo>
                    <a:cubicBezTo>
                      <a:pt x="315" y="5084"/>
                      <a:pt x="644" y="8525"/>
                      <a:pt x="644" y="8525"/>
                    </a:cubicBezTo>
                    <a:lnTo>
                      <a:pt x="1571" y="8525"/>
                    </a:lnTo>
                    <a:lnTo>
                      <a:pt x="2310" y="2602"/>
                    </a:lnTo>
                    <a:cubicBezTo>
                      <a:pt x="2310" y="2602"/>
                      <a:pt x="2703" y="183"/>
                      <a:pt x="1446" y="10"/>
                    </a:cubicBezTo>
                    <a:cubicBezTo>
                      <a:pt x="1395" y="3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10531901" y="2377073"/>
                <a:ext cx="320356" cy="19196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721" extrusionOk="0">
                    <a:moveTo>
                      <a:pt x="389" y="1"/>
                    </a:moveTo>
                    <a:cubicBezTo>
                      <a:pt x="249" y="1"/>
                      <a:pt x="119" y="16"/>
                      <a:pt x="0" y="51"/>
                    </a:cubicBezTo>
                    <a:cubicBezTo>
                      <a:pt x="0" y="51"/>
                      <a:pt x="1179" y="1810"/>
                      <a:pt x="2498" y="2502"/>
                    </a:cubicBezTo>
                    <a:cubicBezTo>
                      <a:pt x="2799" y="2659"/>
                      <a:pt x="3064" y="2720"/>
                      <a:pt x="3295" y="2720"/>
                    </a:cubicBezTo>
                    <a:cubicBezTo>
                      <a:pt x="4151" y="2720"/>
                      <a:pt x="4541" y="1873"/>
                      <a:pt x="4541" y="1873"/>
                    </a:cubicBezTo>
                    <a:cubicBezTo>
                      <a:pt x="4541" y="1873"/>
                      <a:pt x="1917" y="1"/>
                      <a:pt x="38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10651619" y="2332981"/>
                <a:ext cx="29044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1770" extrusionOk="0">
                    <a:moveTo>
                      <a:pt x="110" y="0"/>
                    </a:moveTo>
                    <a:cubicBezTo>
                      <a:pt x="110" y="0"/>
                      <a:pt x="0" y="1414"/>
                      <a:pt x="691" y="1634"/>
                    </a:cubicBezTo>
                    <a:cubicBezTo>
                      <a:pt x="989" y="1722"/>
                      <a:pt x="1541" y="1769"/>
                      <a:pt x="2099" y="1769"/>
                    </a:cubicBezTo>
                    <a:cubicBezTo>
                      <a:pt x="2836" y="1769"/>
                      <a:pt x="3583" y="1687"/>
                      <a:pt x="3771" y="1508"/>
                    </a:cubicBezTo>
                    <a:cubicBezTo>
                      <a:pt x="4116" y="1178"/>
                      <a:pt x="4038" y="63"/>
                      <a:pt x="4038" y="6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10591725" y="2140106"/>
                <a:ext cx="411292" cy="215099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049" extrusionOk="0">
                    <a:moveTo>
                      <a:pt x="409" y="0"/>
                    </a:moveTo>
                    <a:cubicBezTo>
                      <a:pt x="189" y="0"/>
                      <a:pt x="1" y="205"/>
                      <a:pt x="48" y="440"/>
                    </a:cubicBezTo>
                    <a:lnTo>
                      <a:pt x="488" y="3048"/>
                    </a:lnTo>
                    <a:lnTo>
                      <a:pt x="5342" y="3048"/>
                    </a:lnTo>
                    <a:lnTo>
                      <a:pt x="5782" y="440"/>
                    </a:lnTo>
                    <a:cubicBezTo>
                      <a:pt x="5829" y="205"/>
                      <a:pt x="5657" y="0"/>
                      <a:pt x="54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10626081" y="2355133"/>
                <a:ext cx="342579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66" extrusionOk="0">
                    <a:moveTo>
                      <a:pt x="1" y="0"/>
                    </a:moveTo>
                    <a:cubicBezTo>
                      <a:pt x="1" y="315"/>
                      <a:pt x="268" y="566"/>
                      <a:pt x="582" y="566"/>
                    </a:cubicBezTo>
                    <a:lnTo>
                      <a:pt x="4290" y="566"/>
                    </a:lnTo>
                    <a:cubicBezTo>
                      <a:pt x="4604" y="566"/>
                      <a:pt x="4855" y="315"/>
                      <a:pt x="4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10771267" y="2225468"/>
                <a:ext cx="5996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49" extrusionOk="0">
                    <a:moveTo>
                      <a:pt x="425" y="0"/>
                    </a:moveTo>
                    <a:cubicBezTo>
                      <a:pt x="189" y="0"/>
                      <a:pt x="1" y="189"/>
                      <a:pt x="1" y="424"/>
                    </a:cubicBezTo>
                    <a:cubicBezTo>
                      <a:pt x="1" y="660"/>
                      <a:pt x="189" y="849"/>
                      <a:pt x="425" y="849"/>
                    </a:cubicBezTo>
                    <a:cubicBezTo>
                      <a:pt x="661" y="849"/>
                      <a:pt x="849" y="660"/>
                      <a:pt x="849" y="424"/>
                    </a:cubicBezTo>
                    <a:cubicBezTo>
                      <a:pt x="849" y="189"/>
                      <a:pt x="661" y="0"/>
                      <a:pt x="42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11002944" y="2476968"/>
                <a:ext cx="167409" cy="103846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472" extrusionOk="0">
                    <a:moveTo>
                      <a:pt x="2130" y="1"/>
                    </a:moveTo>
                    <a:cubicBezTo>
                      <a:pt x="1987" y="1"/>
                      <a:pt x="1759" y="65"/>
                      <a:pt x="1430" y="112"/>
                    </a:cubicBezTo>
                    <a:cubicBezTo>
                      <a:pt x="1179" y="127"/>
                      <a:pt x="927" y="143"/>
                      <a:pt x="723" y="159"/>
                    </a:cubicBezTo>
                    <a:lnTo>
                      <a:pt x="283" y="159"/>
                    </a:lnTo>
                    <a:lnTo>
                      <a:pt x="0" y="803"/>
                    </a:lnTo>
                    <a:cubicBezTo>
                      <a:pt x="0" y="803"/>
                      <a:pt x="220" y="928"/>
                      <a:pt x="472" y="1054"/>
                    </a:cubicBezTo>
                    <a:cubicBezTo>
                      <a:pt x="660" y="1148"/>
                      <a:pt x="849" y="1258"/>
                      <a:pt x="990" y="1337"/>
                    </a:cubicBezTo>
                    <a:cubicBezTo>
                      <a:pt x="1129" y="1424"/>
                      <a:pt x="1274" y="1471"/>
                      <a:pt x="1415" y="1471"/>
                    </a:cubicBezTo>
                    <a:cubicBezTo>
                      <a:pt x="1578" y="1471"/>
                      <a:pt x="1735" y="1409"/>
                      <a:pt x="1870" y="1274"/>
                    </a:cubicBezTo>
                    <a:cubicBezTo>
                      <a:pt x="2137" y="1023"/>
                      <a:pt x="2373" y="331"/>
                      <a:pt x="2310" y="112"/>
                    </a:cubicBezTo>
                    <a:cubicBezTo>
                      <a:pt x="2285" y="29"/>
                      <a:pt x="2226" y="1"/>
                      <a:pt x="2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10470948" y="2266738"/>
                <a:ext cx="567555" cy="282402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4003" extrusionOk="0">
                    <a:moveTo>
                      <a:pt x="1599" y="1"/>
                    </a:moveTo>
                    <a:cubicBezTo>
                      <a:pt x="1343" y="1"/>
                      <a:pt x="1064" y="63"/>
                      <a:pt x="801" y="248"/>
                    </a:cubicBezTo>
                    <a:cubicBezTo>
                      <a:pt x="0" y="798"/>
                      <a:pt x="849" y="1850"/>
                      <a:pt x="1728" y="2212"/>
                    </a:cubicBezTo>
                    <a:cubicBezTo>
                      <a:pt x="2608" y="2573"/>
                      <a:pt x="7808" y="4003"/>
                      <a:pt x="7808" y="4003"/>
                    </a:cubicBezTo>
                    <a:cubicBezTo>
                      <a:pt x="7903" y="3814"/>
                      <a:pt x="7966" y="3469"/>
                      <a:pt x="8044" y="3123"/>
                    </a:cubicBezTo>
                    <a:cubicBezTo>
                      <a:pt x="8044" y="3123"/>
                      <a:pt x="6504" y="2243"/>
                      <a:pt x="5640" y="1678"/>
                    </a:cubicBezTo>
                    <a:cubicBezTo>
                      <a:pt x="3661" y="405"/>
                      <a:pt x="2561" y="264"/>
                      <a:pt x="2561" y="264"/>
                    </a:cubicBezTo>
                    <a:cubicBezTo>
                      <a:pt x="2561" y="264"/>
                      <a:pt x="2127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0839980" y="2981309"/>
                <a:ext cx="152735" cy="17213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440" extrusionOk="0">
                    <a:moveTo>
                      <a:pt x="79" y="1"/>
                    </a:moveTo>
                    <a:lnTo>
                      <a:pt x="1" y="551"/>
                    </a:lnTo>
                    <a:cubicBezTo>
                      <a:pt x="1" y="551"/>
                      <a:pt x="614" y="2389"/>
                      <a:pt x="1399" y="2436"/>
                    </a:cubicBezTo>
                    <a:cubicBezTo>
                      <a:pt x="1428" y="2438"/>
                      <a:pt x="1456" y="2439"/>
                      <a:pt x="1483" y="2439"/>
                    </a:cubicBezTo>
                    <a:cubicBezTo>
                      <a:pt x="1906" y="2439"/>
                      <a:pt x="2165" y="2205"/>
                      <a:pt x="1855" y="1541"/>
                    </a:cubicBezTo>
                    <a:cubicBezTo>
                      <a:pt x="1525" y="834"/>
                      <a:pt x="991" y="1"/>
                      <a:pt x="991" y="1"/>
                    </a:cubicBezTo>
                    <a:cubicBezTo>
                      <a:pt x="745" y="6"/>
                      <a:pt x="561" y="8"/>
                      <a:pt x="426" y="8"/>
                    </a:cubicBezTo>
                    <a:cubicBezTo>
                      <a:pt x="156" y="8"/>
                      <a:pt x="79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9876872" y="2508079"/>
                <a:ext cx="409034" cy="116474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1651" extrusionOk="0">
                    <a:moveTo>
                      <a:pt x="2907" y="0"/>
                    </a:moveTo>
                    <a:cubicBezTo>
                      <a:pt x="1304" y="0"/>
                      <a:pt x="0" y="362"/>
                      <a:pt x="0" y="817"/>
                    </a:cubicBezTo>
                    <a:cubicBezTo>
                      <a:pt x="0" y="1289"/>
                      <a:pt x="1304" y="1650"/>
                      <a:pt x="2907" y="1650"/>
                    </a:cubicBezTo>
                    <a:cubicBezTo>
                      <a:pt x="4493" y="1650"/>
                      <a:pt x="5797" y="1289"/>
                      <a:pt x="5797" y="817"/>
                    </a:cubicBezTo>
                    <a:cubicBezTo>
                      <a:pt x="5797" y="362"/>
                      <a:pt x="4493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9789252" y="1957248"/>
                <a:ext cx="202965" cy="43781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6206" extrusionOk="0">
                    <a:moveTo>
                      <a:pt x="2876" y="0"/>
                    </a:moveTo>
                    <a:lnTo>
                      <a:pt x="2876" y="0"/>
                    </a:lnTo>
                    <a:cubicBezTo>
                      <a:pt x="2876" y="1"/>
                      <a:pt x="2043" y="3048"/>
                      <a:pt x="1" y="5797"/>
                    </a:cubicBezTo>
                    <a:cubicBezTo>
                      <a:pt x="1" y="6112"/>
                      <a:pt x="284" y="6206"/>
                      <a:pt x="519" y="6206"/>
                    </a:cubicBezTo>
                    <a:cubicBezTo>
                      <a:pt x="1132" y="5562"/>
                      <a:pt x="2860" y="2655"/>
                      <a:pt x="2860" y="2655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>
                <a:off x="9558775" y="2851643"/>
                <a:ext cx="58766" cy="51711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33" extrusionOk="0">
                    <a:moveTo>
                      <a:pt x="236" y="1"/>
                    </a:moveTo>
                    <a:lnTo>
                      <a:pt x="0" y="456"/>
                    </a:lnTo>
                    <a:cubicBezTo>
                      <a:pt x="119" y="685"/>
                      <a:pt x="349" y="733"/>
                      <a:pt x="521" y="733"/>
                    </a:cubicBezTo>
                    <a:cubicBezTo>
                      <a:pt x="645" y="733"/>
                      <a:pt x="738" y="708"/>
                      <a:pt x="738" y="708"/>
                    </a:cubicBezTo>
                    <a:lnTo>
                      <a:pt x="833" y="236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7"/>
              <p:cNvSpPr/>
              <p:nvPr/>
            </p:nvSpPr>
            <p:spPr>
              <a:xfrm>
                <a:off x="9427064" y="2883813"/>
                <a:ext cx="183847" cy="187868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63" extrusionOk="0">
                    <a:moveTo>
                      <a:pt x="1867" y="0"/>
                    </a:moveTo>
                    <a:cubicBezTo>
                      <a:pt x="1867" y="0"/>
                      <a:pt x="1239" y="943"/>
                      <a:pt x="642" y="1572"/>
                    </a:cubicBezTo>
                    <a:cubicBezTo>
                      <a:pt x="0" y="2226"/>
                      <a:pt x="253" y="2663"/>
                      <a:pt x="746" y="2663"/>
                    </a:cubicBezTo>
                    <a:cubicBezTo>
                      <a:pt x="845" y="2663"/>
                      <a:pt x="953" y="2645"/>
                      <a:pt x="1066" y="2608"/>
                    </a:cubicBezTo>
                    <a:cubicBezTo>
                      <a:pt x="1726" y="2388"/>
                      <a:pt x="2150" y="1603"/>
                      <a:pt x="2354" y="1399"/>
                    </a:cubicBezTo>
                    <a:cubicBezTo>
                      <a:pt x="2558" y="1179"/>
                      <a:pt x="2605" y="252"/>
                      <a:pt x="2605" y="252"/>
                    </a:cubicBezTo>
                    <a:lnTo>
                      <a:pt x="2605" y="252"/>
                    </a:lnTo>
                    <a:cubicBezTo>
                      <a:pt x="2588" y="252"/>
                      <a:pt x="2571" y="252"/>
                      <a:pt x="2554" y="252"/>
                    </a:cubicBezTo>
                    <a:cubicBezTo>
                      <a:pt x="1986" y="252"/>
                      <a:pt x="1867" y="0"/>
                      <a:pt x="186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7"/>
              <p:cNvSpPr/>
              <p:nvPr/>
            </p:nvSpPr>
            <p:spPr>
              <a:xfrm>
                <a:off x="9564278" y="2423846"/>
                <a:ext cx="581946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6537" extrusionOk="0">
                    <a:moveTo>
                      <a:pt x="6175" y="0"/>
                    </a:moveTo>
                    <a:cubicBezTo>
                      <a:pt x="6175" y="0"/>
                      <a:pt x="3693" y="173"/>
                      <a:pt x="2577" y="865"/>
                    </a:cubicBezTo>
                    <a:cubicBezTo>
                      <a:pt x="1446" y="1572"/>
                      <a:pt x="1" y="6112"/>
                      <a:pt x="1" y="6112"/>
                    </a:cubicBezTo>
                    <a:cubicBezTo>
                      <a:pt x="95" y="6426"/>
                      <a:pt x="393" y="6536"/>
                      <a:pt x="786" y="6536"/>
                    </a:cubicBezTo>
                    <a:cubicBezTo>
                      <a:pt x="786" y="6536"/>
                      <a:pt x="2719" y="4242"/>
                      <a:pt x="3363" y="2200"/>
                    </a:cubicBezTo>
                    <a:cubicBezTo>
                      <a:pt x="3363" y="2200"/>
                      <a:pt x="3488" y="2208"/>
                      <a:pt x="3699" y="2208"/>
                    </a:cubicBezTo>
                    <a:cubicBezTo>
                      <a:pt x="4611" y="2208"/>
                      <a:pt x="7137" y="2063"/>
                      <a:pt x="8170" y="519"/>
                    </a:cubicBezTo>
                    <a:cubicBezTo>
                      <a:pt x="8249" y="393"/>
                      <a:pt x="6646" y="189"/>
                      <a:pt x="61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10077437" y="1581373"/>
                <a:ext cx="136439" cy="131289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861" extrusionOk="0">
                    <a:moveTo>
                      <a:pt x="975" y="0"/>
                    </a:moveTo>
                    <a:cubicBezTo>
                      <a:pt x="544" y="0"/>
                      <a:pt x="154" y="306"/>
                      <a:pt x="64" y="741"/>
                    </a:cubicBezTo>
                    <a:cubicBezTo>
                      <a:pt x="48" y="772"/>
                      <a:pt x="48" y="819"/>
                      <a:pt x="48" y="851"/>
                    </a:cubicBezTo>
                    <a:cubicBezTo>
                      <a:pt x="1" y="1369"/>
                      <a:pt x="378" y="1809"/>
                      <a:pt x="881" y="1856"/>
                    </a:cubicBezTo>
                    <a:cubicBezTo>
                      <a:pt x="910" y="1859"/>
                      <a:pt x="939" y="1860"/>
                      <a:pt x="968" y="1860"/>
                    </a:cubicBezTo>
                    <a:cubicBezTo>
                      <a:pt x="1107" y="1860"/>
                      <a:pt x="1235" y="1830"/>
                      <a:pt x="1352" y="1778"/>
                    </a:cubicBezTo>
                    <a:cubicBezTo>
                      <a:pt x="1635" y="1652"/>
                      <a:pt x="1855" y="1353"/>
                      <a:pt x="1886" y="1008"/>
                    </a:cubicBezTo>
                    <a:cubicBezTo>
                      <a:pt x="1933" y="505"/>
                      <a:pt x="1556" y="49"/>
                      <a:pt x="1038" y="2"/>
                    </a:cubicBezTo>
                    <a:cubicBezTo>
                      <a:pt x="1017" y="1"/>
                      <a:pt x="996" y="0"/>
                      <a:pt x="9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7"/>
              <p:cNvSpPr/>
              <p:nvPr/>
            </p:nvSpPr>
            <p:spPr>
              <a:xfrm>
                <a:off x="10077437" y="1633578"/>
                <a:ext cx="95380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21" extrusionOk="0">
                    <a:moveTo>
                      <a:pt x="64" y="1"/>
                    </a:moveTo>
                    <a:cubicBezTo>
                      <a:pt x="48" y="32"/>
                      <a:pt x="48" y="79"/>
                      <a:pt x="48" y="111"/>
                    </a:cubicBezTo>
                    <a:cubicBezTo>
                      <a:pt x="1" y="629"/>
                      <a:pt x="378" y="1069"/>
                      <a:pt x="881" y="1116"/>
                    </a:cubicBezTo>
                    <a:cubicBezTo>
                      <a:pt x="910" y="1119"/>
                      <a:pt x="939" y="1120"/>
                      <a:pt x="968" y="1120"/>
                    </a:cubicBezTo>
                    <a:cubicBezTo>
                      <a:pt x="1107" y="1120"/>
                      <a:pt x="1235" y="1090"/>
                      <a:pt x="1352" y="1038"/>
                    </a:cubicBezTo>
                    <a:cubicBezTo>
                      <a:pt x="1101" y="221"/>
                      <a:pt x="346" y="32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9931122" y="1792732"/>
                <a:ext cx="56650" cy="15351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76" extrusionOk="0">
                    <a:moveTo>
                      <a:pt x="67" y="0"/>
                    </a:moveTo>
                    <a:cubicBezTo>
                      <a:pt x="41" y="0"/>
                      <a:pt x="18" y="7"/>
                      <a:pt x="1" y="23"/>
                    </a:cubicBezTo>
                    <a:cubicBezTo>
                      <a:pt x="1" y="23"/>
                      <a:pt x="48" y="761"/>
                      <a:pt x="237" y="1170"/>
                    </a:cubicBezTo>
                    <a:cubicBezTo>
                      <a:pt x="457" y="1625"/>
                      <a:pt x="598" y="1704"/>
                      <a:pt x="567" y="2175"/>
                    </a:cubicBezTo>
                    <a:cubicBezTo>
                      <a:pt x="567" y="2175"/>
                      <a:pt x="802" y="1939"/>
                      <a:pt x="771" y="1704"/>
                    </a:cubicBezTo>
                    <a:cubicBezTo>
                      <a:pt x="724" y="1452"/>
                      <a:pt x="331" y="824"/>
                      <a:pt x="425" y="541"/>
                    </a:cubicBezTo>
                    <a:cubicBezTo>
                      <a:pt x="506" y="271"/>
                      <a:pt x="227" y="0"/>
                      <a:pt x="6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9926749" y="1637881"/>
                <a:ext cx="259333" cy="237392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365" extrusionOk="0">
                    <a:moveTo>
                      <a:pt x="1852" y="1"/>
                    </a:moveTo>
                    <a:cubicBezTo>
                      <a:pt x="1827" y="1"/>
                      <a:pt x="1801" y="1"/>
                      <a:pt x="1775" y="2"/>
                    </a:cubicBezTo>
                    <a:cubicBezTo>
                      <a:pt x="739" y="50"/>
                      <a:pt x="283" y="521"/>
                      <a:pt x="126" y="1008"/>
                    </a:cubicBezTo>
                    <a:cubicBezTo>
                      <a:pt x="63" y="1228"/>
                      <a:pt x="0" y="1668"/>
                      <a:pt x="16" y="1888"/>
                    </a:cubicBezTo>
                    <a:cubicBezTo>
                      <a:pt x="47" y="2108"/>
                      <a:pt x="63" y="2296"/>
                      <a:pt x="94" y="2485"/>
                    </a:cubicBezTo>
                    <a:cubicBezTo>
                      <a:pt x="157" y="2988"/>
                      <a:pt x="597" y="3365"/>
                      <a:pt x="1100" y="3365"/>
                    </a:cubicBezTo>
                    <a:lnTo>
                      <a:pt x="2624" y="3365"/>
                    </a:lnTo>
                    <a:cubicBezTo>
                      <a:pt x="3174" y="3365"/>
                      <a:pt x="3629" y="2925"/>
                      <a:pt x="3645" y="2359"/>
                    </a:cubicBezTo>
                    <a:cubicBezTo>
                      <a:pt x="3676" y="1067"/>
                      <a:pt x="3029" y="1"/>
                      <a:pt x="185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10047525" y="1879787"/>
                <a:ext cx="79860" cy="9608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2" extrusionOk="0">
                    <a:moveTo>
                      <a:pt x="940" y="0"/>
                    </a:moveTo>
                    <a:cubicBezTo>
                      <a:pt x="854" y="0"/>
                      <a:pt x="749" y="35"/>
                      <a:pt x="645" y="77"/>
                    </a:cubicBezTo>
                    <a:cubicBezTo>
                      <a:pt x="503" y="124"/>
                      <a:pt x="331" y="218"/>
                      <a:pt x="205" y="265"/>
                    </a:cubicBezTo>
                    <a:cubicBezTo>
                      <a:pt x="79" y="313"/>
                      <a:pt x="1" y="360"/>
                      <a:pt x="1" y="360"/>
                    </a:cubicBezTo>
                    <a:lnTo>
                      <a:pt x="48" y="658"/>
                    </a:lnTo>
                    <a:lnTo>
                      <a:pt x="111" y="1004"/>
                    </a:lnTo>
                    <a:lnTo>
                      <a:pt x="158" y="1302"/>
                    </a:lnTo>
                    <a:cubicBezTo>
                      <a:pt x="236" y="1345"/>
                      <a:pt x="320" y="1362"/>
                      <a:pt x="405" y="1362"/>
                    </a:cubicBezTo>
                    <a:cubicBezTo>
                      <a:pt x="509" y="1362"/>
                      <a:pt x="613" y="1337"/>
                      <a:pt x="708" y="1302"/>
                    </a:cubicBezTo>
                    <a:cubicBezTo>
                      <a:pt x="943" y="1224"/>
                      <a:pt x="1132" y="1067"/>
                      <a:pt x="1132" y="1067"/>
                    </a:cubicBezTo>
                    <a:lnTo>
                      <a:pt x="1132" y="1051"/>
                    </a:lnTo>
                    <a:lnTo>
                      <a:pt x="1116" y="941"/>
                    </a:lnTo>
                    <a:lnTo>
                      <a:pt x="1069" y="187"/>
                    </a:lnTo>
                    <a:lnTo>
                      <a:pt x="1053" y="30"/>
                    </a:lnTo>
                    <a:cubicBezTo>
                      <a:pt x="1022" y="9"/>
                      <a:pt x="983" y="0"/>
                      <a:pt x="94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10047525" y="1892909"/>
                <a:ext cx="58837" cy="5770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18" extrusionOk="0">
                    <a:moveTo>
                      <a:pt x="833" y="1"/>
                    </a:moveTo>
                    <a:lnTo>
                      <a:pt x="205" y="79"/>
                    </a:lnTo>
                    <a:cubicBezTo>
                      <a:pt x="79" y="127"/>
                      <a:pt x="1" y="174"/>
                      <a:pt x="1" y="174"/>
                    </a:cubicBezTo>
                    <a:lnTo>
                      <a:pt x="111" y="818"/>
                    </a:lnTo>
                    <a:cubicBezTo>
                      <a:pt x="535" y="661"/>
                      <a:pt x="833" y="1"/>
                      <a:pt x="8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9940011" y="1727829"/>
                <a:ext cx="202895" cy="200778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846" extrusionOk="0">
                    <a:moveTo>
                      <a:pt x="1933" y="0"/>
                    </a:moveTo>
                    <a:lnTo>
                      <a:pt x="32" y="16"/>
                    </a:lnTo>
                    <a:cubicBezTo>
                      <a:pt x="32" y="16"/>
                      <a:pt x="32" y="47"/>
                      <a:pt x="16" y="94"/>
                    </a:cubicBezTo>
                    <a:cubicBezTo>
                      <a:pt x="16" y="220"/>
                      <a:pt x="1" y="440"/>
                      <a:pt x="16" y="707"/>
                    </a:cubicBezTo>
                    <a:cubicBezTo>
                      <a:pt x="16" y="723"/>
                      <a:pt x="16" y="754"/>
                      <a:pt x="16" y="770"/>
                    </a:cubicBezTo>
                    <a:cubicBezTo>
                      <a:pt x="32" y="1508"/>
                      <a:pt x="189" y="2592"/>
                      <a:pt x="833" y="2797"/>
                    </a:cubicBezTo>
                    <a:cubicBezTo>
                      <a:pt x="968" y="2830"/>
                      <a:pt x="1103" y="2846"/>
                      <a:pt x="1235" y="2846"/>
                    </a:cubicBezTo>
                    <a:cubicBezTo>
                      <a:pt x="1350" y="2846"/>
                      <a:pt x="1462" y="2834"/>
                      <a:pt x="1572" y="2812"/>
                    </a:cubicBezTo>
                    <a:cubicBezTo>
                      <a:pt x="1807" y="2765"/>
                      <a:pt x="2012" y="2671"/>
                      <a:pt x="2200" y="2577"/>
                    </a:cubicBezTo>
                    <a:cubicBezTo>
                      <a:pt x="2357" y="2498"/>
                      <a:pt x="2483" y="2404"/>
                      <a:pt x="2593" y="2341"/>
                    </a:cubicBezTo>
                    <a:cubicBezTo>
                      <a:pt x="2671" y="2278"/>
                      <a:pt x="2750" y="2215"/>
                      <a:pt x="2797" y="2184"/>
                    </a:cubicBezTo>
                    <a:cubicBezTo>
                      <a:pt x="2844" y="2137"/>
                      <a:pt x="2876" y="2105"/>
                      <a:pt x="2876" y="2105"/>
                    </a:cubicBezTo>
                    <a:cubicBezTo>
                      <a:pt x="2876" y="2105"/>
                      <a:pt x="2876" y="1948"/>
                      <a:pt x="2876" y="1713"/>
                    </a:cubicBezTo>
                    <a:cubicBezTo>
                      <a:pt x="2876" y="1461"/>
                      <a:pt x="2860" y="1115"/>
                      <a:pt x="2797" y="817"/>
                    </a:cubicBezTo>
                    <a:cubicBezTo>
                      <a:pt x="2719" y="440"/>
                      <a:pt x="2593" y="110"/>
                      <a:pt x="2342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10114051" y="1785113"/>
                <a:ext cx="56579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121" extrusionOk="0">
                    <a:moveTo>
                      <a:pt x="334" y="1"/>
                    </a:moveTo>
                    <a:cubicBezTo>
                      <a:pt x="144" y="1"/>
                      <a:pt x="0" y="241"/>
                      <a:pt x="0" y="241"/>
                    </a:cubicBezTo>
                    <a:lnTo>
                      <a:pt x="79" y="1120"/>
                    </a:lnTo>
                    <a:cubicBezTo>
                      <a:pt x="676" y="1120"/>
                      <a:pt x="801" y="303"/>
                      <a:pt x="503" y="68"/>
                    </a:cubicBezTo>
                    <a:cubicBezTo>
                      <a:pt x="445" y="20"/>
                      <a:pt x="388" y="1"/>
                      <a:pt x="33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9941140" y="1673508"/>
                <a:ext cx="201766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033" extrusionOk="0">
                    <a:moveTo>
                      <a:pt x="2074" y="0"/>
                    </a:moveTo>
                    <a:lnTo>
                      <a:pt x="16" y="786"/>
                    </a:lnTo>
                    <a:cubicBezTo>
                      <a:pt x="16" y="786"/>
                      <a:pt x="0" y="817"/>
                      <a:pt x="0" y="864"/>
                    </a:cubicBezTo>
                    <a:cubicBezTo>
                      <a:pt x="16" y="1116"/>
                      <a:pt x="440" y="1367"/>
                      <a:pt x="2027" y="1367"/>
                    </a:cubicBezTo>
                    <a:cubicBezTo>
                      <a:pt x="2027" y="1367"/>
                      <a:pt x="2027" y="2033"/>
                      <a:pt x="2283" y="2033"/>
                    </a:cubicBezTo>
                    <a:cubicBezTo>
                      <a:pt x="2296" y="2033"/>
                      <a:pt x="2310" y="2031"/>
                      <a:pt x="2326" y="2027"/>
                    </a:cubicBezTo>
                    <a:cubicBezTo>
                      <a:pt x="2404" y="2011"/>
                      <a:pt x="2483" y="1603"/>
                      <a:pt x="2781" y="1571"/>
                    </a:cubicBezTo>
                    <a:cubicBezTo>
                      <a:pt x="2860" y="896"/>
                      <a:pt x="2310" y="110"/>
                      <a:pt x="207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10078566" y="1768887"/>
                <a:ext cx="56579" cy="149631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121" extrusionOk="0">
                    <a:moveTo>
                      <a:pt x="149" y="0"/>
                    </a:moveTo>
                    <a:cubicBezTo>
                      <a:pt x="122" y="0"/>
                      <a:pt x="97" y="10"/>
                      <a:pt x="79" y="31"/>
                    </a:cubicBezTo>
                    <a:cubicBezTo>
                      <a:pt x="79" y="31"/>
                      <a:pt x="0" y="738"/>
                      <a:pt x="236" y="1131"/>
                    </a:cubicBezTo>
                    <a:cubicBezTo>
                      <a:pt x="472" y="1523"/>
                      <a:pt x="692" y="1665"/>
                      <a:pt x="566" y="2120"/>
                    </a:cubicBezTo>
                    <a:cubicBezTo>
                      <a:pt x="566" y="2120"/>
                      <a:pt x="802" y="1900"/>
                      <a:pt x="755" y="1649"/>
                    </a:cubicBezTo>
                    <a:cubicBezTo>
                      <a:pt x="723" y="1413"/>
                      <a:pt x="315" y="785"/>
                      <a:pt x="409" y="486"/>
                    </a:cubicBezTo>
                    <a:cubicBezTo>
                      <a:pt x="487" y="238"/>
                      <a:pt x="283" y="0"/>
                      <a:pt x="14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7"/>
              <p:cNvSpPr/>
              <p:nvPr/>
            </p:nvSpPr>
            <p:spPr>
              <a:xfrm>
                <a:off x="9657400" y="2908222"/>
                <a:ext cx="58837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18" extrusionOk="0">
                    <a:moveTo>
                      <a:pt x="236" y="0"/>
                    </a:moveTo>
                    <a:lnTo>
                      <a:pt x="0" y="456"/>
                    </a:lnTo>
                    <a:cubicBezTo>
                      <a:pt x="117" y="671"/>
                      <a:pt x="336" y="717"/>
                      <a:pt x="503" y="717"/>
                    </a:cubicBezTo>
                    <a:cubicBezTo>
                      <a:pt x="628" y="717"/>
                      <a:pt x="723" y="691"/>
                      <a:pt x="723" y="691"/>
                    </a:cubicBezTo>
                    <a:lnTo>
                      <a:pt x="833" y="22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7"/>
              <p:cNvSpPr/>
              <p:nvPr/>
            </p:nvSpPr>
            <p:spPr>
              <a:xfrm>
                <a:off x="9525689" y="2935876"/>
                <a:ext cx="183847" cy="18681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48" extrusionOk="0">
                    <a:moveTo>
                      <a:pt x="1883" y="1"/>
                    </a:moveTo>
                    <a:cubicBezTo>
                      <a:pt x="1883" y="1"/>
                      <a:pt x="1255" y="928"/>
                      <a:pt x="642" y="1556"/>
                    </a:cubicBezTo>
                    <a:cubicBezTo>
                      <a:pt x="0" y="2211"/>
                      <a:pt x="253" y="2647"/>
                      <a:pt x="747" y="2647"/>
                    </a:cubicBezTo>
                    <a:cubicBezTo>
                      <a:pt x="845" y="2647"/>
                      <a:pt x="953" y="2630"/>
                      <a:pt x="1066" y="2593"/>
                    </a:cubicBezTo>
                    <a:cubicBezTo>
                      <a:pt x="1726" y="2373"/>
                      <a:pt x="2166" y="1603"/>
                      <a:pt x="2370" y="1399"/>
                    </a:cubicBezTo>
                    <a:cubicBezTo>
                      <a:pt x="2559" y="1179"/>
                      <a:pt x="2606" y="252"/>
                      <a:pt x="2606" y="252"/>
                    </a:cubicBezTo>
                    <a:cubicBezTo>
                      <a:pt x="1993" y="252"/>
                      <a:pt x="1883" y="1"/>
                      <a:pt x="188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9662903" y="2436051"/>
                <a:ext cx="597537" cy="505473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165" extrusionOk="0">
                    <a:moveTo>
                      <a:pt x="7464" y="0"/>
                    </a:moveTo>
                    <a:lnTo>
                      <a:pt x="7464" y="0"/>
                    </a:lnTo>
                    <a:cubicBezTo>
                      <a:pt x="7463" y="0"/>
                      <a:pt x="3222" y="864"/>
                      <a:pt x="2185" y="1728"/>
                    </a:cubicBezTo>
                    <a:cubicBezTo>
                      <a:pt x="1164" y="2577"/>
                      <a:pt x="1" y="6756"/>
                      <a:pt x="1" y="6756"/>
                    </a:cubicBezTo>
                    <a:cubicBezTo>
                      <a:pt x="111" y="7054"/>
                      <a:pt x="394" y="7164"/>
                      <a:pt x="786" y="7164"/>
                    </a:cubicBezTo>
                    <a:cubicBezTo>
                      <a:pt x="786" y="7164"/>
                      <a:pt x="2279" y="4855"/>
                      <a:pt x="2970" y="2985"/>
                    </a:cubicBezTo>
                    <a:cubicBezTo>
                      <a:pt x="2970" y="2985"/>
                      <a:pt x="5877" y="2734"/>
                      <a:pt x="7212" y="2215"/>
                    </a:cubicBezTo>
                    <a:cubicBezTo>
                      <a:pt x="8045" y="1886"/>
                      <a:pt x="8469" y="550"/>
                      <a:pt x="746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9942269" y="1951675"/>
                <a:ext cx="294889" cy="52311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7415" extrusionOk="0">
                    <a:moveTo>
                      <a:pt x="2482" y="1"/>
                    </a:moveTo>
                    <a:lnTo>
                      <a:pt x="1351" y="48"/>
                    </a:lnTo>
                    <a:lnTo>
                      <a:pt x="1100" y="63"/>
                    </a:lnTo>
                    <a:lnTo>
                      <a:pt x="707" y="79"/>
                    </a:lnTo>
                    <a:cubicBezTo>
                      <a:pt x="707" y="79"/>
                      <a:pt x="644" y="1242"/>
                      <a:pt x="283" y="2247"/>
                    </a:cubicBezTo>
                    <a:cubicBezTo>
                      <a:pt x="0" y="3064"/>
                      <a:pt x="330" y="3221"/>
                      <a:pt x="519" y="3410"/>
                    </a:cubicBezTo>
                    <a:cubicBezTo>
                      <a:pt x="519" y="3426"/>
                      <a:pt x="534" y="3426"/>
                      <a:pt x="534" y="3441"/>
                    </a:cubicBezTo>
                    <a:cubicBezTo>
                      <a:pt x="566" y="3473"/>
                      <a:pt x="581" y="3504"/>
                      <a:pt x="597" y="3536"/>
                    </a:cubicBezTo>
                    <a:cubicBezTo>
                      <a:pt x="597" y="3551"/>
                      <a:pt x="613" y="3551"/>
                      <a:pt x="613" y="3567"/>
                    </a:cubicBezTo>
                    <a:cubicBezTo>
                      <a:pt x="628" y="3598"/>
                      <a:pt x="628" y="3630"/>
                      <a:pt x="644" y="3677"/>
                    </a:cubicBezTo>
                    <a:cubicBezTo>
                      <a:pt x="738" y="3991"/>
                      <a:pt x="786" y="4494"/>
                      <a:pt x="786" y="4494"/>
                    </a:cubicBezTo>
                    <a:cubicBezTo>
                      <a:pt x="833" y="5421"/>
                      <a:pt x="676" y="5971"/>
                      <a:pt x="409" y="6772"/>
                    </a:cubicBezTo>
                    <a:cubicBezTo>
                      <a:pt x="1581" y="7194"/>
                      <a:pt x="2281" y="7415"/>
                      <a:pt x="3103" y="7415"/>
                    </a:cubicBezTo>
                    <a:cubicBezTo>
                      <a:pt x="3382" y="7415"/>
                      <a:pt x="3675" y="7389"/>
                      <a:pt x="4006" y="7338"/>
                    </a:cubicBezTo>
                    <a:cubicBezTo>
                      <a:pt x="4053" y="6568"/>
                      <a:pt x="4179" y="5232"/>
                      <a:pt x="4148" y="4431"/>
                    </a:cubicBezTo>
                    <a:cubicBezTo>
                      <a:pt x="4085" y="2043"/>
                      <a:pt x="3818" y="503"/>
                      <a:pt x="3818" y="503"/>
                    </a:cubicBezTo>
                    <a:lnTo>
                      <a:pt x="3158" y="252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9978812" y="2192169"/>
                <a:ext cx="138626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" extrusionOk="0">
                    <a:moveTo>
                      <a:pt x="1" y="1"/>
                    </a:moveTo>
                    <a:cubicBezTo>
                      <a:pt x="1" y="17"/>
                      <a:pt x="16" y="17"/>
                      <a:pt x="16" y="32"/>
                    </a:cubicBezTo>
                    <a:cubicBezTo>
                      <a:pt x="48" y="64"/>
                      <a:pt x="63" y="95"/>
                      <a:pt x="79" y="127"/>
                    </a:cubicBezTo>
                    <a:cubicBezTo>
                      <a:pt x="79" y="142"/>
                      <a:pt x="95" y="142"/>
                      <a:pt x="95" y="158"/>
                    </a:cubicBezTo>
                    <a:cubicBezTo>
                      <a:pt x="378" y="284"/>
                      <a:pt x="990" y="488"/>
                      <a:pt x="1807" y="488"/>
                    </a:cubicBezTo>
                    <a:lnTo>
                      <a:pt x="1917" y="488"/>
                    </a:lnTo>
                    <a:cubicBezTo>
                      <a:pt x="1933" y="488"/>
                      <a:pt x="1964" y="472"/>
                      <a:pt x="1964" y="441"/>
                    </a:cubicBezTo>
                    <a:cubicBezTo>
                      <a:pt x="1964" y="425"/>
                      <a:pt x="1933" y="394"/>
                      <a:pt x="1902" y="394"/>
                    </a:cubicBezTo>
                    <a:cubicBezTo>
                      <a:pt x="1855" y="395"/>
                      <a:pt x="1810" y="396"/>
                      <a:pt x="1765" y="396"/>
                    </a:cubicBezTo>
                    <a:cubicBezTo>
                      <a:pt x="816" y="396"/>
                      <a:pt x="151" y="91"/>
                      <a:pt x="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10037578" y="1950546"/>
                <a:ext cx="127479" cy="8663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228" extrusionOk="0">
                    <a:moveTo>
                      <a:pt x="1131" y="1"/>
                    </a:moveTo>
                    <a:lnTo>
                      <a:pt x="0" y="64"/>
                    </a:lnTo>
                    <a:cubicBezTo>
                      <a:pt x="47" y="504"/>
                      <a:pt x="32" y="1226"/>
                      <a:pt x="581" y="1226"/>
                    </a:cubicBezTo>
                    <a:cubicBezTo>
                      <a:pt x="595" y="1227"/>
                      <a:pt x="609" y="1227"/>
                      <a:pt x="623" y="1227"/>
                    </a:cubicBezTo>
                    <a:cubicBezTo>
                      <a:pt x="1245" y="1227"/>
                      <a:pt x="1669" y="545"/>
                      <a:pt x="1807" y="268"/>
                    </a:cubicBez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9911228" y="1987160"/>
                <a:ext cx="341450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631" extrusionOk="0">
                    <a:moveTo>
                      <a:pt x="4258" y="0"/>
                    </a:moveTo>
                    <a:cubicBezTo>
                      <a:pt x="3111" y="2938"/>
                      <a:pt x="2105" y="4179"/>
                      <a:pt x="2105" y="4179"/>
                    </a:cubicBezTo>
                    <a:cubicBezTo>
                      <a:pt x="2105" y="4179"/>
                      <a:pt x="849" y="5656"/>
                      <a:pt x="0" y="6128"/>
                    </a:cubicBezTo>
                    <a:lnTo>
                      <a:pt x="283" y="6630"/>
                    </a:lnTo>
                    <a:cubicBezTo>
                      <a:pt x="1147" y="6567"/>
                      <a:pt x="2702" y="5106"/>
                      <a:pt x="2702" y="5106"/>
                    </a:cubicBezTo>
                    <a:cubicBezTo>
                      <a:pt x="2702" y="5106"/>
                      <a:pt x="4164" y="3661"/>
                      <a:pt x="4493" y="2090"/>
                    </a:cubicBezTo>
                    <a:cubicBezTo>
                      <a:pt x="4839" y="519"/>
                      <a:pt x="4258" y="0"/>
                      <a:pt x="425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9659587" y="2456101"/>
                <a:ext cx="435701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488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78"/>
                      <a:pt x="95" y="472"/>
                      <a:pt x="221" y="472"/>
                    </a:cubicBezTo>
                    <a:lnTo>
                      <a:pt x="5939" y="488"/>
                    </a:lnTo>
                    <a:cubicBezTo>
                      <a:pt x="6065" y="488"/>
                      <a:pt x="6175" y="378"/>
                      <a:pt x="6175" y="252"/>
                    </a:cubicBezTo>
                    <a:cubicBezTo>
                      <a:pt x="6175" y="126"/>
                      <a:pt x="6065" y="16"/>
                      <a:pt x="5939" y="16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9896757" y="2289736"/>
                <a:ext cx="137497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750" extrusionOk="0">
                    <a:moveTo>
                      <a:pt x="0" y="0"/>
                    </a:moveTo>
                    <a:lnTo>
                      <a:pt x="1634" y="2750"/>
                    </a:lnTo>
                    <a:lnTo>
                      <a:pt x="1948" y="2750"/>
                    </a:lnTo>
                    <a:lnTo>
                      <a:pt x="471" y="95"/>
                    </a:lnTo>
                    <a:cubicBezTo>
                      <a:pt x="440" y="32"/>
                      <a:pt x="393" y="0"/>
                      <a:pt x="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9557637" y="2289729"/>
                <a:ext cx="457799" cy="204016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2750" extrusionOk="0">
                    <a:moveTo>
                      <a:pt x="236" y="0"/>
                    </a:moveTo>
                    <a:cubicBezTo>
                      <a:pt x="95" y="0"/>
                      <a:pt x="0" y="173"/>
                      <a:pt x="63" y="299"/>
                    </a:cubicBezTo>
                    <a:lnTo>
                      <a:pt x="1320" y="2546"/>
                    </a:lnTo>
                    <a:cubicBezTo>
                      <a:pt x="1399" y="2671"/>
                      <a:pt x="1524" y="2750"/>
                      <a:pt x="1681" y="2750"/>
                    </a:cubicBezTo>
                    <a:lnTo>
                      <a:pt x="6489" y="2750"/>
                    </a:lnTo>
                    <a:lnTo>
                      <a:pt x="5028" y="110"/>
                    </a:lnTo>
                    <a:cubicBezTo>
                      <a:pt x="4981" y="48"/>
                      <a:pt x="4918" y="0"/>
                      <a:pt x="48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9756025" y="2364022"/>
                <a:ext cx="45503" cy="4550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5" extrusionOk="0">
                    <a:moveTo>
                      <a:pt x="331" y="0"/>
                    </a:moveTo>
                    <a:cubicBezTo>
                      <a:pt x="142" y="0"/>
                      <a:pt x="1" y="141"/>
                      <a:pt x="1" y="330"/>
                    </a:cubicBezTo>
                    <a:cubicBezTo>
                      <a:pt x="1" y="503"/>
                      <a:pt x="142" y="644"/>
                      <a:pt x="331" y="644"/>
                    </a:cubicBezTo>
                    <a:cubicBezTo>
                      <a:pt x="503" y="644"/>
                      <a:pt x="645" y="503"/>
                      <a:pt x="645" y="330"/>
                    </a:cubicBezTo>
                    <a:cubicBezTo>
                      <a:pt x="645" y="141"/>
                      <a:pt x="503" y="0"/>
                      <a:pt x="33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11963865" y="3915704"/>
                <a:ext cx="80473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399" extrusionOk="0">
                    <a:moveTo>
                      <a:pt x="5704" y="0"/>
                    </a:moveTo>
                    <a:cubicBezTo>
                      <a:pt x="2546" y="0"/>
                      <a:pt x="1" y="314"/>
                      <a:pt x="1" y="692"/>
                    </a:cubicBezTo>
                    <a:cubicBezTo>
                      <a:pt x="1" y="1084"/>
                      <a:pt x="2546" y="1398"/>
                      <a:pt x="5704" y="1398"/>
                    </a:cubicBezTo>
                    <a:cubicBezTo>
                      <a:pt x="8846" y="1398"/>
                      <a:pt x="11407" y="1084"/>
                      <a:pt x="11407" y="692"/>
                    </a:cubicBezTo>
                    <a:cubicBezTo>
                      <a:pt x="11407" y="314"/>
                      <a:pt x="8846" y="0"/>
                      <a:pt x="570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12337412" y="2949210"/>
                <a:ext cx="220602" cy="965443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3685" extrusionOk="0">
                    <a:moveTo>
                      <a:pt x="0" y="0"/>
                    </a:moveTo>
                    <a:lnTo>
                      <a:pt x="1493" y="7337"/>
                    </a:lnTo>
                    <a:cubicBezTo>
                      <a:pt x="1069" y="9034"/>
                      <a:pt x="1414" y="11202"/>
                      <a:pt x="1634" y="13685"/>
                    </a:cubicBezTo>
                    <a:lnTo>
                      <a:pt x="2545" y="13685"/>
                    </a:lnTo>
                    <a:lnTo>
                      <a:pt x="3127" y="6662"/>
                    </a:lnTo>
                    <a:lnTo>
                      <a:pt x="2483" y="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12447112" y="3907944"/>
                <a:ext cx="190690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1" extrusionOk="0">
                    <a:moveTo>
                      <a:pt x="1006" y="0"/>
                    </a:moveTo>
                    <a:cubicBezTo>
                      <a:pt x="1006" y="0"/>
                      <a:pt x="921" y="67"/>
                      <a:pt x="498" y="67"/>
                    </a:cubicBezTo>
                    <a:cubicBezTo>
                      <a:pt x="378" y="67"/>
                      <a:pt x="229" y="61"/>
                      <a:pt x="48" y="47"/>
                    </a:cubicBezTo>
                    <a:cubicBezTo>
                      <a:pt x="48" y="47"/>
                      <a:pt x="1" y="126"/>
                      <a:pt x="1" y="283"/>
                    </a:cubicBezTo>
                    <a:cubicBezTo>
                      <a:pt x="1" y="440"/>
                      <a:pt x="16" y="990"/>
                      <a:pt x="16" y="990"/>
                    </a:cubicBezTo>
                    <a:lnTo>
                      <a:pt x="2687" y="990"/>
                    </a:lnTo>
                    <a:cubicBezTo>
                      <a:pt x="2687" y="990"/>
                      <a:pt x="2703" y="566"/>
                      <a:pt x="2357" y="346"/>
                    </a:cubicBezTo>
                    <a:cubicBezTo>
                      <a:pt x="2027" y="126"/>
                      <a:pt x="1509" y="346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7"/>
              <p:cNvSpPr/>
              <p:nvPr/>
            </p:nvSpPr>
            <p:spPr>
              <a:xfrm>
                <a:off x="12100233" y="2941450"/>
                <a:ext cx="278239" cy="974049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3807" extrusionOk="0">
                    <a:moveTo>
                      <a:pt x="1540" y="0"/>
                    </a:moveTo>
                    <a:lnTo>
                      <a:pt x="1524" y="7180"/>
                    </a:lnTo>
                    <a:cubicBezTo>
                      <a:pt x="1006" y="8013"/>
                      <a:pt x="173" y="11846"/>
                      <a:pt x="0" y="13747"/>
                    </a:cubicBezTo>
                    <a:cubicBezTo>
                      <a:pt x="153" y="13784"/>
                      <a:pt x="303" y="13807"/>
                      <a:pt x="446" y="13807"/>
                    </a:cubicBezTo>
                    <a:cubicBezTo>
                      <a:pt x="611" y="13807"/>
                      <a:pt x="768" y="13776"/>
                      <a:pt x="911" y="13700"/>
                    </a:cubicBezTo>
                    <a:lnTo>
                      <a:pt x="3221" y="7196"/>
                    </a:lnTo>
                    <a:lnTo>
                      <a:pt x="3944" y="58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7"/>
              <p:cNvSpPr/>
              <p:nvPr/>
            </p:nvSpPr>
            <p:spPr>
              <a:xfrm>
                <a:off x="12095788" y="3907944"/>
                <a:ext cx="188503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991" extrusionOk="0">
                    <a:moveTo>
                      <a:pt x="974" y="0"/>
                    </a:moveTo>
                    <a:lnTo>
                      <a:pt x="974" y="0"/>
                    </a:lnTo>
                    <a:cubicBezTo>
                      <a:pt x="975" y="1"/>
                      <a:pt x="975" y="1"/>
                      <a:pt x="976" y="1"/>
                    </a:cubicBezTo>
                    <a:lnTo>
                      <a:pt x="976" y="1"/>
                    </a:lnTo>
                    <a:cubicBezTo>
                      <a:pt x="976" y="1"/>
                      <a:pt x="975" y="0"/>
                      <a:pt x="974" y="0"/>
                    </a:cubicBezTo>
                    <a:close/>
                    <a:moveTo>
                      <a:pt x="976" y="1"/>
                    </a:moveTo>
                    <a:cubicBezTo>
                      <a:pt x="976" y="9"/>
                      <a:pt x="894" y="67"/>
                      <a:pt x="509" y="67"/>
                    </a:cubicBezTo>
                    <a:cubicBezTo>
                      <a:pt x="391" y="67"/>
                      <a:pt x="245" y="61"/>
                      <a:pt x="63" y="47"/>
                    </a:cubicBezTo>
                    <a:cubicBezTo>
                      <a:pt x="63" y="47"/>
                      <a:pt x="0" y="126"/>
                      <a:pt x="0" y="283"/>
                    </a:cubicBezTo>
                    <a:lnTo>
                      <a:pt x="0" y="990"/>
                    </a:lnTo>
                    <a:lnTo>
                      <a:pt x="2671" y="990"/>
                    </a:lnTo>
                    <a:cubicBezTo>
                      <a:pt x="2671" y="990"/>
                      <a:pt x="2671" y="566"/>
                      <a:pt x="2341" y="346"/>
                    </a:cubicBezTo>
                    <a:cubicBezTo>
                      <a:pt x="1996" y="126"/>
                      <a:pt x="1478" y="346"/>
                      <a:pt x="9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12154554" y="2389490"/>
                <a:ext cx="368046" cy="621876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8815" extrusionOk="0">
                    <a:moveTo>
                      <a:pt x="1791" y="0"/>
                    </a:moveTo>
                    <a:lnTo>
                      <a:pt x="1571" y="63"/>
                    </a:lnTo>
                    <a:lnTo>
                      <a:pt x="1304" y="158"/>
                    </a:lnTo>
                    <a:lnTo>
                      <a:pt x="1225" y="189"/>
                    </a:lnTo>
                    <a:lnTo>
                      <a:pt x="0" y="613"/>
                    </a:lnTo>
                    <a:lnTo>
                      <a:pt x="927" y="5955"/>
                    </a:lnTo>
                    <a:lnTo>
                      <a:pt x="456" y="8107"/>
                    </a:lnTo>
                    <a:cubicBezTo>
                      <a:pt x="786" y="8437"/>
                      <a:pt x="1445" y="8688"/>
                      <a:pt x="2027" y="8783"/>
                    </a:cubicBezTo>
                    <a:lnTo>
                      <a:pt x="2105" y="8783"/>
                    </a:lnTo>
                    <a:cubicBezTo>
                      <a:pt x="2215" y="8798"/>
                      <a:pt x="2325" y="8814"/>
                      <a:pt x="2435" y="8814"/>
                    </a:cubicBezTo>
                    <a:cubicBezTo>
                      <a:pt x="3001" y="8814"/>
                      <a:pt x="3566" y="8767"/>
                      <a:pt x="4132" y="8673"/>
                    </a:cubicBezTo>
                    <a:cubicBezTo>
                      <a:pt x="4179" y="8657"/>
                      <a:pt x="4242" y="8657"/>
                      <a:pt x="4289" y="8641"/>
                    </a:cubicBezTo>
                    <a:cubicBezTo>
                      <a:pt x="4321" y="8626"/>
                      <a:pt x="4336" y="8626"/>
                      <a:pt x="4368" y="8626"/>
                    </a:cubicBezTo>
                    <a:cubicBezTo>
                      <a:pt x="4698" y="8531"/>
                      <a:pt x="5106" y="8390"/>
                      <a:pt x="5216" y="8186"/>
                    </a:cubicBezTo>
                    <a:lnTo>
                      <a:pt x="4305" y="330"/>
                    </a:lnTo>
                    <a:lnTo>
                      <a:pt x="3378" y="205"/>
                    </a:lnTo>
                    <a:lnTo>
                      <a:pt x="3299" y="189"/>
                    </a:lnTo>
                    <a:lnTo>
                      <a:pt x="3095" y="158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12458188" y="2412770"/>
                <a:ext cx="347023" cy="410234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815" extrusionOk="0">
                    <a:moveTo>
                      <a:pt x="1" y="0"/>
                    </a:moveTo>
                    <a:lnTo>
                      <a:pt x="456" y="4007"/>
                    </a:lnTo>
                    <a:cubicBezTo>
                      <a:pt x="456" y="4007"/>
                      <a:pt x="1376" y="5814"/>
                      <a:pt x="1973" y="5814"/>
                    </a:cubicBezTo>
                    <a:cubicBezTo>
                      <a:pt x="1981" y="5814"/>
                      <a:pt x="1989" y="5814"/>
                      <a:pt x="1996" y="5813"/>
                    </a:cubicBezTo>
                    <a:cubicBezTo>
                      <a:pt x="2656" y="5766"/>
                      <a:pt x="4683" y="5546"/>
                      <a:pt x="4683" y="5546"/>
                    </a:cubicBezTo>
                    <a:lnTo>
                      <a:pt x="4918" y="4572"/>
                    </a:lnTo>
                    <a:lnTo>
                      <a:pt x="4918" y="4572"/>
                    </a:lnTo>
                    <a:cubicBezTo>
                      <a:pt x="4641" y="4593"/>
                      <a:pt x="4239" y="4600"/>
                      <a:pt x="3827" y="4600"/>
                    </a:cubicBezTo>
                    <a:cubicBezTo>
                      <a:pt x="3003" y="4600"/>
                      <a:pt x="2138" y="4572"/>
                      <a:pt x="2138" y="4572"/>
                    </a:cubicBezTo>
                    <a:cubicBezTo>
                      <a:pt x="1760" y="352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12106864" y="2432735"/>
                <a:ext cx="448964" cy="403038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713" extrusionOk="0">
                    <a:moveTo>
                      <a:pt x="676" y="0"/>
                    </a:moveTo>
                    <a:cubicBezTo>
                      <a:pt x="676" y="0"/>
                      <a:pt x="0" y="487"/>
                      <a:pt x="362" y="2121"/>
                    </a:cubicBezTo>
                    <a:cubicBezTo>
                      <a:pt x="707" y="3755"/>
                      <a:pt x="2216" y="5263"/>
                      <a:pt x="2216" y="5263"/>
                    </a:cubicBezTo>
                    <a:cubicBezTo>
                      <a:pt x="2216" y="5263"/>
                      <a:pt x="3279" y="5712"/>
                      <a:pt x="4592" y="5712"/>
                    </a:cubicBezTo>
                    <a:cubicBezTo>
                      <a:pt x="5133" y="5712"/>
                      <a:pt x="5716" y="5636"/>
                      <a:pt x="6285" y="5420"/>
                    </a:cubicBezTo>
                    <a:cubicBezTo>
                      <a:pt x="6285" y="5420"/>
                      <a:pt x="6363" y="4980"/>
                      <a:pt x="6285" y="4556"/>
                    </a:cubicBezTo>
                    <a:cubicBezTo>
                      <a:pt x="6285" y="4556"/>
                      <a:pt x="5846" y="4695"/>
                      <a:pt x="5454" y="4695"/>
                    </a:cubicBezTo>
                    <a:cubicBezTo>
                      <a:pt x="5388" y="4695"/>
                      <a:pt x="5324" y="4691"/>
                      <a:pt x="5264" y="4682"/>
                    </a:cubicBezTo>
                    <a:cubicBezTo>
                      <a:pt x="4478" y="4572"/>
                      <a:pt x="2844" y="4305"/>
                      <a:pt x="2844" y="4305"/>
                    </a:cubicBezTo>
                    <a:cubicBezTo>
                      <a:pt x="2844" y="4305"/>
                      <a:pt x="1870" y="3064"/>
                      <a:pt x="67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12550182" y="2727551"/>
                <a:ext cx="105116" cy="9312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0" extrusionOk="0">
                    <a:moveTo>
                      <a:pt x="456" y="0"/>
                    </a:moveTo>
                    <a:cubicBezTo>
                      <a:pt x="299" y="0"/>
                      <a:pt x="1" y="362"/>
                      <a:pt x="1" y="362"/>
                    </a:cubicBezTo>
                    <a:lnTo>
                      <a:pt x="1" y="1241"/>
                    </a:lnTo>
                    <a:cubicBezTo>
                      <a:pt x="209" y="1296"/>
                      <a:pt x="388" y="1319"/>
                      <a:pt x="540" y="1319"/>
                    </a:cubicBezTo>
                    <a:cubicBezTo>
                      <a:pt x="1489" y="1319"/>
                      <a:pt x="1420" y="398"/>
                      <a:pt x="1258" y="236"/>
                    </a:cubicBezTo>
                    <a:cubicBezTo>
                      <a:pt x="1189" y="160"/>
                      <a:pt x="1084" y="138"/>
                      <a:pt x="984" y="138"/>
                    </a:cubicBezTo>
                    <a:cubicBezTo>
                      <a:pt x="834" y="138"/>
                      <a:pt x="692" y="189"/>
                      <a:pt x="692" y="189"/>
                    </a:cubicBezTo>
                    <a:cubicBezTo>
                      <a:pt x="692" y="189"/>
                      <a:pt x="598" y="0"/>
                      <a:pt x="45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12542421" y="2605646"/>
                <a:ext cx="307093" cy="323672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588" extrusionOk="0">
                    <a:moveTo>
                      <a:pt x="2012" y="0"/>
                    </a:moveTo>
                    <a:cubicBezTo>
                      <a:pt x="1855" y="0"/>
                      <a:pt x="1729" y="94"/>
                      <a:pt x="1666" y="236"/>
                    </a:cubicBezTo>
                    <a:lnTo>
                      <a:pt x="95" y="4085"/>
                    </a:lnTo>
                    <a:cubicBezTo>
                      <a:pt x="1" y="4320"/>
                      <a:pt x="174" y="4588"/>
                      <a:pt x="441" y="4588"/>
                    </a:cubicBezTo>
                    <a:lnTo>
                      <a:pt x="2357" y="4588"/>
                    </a:lnTo>
                    <a:cubicBezTo>
                      <a:pt x="2499" y="4588"/>
                      <a:pt x="2625" y="4493"/>
                      <a:pt x="2687" y="4352"/>
                    </a:cubicBezTo>
                    <a:lnTo>
                      <a:pt x="4259" y="503"/>
                    </a:lnTo>
                    <a:cubicBezTo>
                      <a:pt x="4353" y="267"/>
                      <a:pt x="4180" y="0"/>
                      <a:pt x="39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12674344" y="2749703"/>
                <a:ext cx="6546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5" extrusionOk="0">
                    <a:moveTo>
                      <a:pt x="613" y="0"/>
                    </a:moveTo>
                    <a:cubicBezTo>
                      <a:pt x="393" y="0"/>
                      <a:pt x="158" y="173"/>
                      <a:pt x="79" y="377"/>
                    </a:cubicBezTo>
                    <a:cubicBezTo>
                      <a:pt x="0" y="597"/>
                      <a:pt x="95" y="755"/>
                      <a:pt x="315" y="755"/>
                    </a:cubicBezTo>
                    <a:cubicBezTo>
                      <a:pt x="519" y="755"/>
                      <a:pt x="755" y="597"/>
                      <a:pt x="849" y="377"/>
                    </a:cubicBezTo>
                    <a:cubicBezTo>
                      <a:pt x="927" y="173"/>
                      <a:pt x="817" y="0"/>
                      <a:pt x="613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12717590" y="2712031"/>
                <a:ext cx="109772" cy="12063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710" extrusionOk="0">
                    <a:moveTo>
                      <a:pt x="1367" y="0"/>
                    </a:moveTo>
                    <a:lnTo>
                      <a:pt x="1210" y="393"/>
                    </a:lnTo>
                    <a:cubicBezTo>
                      <a:pt x="1210" y="393"/>
                      <a:pt x="989" y="192"/>
                      <a:pt x="780" y="192"/>
                    </a:cubicBezTo>
                    <a:cubicBezTo>
                      <a:pt x="727" y="192"/>
                      <a:pt x="676" y="204"/>
                      <a:pt x="629" y="236"/>
                    </a:cubicBezTo>
                    <a:cubicBezTo>
                      <a:pt x="377" y="377"/>
                      <a:pt x="0" y="1210"/>
                      <a:pt x="110" y="1430"/>
                    </a:cubicBezTo>
                    <a:cubicBezTo>
                      <a:pt x="192" y="1573"/>
                      <a:pt x="506" y="1709"/>
                      <a:pt x="781" y="1709"/>
                    </a:cubicBezTo>
                    <a:cubicBezTo>
                      <a:pt x="929" y="1709"/>
                      <a:pt x="1065" y="1670"/>
                      <a:pt x="1147" y="1571"/>
                    </a:cubicBezTo>
                    <a:cubicBezTo>
                      <a:pt x="1383" y="1304"/>
                      <a:pt x="1461" y="754"/>
                      <a:pt x="1383" y="503"/>
                    </a:cubicBezTo>
                    <a:cubicBezTo>
                      <a:pt x="1383" y="503"/>
                      <a:pt x="1556" y="110"/>
                      <a:pt x="136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12410569" y="2140106"/>
                <a:ext cx="57708" cy="10314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62" extrusionOk="0">
                    <a:moveTo>
                      <a:pt x="487" y="0"/>
                    </a:moveTo>
                    <a:cubicBezTo>
                      <a:pt x="0" y="158"/>
                      <a:pt x="362" y="1462"/>
                      <a:pt x="362" y="1462"/>
                    </a:cubicBezTo>
                    <a:cubicBezTo>
                      <a:pt x="362" y="1462"/>
                      <a:pt x="582" y="1399"/>
                      <a:pt x="707" y="802"/>
                    </a:cubicBezTo>
                    <a:cubicBezTo>
                      <a:pt x="817" y="220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12265383" y="2319366"/>
                <a:ext cx="88678" cy="1045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82" extrusionOk="0">
                    <a:moveTo>
                      <a:pt x="208" y="1"/>
                    </a:moveTo>
                    <a:cubicBezTo>
                      <a:pt x="125" y="1"/>
                      <a:pt x="53" y="15"/>
                      <a:pt x="0" y="52"/>
                    </a:cubicBezTo>
                    <a:lnTo>
                      <a:pt x="32" y="1230"/>
                    </a:lnTo>
                    <a:cubicBezTo>
                      <a:pt x="32" y="1230"/>
                      <a:pt x="414" y="1482"/>
                      <a:pt x="791" y="1482"/>
                    </a:cubicBezTo>
                    <a:cubicBezTo>
                      <a:pt x="921" y="1482"/>
                      <a:pt x="1050" y="1452"/>
                      <a:pt x="1163" y="1371"/>
                    </a:cubicBezTo>
                    <a:lnTo>
                      <a:pt x="1194" y="1042"/>
                    </a:lnTo>
                    <a:lnTo>
                      <a:pt x="1257" y="287"/>
                    </a:lnTo>
                    <a:cubicBezTo>
                      <a:pt x="1257" y="287"/>
                      <a:pt x="1163" y="240"/>
                      <a:pt x="1006" y="193"/>
                    </a:cubicBezTo>
                    <a:cubicBezTo>
                      <a:pt x="784" y="123"/>
                      <a:pt x="449" y="1"/>
                      <a:pt x="20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12295232" y="2306388"/>
                <a:ext cx="58841" cy="986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22" extrusionOk="0">
                    <a:moveTo>
                      <a:pt x="1" y="0"/>
                    </a:moveTo>
                    <a:cubicBezTo>
                      <a:pt x="1" y="0"/>
                      <a:pt x="268" y="911"/>
                      <a:pt x="896" y="1021"/>
                    </a:cubicBezTo>
                    <a:lnTo>
                      <a:pt x="975" y="94"/>
                    </a:lnTo>
                    <a:cubicBezTo>
                      <a:pt x="975" y="94"/>
                      <a:pt x="881" y="47"/>
                      <a:pt x="724" y="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12234343" y="2113086"/>
                <a:ext cx="221731" cy="258768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668" extrusionOk="0">
                    <a:moveTo>
                      <a:pt x="1420" y="0"/>
                    </a:moveTo>
                    <a:cubicBezTo>
                      <a:pt x="877" y="0"/>
                      <a:pt x="335" y="156"/>
                      <a:pt x="32" y="541"/>
                    </a:cubicBezTo>
                    <a:cubicBezTo>
                      <a:pt x="32" y="541"/>
                      <a:pt x="0" y="1185"/>
                      <a:pt x="0" y="1829"/>
                    </a:cubicBezTo>
                    <a:lnTo>
                      <a:pt x="0" y="1860"/>
                    </a:lnTo>
                    <a:cubicBezTo>
                      <a:pt x="16" y="1986"/>
                      <a:pt x="32" y="2127"/>
                      <a:pt x="63" y="2253"/>
                    </a:cubicBezTo>
                    <a:cubicBezTo>
                      <a:pt x="126" y="2567"/>
                      <a:pt x="220" y="2881"/>
                      <a:pt x="393" y="3149"/>
                    </a:cubicBezTo>
                    <a:cubicBezTo>
                      <a:pt x="409" y="3180"/>
                      <a:pt x="440" y="3211"/>
                      <a:pt x="456" y="3243"/>
                    </a:cubicBezTo>
                    <a:cubicBezTo>
                      <a:pt x="613" y="3321"/>
                      <a:pt x="817" y="3384"/>
                      <a:pt x="1037" y="3447"/>
                    </a:cubicBezTo>
                    <a:cubicBezTo>
                      <a:pt x="1053" y="3447"/>
                      <a:pt x="1069" y="3447"/>
                      <a:pt x="1084" y="3463"/>
                    </a:cubicBezTo>
                    <a:cubicBezTo>
                      <a:pt x="1351" y="3526"/>
                      <a:pt x="1634" y="3588"/>
                      <a:pt x="1901" y="3651"/>
                    </a:cubicBezTo>
                    <a:cubicBezTo>
                      <a:pt x="1956" y="3662"/>
                      <a:pt x="2011" y="3667"/>
                      <a:pt x="2065" y="3667"/>
                    </a:cubicBezTo>
                    <a:cubicBezTo>
                      <a:pt x="2322" y="3667"/>
                      <a:pt x="2565" y="3550"/>
                      <a:pt x="2734" y="3369"/>
                    </a:cubicBezTo>
                    <a:cubicBezTo>
                      <a:pt x="2812" y="3274"/>
                      <a:pt x="2891" y="3164"/>
                      <a:pt x="2922" y="3039"/>
                    </a:cubicBezTo>
                    <a:cubicBezTo>
                      <a:pt x="2938" y="3007"/>
                      <a:pt x="2938" y="2960"/>
                      <a:pt x="2954" y="2929"/>
                    </a:cubicBezTo>
                    <a:cubicBezTo>
                      <a:pt x="2970" y="2866"/>
                      <a:pt x="2970" y="2803"/>
                      <a:pt x="2985" y="2740"/>
                    </a:cubicBezTo>
                    <a:cubicBezTo>
                      <a:pt x="3001" y="2646"/>
                      <a:pt x="3017" y="2552"/>
                      <a:pt x="3032" y="2457"/>
                    </a:cubicBezTo>
                    <a:cubicBezTo>
                      <a:pt x="3032" y="2410"/>
                      <a:pt x="3048" y="2363"/>
                      <a:pt x="3048" y="2316"/>
                    </a:cubicBezTo>
                    <a:cubicBezTo>
                      <a:pt x="3048" y="2269"/>
                      <a:pt x="3064" y="2206"/>
                      <a:pt x="3064" y="2159"/>
                    </a:cubicBezTo>
                    <a:cubicBezTo>
                      <a:pt x="3095" y="1892"/>
                      <a:pt x="3127" y="1640"/>
                      <a:pt x="3127" y="1405"/>
                    </a:cubicBezTo>
                    <a:cubicBezTo>
                      <a:pt x="3127" y="1373"/>
                      <a:pt x="3127" y="1358"/>
                      <a:pt x="3127" y="1326"/>
                    </a:cubicBezTo>
                    <a:cubicBezTo>
                      <a:pt x="3142" y="1043"/>
                      <a:pt x="3111" y="792"/>
                      <a:pt x="3032" y="651"/>
                    </a:cubicBezTo>
                    <a:cubicBezTo>
                      <a:pt x="2862" y="274"/>
                      <a:pt x="2140" y="0"/>
                      <a:pt x="142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12238787" y="2272029"/>
                <a:ext cx="28854" cy="6321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896" extrusionOk="0">
                    <a:moveTo>
                      <a:pt x="0" y="0"/>
                    </a:moveTo>
                    <a:cubicBezTo>
                      <a:pt x="63" y="314"/>
                      <a:pt x="157" y="628"/>
                      <a:pt x="330" y="896"/>
                    </a:cubicBezTo>
                    <a:cubicBezTo>
                      <a:pt x="409" y="566"/>
                      <a:pt x="377" y="94"/>
                      <a:pt x="377" y="94"/>
                    </a:cubicBezTo>
                    <a:cubicBezTo>
                      <a:pt x="220" y="31"/>
                      <a:pt x="94" y="0"/>
                      <a:pt x="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12222138" y="2086843"/>
                <a:ext cx="265682" cy="14751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091" extrusionOk="0">
                    <a:moveTo>
                      <a:pt x="1485" y="1"/>
                    </a:moveTo>
                    <a:cubicBezTo>
                      <a:pt x="1229" y="1"/>
                      <a:pt x="986" y="43"/>
                      <a:pt x="786" y="143"/>
                    </a:cubicBezTo>
                    <a:cubicBezTo>
                      <a:pt x="0" y="520"/>
                      <a:pt x="16" y="1211"/>
                      <a:pt x="173" y="1934"/>
                    </a:cubicBezTo>
                    <a:cubicBezTo>
                      <a:pt x="173" y="1934"/>
                      <a:pt x="262" y="1876"/>
                      <a:pt x="385" y="1876"/>
                    </a:cubicBezTo>
                    <a:cubicBezTo>
                      <a:pt x="493" y="1876"/>
                      <a:pt x="629" y="1921"/>
                      <a:pt x="755" y="2091"/>
                    </a:cubicBezTo>
                    <a:lnTo>
                      <a:pt x="974" y="2091"/>
                    </a:lnTo>
                    <a:cubicBezTo>
                      <a:pt x="974" y="2091"/>
                      <a:pt x="959" y="1667"/>
                      <a:pt x="1053" y="1431"/>
                    </a:cubicBezTo>
                    <a:cubicBezTo>
                      <a:pt x="1163" y="1211"/>
                      <a:pt x="1556" y="1211"/>
                      <a:pt x="1619" y="928"/>
                    </a:cubicBezTo>
                    <a:cubicBezTo>
                      <a:pt x="1619" y="928"/>
                      <a:pt x="2153" y="1208"/>
                      <a:pt x="2675" y="1208"/>
                    </a:cubicBezTo>
                    <a:cubicBezTo>
                      <a:pt x="2874" y="1208"/>
                      <a:pt x="3072" y="1167"/>
                      <a:pt x="3237" y="1054"/>
                    </a:cubicBezTo>
                    <a:cubicBezTo>
                      <a:pt x="3766" y="689"/>
                      <a:pt x="2518" y="1"/>
                      <a:pt x="148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12213461" y="2218342"/>
                <a:ext cx="61941" cy="80354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39" extrusionOk="0">
                    <a:moveTo>
                      <a:pt x="480" y="1"/>
                    </a:moveTo>
                    <a:cubicBezTo>
                      <a:pt x="419" y="1"/>
                      <a:pt x="357" y="20"/>
                      <a:pt x="296" y="70"/>
                    </a:cubicBezTo>
                    <a:cubicBezTo>
                      <a:pt x="0" y="319"/>
                      <a:pt x="229" y="1138"/>
                      <a:pt x="814" y="1138"/>
                    </a:cubicBezTo>
                    <a:cubicBezTo>
                      <a:pt x="819" y="1138"/>
                      <a:pt x="825" y="1138"/>
                      <a:pt x="830" y="1138"/>
                    </a:cubicBezTo>
                    <a:lnTo>
                      <a:pt x="878" y="227"/>
                    </a:lnTo>
                    <a:cubicBezTo>
                      <a:pt x="878" y="227"/>
                      <a:pt x="689" y="1"/>
                      <a:pt x="4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12365137" y="2079012"/>
                <a:ext cx="136086" cy="795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27" extrusionOk="0">
                    <a:moveTo>
                      <a:pt x="1273" y="0"/>
                    </a:moveTo>
                    <a:cubicBezTo>
                      <a:pt x="1223" y="0"/>
                      <a:pt x="1170" y="11"/>
                      <a:pt x="1116" y="34"/>
                    </a:cubicBezTo>
                    <a:cubicBezTo>
                      <a:pt x="847" y="156"/>
                      <a:pt x="558" y="185"/>
                      <a:pt x="342" y="185"/>
                    </a:cubicBezTo>
                    <a:cubicBezTo>
                      <a:pt x="139" y="185"/>
                      <a:pt x="0" y="159"/>
                      <a:pt x="0" y="159"/>
                    </a:cubicBezTo>
                    <a:lnTo>
                      <a:pt x="0" y="159"/>
                    </a:lnTo>
                    <a:cubicBezTo>
                      <a:pt x="0" y="160"/>
                      <a:pt x="530" y="1126"/>
                      <a:pt x="1140" y="1126"/>
                    </a:cubicBezTo>
                    <a:cubicBezTo>
                      <a:pt x="1194" y="1126"/>
                      <a:pt x="1249" y="1119"/>
                      <a:pt x="1304" y="1102"/>
                    </a:cubicBezTo>
                    <a:cubicBezTo>
                      <a:pt x="1928" y="904"/>
                      <a:pt x="1733" y="0"/>
                      <a:pt x="127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12276459" y="2234286"/>
                <a:ext cx="175169" cy="156686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221" extrusionOk="0">
                    <a:moveTo>
                      <a:pt x="1031" y="849"/>
                    </a:moveTo>
                    <a:cubicBezTo>
                      <a:pt x="1038" y="849"/>
                      <a:pt x="1045" y="849"/>
                      <a:pt x="1053" y="849"/>
                    </a:cubicBezTo>
                    <a:cubicBezTo>
                      <a:pt x="1241" y="849"/>
                      <a:pt x="1430" y="944"/>
                      <a:pt x="1571" y="991"/>
                    </a:cubicBezTo>
                    <a:cubicBezTo>
                      <a:pt x="1625" y="1010"/>
                      <a:pt x="1671" y="1018"/>
                      <a:pt x="1713" y="1018"/>
                    </a:cubicBezTo>
                    <a:cubicBezTo>
                      <a:pt x="1807" y="1018"/>
                      <a:pt x="1882" y="981"/>
                      <a:pt x="1980" y="959"/>
                    </a:cubicBezTo>
                    <a:cubicBezTo>
                      <a:pt x="2060" y="936"/>
                      <a:pt x="2124" y="926"/>
                      <a:pt x="2177" y="926"/>
                    </a:cubicBezTo>
                    <a:cubicBezTo>
                      <a:pt x="2251" y="926"/>
                      <a:pt x="2301" y="946"/>
                      <a:pt x="2337" y="971"/>
                    </a:cubicBezTo>
                    <a:lnTo>
                      <a:pt x="2337" y="971"/>
                    </a:lnTo>
                    <a:cubicBezTo>
                      <a:pt x="2280" y="1445"/>
                      <a:pt x="2050" y="1682"/>
                      <a:pt x="1776" y="1698"/>
                    </a:cubicBezTo>
                    <a:cubicBezTo>
                      <a:pt x="1741" y="1702"/>
                      <a:pt x="1707" y="1704"/>
                      <a:pt x="1674" y="1704"/>
                    </a:cubicBezTo>
                    <a:cubicBezTo>
                      <a:pt x="1342" y="1704"/>
                      <a:pt x="1061" y="1499"/>
                      <a:pt x="833" y="1242"/>
                    </a:cubicBezTo>
                    <a:cubicBezTo>
                      <a:pt x="681" y="1075"/>
                      <a:pt x="808" y="849"/>
                      <a:pt x="1031" y="849"/>
                    </a:cubicBezTo>
                    <a:close/>
                    <a:moveTo>
                      <a:pt x="0" y="1"/>
                    </a:moveTo>
                    <a:cubicBezTo>
                      <a:pt x="0" y="1"/>
                      <a:pt x="16" y="739"/>
                      <a:pt x="220" y="1273"/>
                    </a:cubicBezTo>
                    <a:cubicBezTo>
                      <a:pt x="283" y="1446"/>
                      <a:pt x="377" y="1603"/>
                      <a:pt x="487" y="1745"/>
                    </a:cubicBezTo>
                    <a:cubicBezTo>
                      <a:pt x="629" y="1918"/>
                      <a:pt x="817" y="2043"/>
                      <a:pt x="1021" y="2138"/>
                    </a:cubicBezTo>
                    <a:cubicBezTo>
                      <a:pt x="1139" y="2190"/>
                      <a:pt x="1256" y="2220"/>
                      <a:pt x="1355" y="2220"/>
                    </a:cubicBezTo>
                    <a:cubicBezTo>
                      <a:pt x="1376" y="2220"/>
                      <a:pt x="1395" y="2219"/>
                      <a:pt x="1414" y="2216"/>
                    </a:cubicBezTo>
                    <a:cubicBezTo>
                      <a:pt x="1738" y="2201"/>
                      <a:pt x="2441" y="1821"/>
                      <a:pt x="2392" y="1019"/>
                    </a:cubicBezTo>
                    <a:lnTo>
                      <a:pt x="2392" y="1019"/>
                    </a:lnTo>
                    <a:cubicBezTo>
                      <a:pt x="2422" y="987"/>
                      <a:pt x="2452" y="941"/>
                      <a:pt x="2467" y="881"/>
                    </a:cubicBezTo>
                    <a:cubicBezTo>
                      <a:pt x="2467" y="834"/>
                      <a:pt x="2483" y="786"/>
                      <a:pt x="2467" y="724"/>
                    </a:cubicBezTo>
                    <a:cubicBezTo>
                      <a:pt x="2443" y="692"/>
                      <a:pt x="2408" y="680"/>
                      <a:pt x="2363" y="680"/>
                    </a:cubicBezTo>
                    <a:cubicBezTo>
                      <a:pt x="2318" y="680"/>
                      <a:pt x="2263" y="692"/>
                      <a:pt x="2200" y="708"/>
                    </a:cubicBezTo>
                    <a:cubicBezTo>
                      <a:pt x="2073" y="729"/>
                      <a:pt x="1949" y="744"/>
                      <a:pt x="1829" y="744"/>
                    </a:cubicBezTo>
                    <a:cubicBezTo>
                      <a:pt x="1681" y="744"/>
                      <a:pt x="1537" y="721"/>
                      <a:pt x="1399" y="661"/>
                    </a:cubicBezTo>
                    <a:cubicBezTo>
                      <a:pt x="1308" y="622"/>
                      <a:pt x="1218" y="594"/>
                      <a:pt x="1118" y="594"/>
                    </a:cubicBezTo>
                    <a:cubicBezTo>
                      <a:pt x="1097" y="594"/>
                      <a:pt x="1075" y="595"/>
                      <a:pt x="1053" y="598"/>
                    </a:cubicBezTo>
                    <a:cubicBezTo>
                      <a:pt x="817" y="598"/>
                      <a:pt x="613" y="692"/>
                      <a:pt x="487" y="771"/>
                    </a:cubicBezTo>
                    <a:cubicBezTo>
                      <a:pt x="267" y="425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11318853" y="4169533"/>
                <a:ext cx="690519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73" extrusionOk="0">
                    <a:moveTo>
                      <a:pt x="4902" y="0"/>
                    </a:moveTo>
                    <a:cubicBezTo>
                      <a:pt x="2200" y="0"/>
                      <a:pt x="0" y="283"/>
                      <a:pt x="0" y="644"/>
                    </a:cubicBezTo>
                    <a:cubicBezTo>
                      <a:pt x="0" y="990"/>
                      <a:pt x="2200" y="1273"/>
                      <a:pt x="4902" y="1273"/>
                    </a:cubicBezTo>
                    <a:cubicBezTo>
                      <a:pt x="7604" y="1273"/>
                      <a:pt x="9788" y="990"/>
                      <a:pt x="9788" y="644"/>
                    </a:cubicBezTo>
                    <a:cubicBezTo>
                      <a:pt x="9788" y="283"/>
                      <a:pt x="7604" y="0"/>
                      <a:pt x="490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11241252" y="3504062"/>
                <a:ext cx="843536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3" y="10050"/>
                      <a:pt x="6045" y="10050"/>
                    </a:cubicBezTo>
                    <a:cubicBezTo>
                      <a:pt x="8486" y="10050"/>
                      <a:pt x="10587" y="8708"/>
                      <a:pt x="11453" y="6762"/>
                    </a:cubicBezTo>
                    <a:cubicBezTo>
                      <a:pt x="11705" y="6197"/>
                      <a:pt x="11862" y="5584"/>
                      <a:pt x="11878" y="4940"/>
                    </a:cubicBezTo>
                    <a:cubicBezTo>
                      <a:pt x="11956" y="3212"/>
                      <a:pt x="11076" y="1625"/>
                      <a:pt x="9694" y="604"/>
                    </a:cubicBezTo>
                    <a:cubicBezTo>
                      <a:pt x="9270" y="305"/>
                      <a:pt x="8814" y="195"/>
                      <a:pt x="8311" y="179"/>
                    </a:cubicBezTo>
                    <a:cubicBezTo>
                      <a:pt x="8267" y="178"/>
                      <a:pt x="8222" y="178"/>
                      <a:pt x="8177" y="178"/>
                    </a:cubicBezTo>
                    <a:cubicBezTo>
                      <a:pt x="7637" y="178"/>
                      <a:pt x="7048" y="248"/>
                      <a:pt x="6454" y="248"/>
                    </a:cubicBezTo>
                    <a:cubicBezTo>
                      <a:pt x="6361" y="248"/>
                      <a:pt x="6268" y="246"/>
                      <a:pt x="6175" y="242"/>
                    </a:cubicBezTo>
                    <a:cubicBezTo>
                      <a:pt x="5515" y="226"/>
                      <a:pt x="4886" y="85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11477302" y="3503780"/>
                <a:ext cx="362544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1516" extrusionOk="0">
                    <a:moveTo>
                      <a:pt x="497" y="1"/>
                    </a:moveTo>
                    <a:cubicBezTo>
                      <a:pt x="414" y="1"/>
                      <a:pt x="333" y="4"/>
                      <a:pt x="252" y="11"/>
                    </a:cubicBezTo>
                    <a:cubicBezTo>
                      <a:pt x="95" y="136"/>
                      <a:pt x="1" y="340"/>
                      <a:pt x="111" y="639"/>
                    </a:cubicBezTo>
                    <a:cubicBezTo>
                      <a:pt x="308" y="1177"/>
                      <a:pt x="1617" y="1515"/>
                      <a:pt x="2752" y="1515"/>
                    </a:cubicBezTo>
                    <a:cubicBezTo>
                      <a:pt x="3243" y="1515"/>
                      <a:pt x="3700" y="1452"/>
                      <a:pt x="4023" y="1315"/>
                    </a:cubicBezTo>
                    <a:cubicBezTo>
                      <a:pt x="4573" y="1079"/>
                      <a:pt x="5138" y="655"/>
                      <a:pt x="4965" y="183"/>
                    </a:cubicBezTo>
                    <a:cubicBezTo>
                      <a:pt x="4921" y="182"/>
                      <a:pt x="4876" y="182"/>
                      <a:pt x="4831" y="182"/>
                    </a:cubicBezTo>
                    <a:cubicBezTo>
                      <a:pt x="4292" y="182"/>
                      <a:pt x="3714" y="252"/>
                      <a:pt x="3112" y="252"/>
                    </a:cubicBezTo>
                    <a:cubicBezTo>
                      <a:pt x="3018" y="252"/>
                      <a:pt x="2924" y="250"/>
                      <a:pt x="2829" y="246"/>
                    </a:cubicBezTo>
                    <a:cubicBezTo>
                      <a:pt x="1999" y="218"/>
                      <a:pt x="1206" y="1"/>
                      <a:pt x="497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11368660" y="3278382"/>
                <a:ext cx="284941" cy="292208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4142" extrusionOk="0">
                    <a:moveTo>
                      <a:pt x="347" y="0"/>
                    </a:moveTo>
                    <a:cubicBezTo>
                      <a:pt x="221" y="0"/>
                      <a:pt x="95" y="63"/>
                      <a:pt x="32" y="173"/>
                    </a:cubicBezTo>
                    <a:cubicBezTo>
                      <a:pt x="17" y="220"/>
                      <a:pt x="1" y="268"/>
                      <a:pt x="1" y="315"/>
                    </a:cubicBezTo>
                    <a:cubicBezTo>
                      <a:pt x="1" y="330"/>
                      <a:pt x="1" y="330"/>
                      <a:pt x="1" y="346"/>
                    </a:cubicBezTo>
                    <a:cubicBezTo>
                      <a:pt x="1" y="488"/>
                      <a:pt x="111" y="629"/>
                      <a:pt x="284" y="660"/>
                    </a:cubicBezTo>
                    <a:cubicBezTo>
                      <a:pt x="818" y="739"/>
                      <a:pt x="1698" y="1006"/>
                      <a:pt x="2373" y="1854"/>
                    </a:cubicBezTo>
                    <a:cubicBezTo>
                      <a:pt x="3395" y="3158"/>
                      <a:pt x="3442" y="4101"/>
                      <a:pt x="3442" y="4101"/>
                    </a:cubicBezTo>
                    <a:cubicBezTo>
                      <a:pt x="3442" y="4101"/>
                      <a:pt x="3502" y="4141"/>
                      <a:pt x="3623" y="4141"/>
                    </a:cubicBezTo>
                    <a:cubicBezTo>
                      <a:pt x="3653" y="4141"/>
                      <a:pt x="3687" y="4139"/>
                      <a:pt x="3724" y="4132"/>
                    </a:cubicBezTo>
                    <a:cubicBezTo>
                      <a:pt x="3819" y="4117"/>
                      <a:pt x="3913" y="4070"/>
                      <a:pt x="4039" y="4007"/>
                    </a:cubicBezTo>
                    <a:cubicBezTo>
                      <a:pt x="4039" y="4007"/>
                      <a:pt x="2939" y="63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5075" y="1"/>
                    </a:lnTo>
                    <a:cubicBezTo>
                      <a:pt x="1068" y="111"/>
                      <a:pt x="94" y="3991"/>
                      <a:pt x="16" y="4400"/>
                    </a:cubicBezTo>
                    <a:cubicBezTo>
                      <a:pt x="0" y="4415"/>
                      <a:pt x="0" y="4431"/>
                      <a:pt x="0" y="4431"/>
                    </a:cubicBezTo>
                    <a:cubicBezTo>
                      <a:pt x="5075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16" y="4400"/>
                    </a:lnTo>
                    <a:cubicBezTo>
                      <a:pt x="0" y="4415"/>
                      <a:pt x="0" y="4431"/>
                      <a:pt x="0" y="4431"/>
                    </a:cubicBezTo>
                    <a:cubicBezTo>
                      <a:pt x="5074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11241252" y="3504062"/>
                <a:ext cx="808051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2" y="10050"/>
                      <a:pt x="6044" y="10050"/>
                    </a:cubicBezTo>
                    <a:cubicBezTo>
                      <a:pt x="8471" y="10050"/>
                      <a:pt x="10587" y="8708"/>
                      <a:pt x="11453" y="6762"/>
                    </a:cubicBezTo>
                    <a:lnTo>
                      <a:pt x="11453" y="6762"/>
                    </a:lnTo>
                    <a:cubicBezTo>
                      <a:pt x="11453" y="6763"/>
                      <a:pt x="9599" y="8871"/>
                      <a:pt x="6550" y="8871"/>
                    </a:cubicBezTo>
                    <a:cubicBezTo>
                      <a:pt x="6387" y="8871"/>
                      <a:pt x="6219" y="8865"/>
                      <a:pt x="6049" y="8852"/>
                    </a:cubicBezTo>
                    <a:cubicBezTo>
                      <a:pt x="2703" y="8600"/>
                      <a:pt x="1556" y="4924"/>
                      <a:pt x="2498" y="3102"/>
                    </a:cubicBezTo>
                    <a:cubicBezTo>
                      <a:pt x="3270" y="1633"/>
                      <a:pt x="4878" y="1491"/>
                      <a:pt x="5474" y="1491"/>
                    </a:cubicBezTo>
                    <a:cubicBezTo>
                      <a:pt x="5618" y="1491"/>
                      <a:pt x="5703" y="1499"/>
                      <a:pt x="5703" y="1499"/>
                    </a:cubicBezTo>
                    <a:cubicBezTo>
                      <a:pt x="5499" y="1153"/>
                      <a:pt x="5012" y="478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11849720" y="3558877"/>
                <a:ext cx="147515" cy="14490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54" extrusionOk="0">
                    <a:moveTo>
                      <a:pt x="503" y="1"/>
                    </a:moveTo>
                    <a:cubicBezTo>
                      <a:pt x="386" y="1"/>
                      <a:pt x="266" y="48"/>
                      <a:pt x="173" y="141"/>
                    </a:cubicBezTo>
                    <a:cubicBezTo>
                      <a:pt x="1" y="329"/>
                      <a:pt x="16" y="628"/>
                      <a:pt x="220" y="801"/>
                    </a:cubicBezTo>
                    <a:cubicBezTo>
                      <a:pt x="629" y="1131"/>
                      <a:pt x="959" y="1508"/>
                      <a:pt x="1226" y="1869"/>
                    </a:cubicBezTo>
                    <a:cubicBezTo>
                      <a:pt x="1307" y="1990"/>
                      <a:pt x="1440" y="2053"/>
                      <a:pt x="1579" y="2053"/>
                    </a:cubicBezTo>
                    <a:cubicBezTo>
                      <a:pt x="1656" y="2053"/>
                      <a:pt x="1735" y="2034"/>
                      <a:pt x="1807" y="1995"/>
                    </a:cubicBezTo>
                    <a:cubicBezTo>
                      <a:pt x="2027" y="1869"/>
                      <a:pt x="2090" y="1586"/>
                      <a:pt x="1949" y="1366"/>
                    </a:cubicBezTo>
                    <a:cubicBezTo>
                      <a:pt x="1540" y="785"/>
                      <a:pt x="1085" y="361"/>
                      <a:pt x="786" y="109"/>
                    </a:cubicBezTo>
                    <a:cubicBezTo>
                      <a:pt x="706" y="36"/>
                      <a:pt x="605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11970567" y="3720642"/>
                <a:ext cx="78731" cy="11548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37" extrusionOk="0">
                    <a:moveTo>
                      <a:pt x="463" y="0"/>
                    </a:moveTo>
                    <a:cubicBezTo>
                      <a:pt x="391" y="0"/>
                      <a:pt x="318" y="20"/>
                      <a:pt x="251" y="63"/>
                    </a:cubicBezTo>
                    <a:cubicBezTo>
                      <a:pt x="63" y="173"/>
                      <a:pt x="0" y="393"/>
                      <a:pt x="79" y="581"/>
                    </a:cubicBezTo>
                    <a:cubicBezTo>
                      <a:pt x="220" y="880"/>
                      <a:pt x="314" y="1163"/>
                      <a:pt x="361" y="1367"/>
                    </a:cubicBezTo>
                    <a:cubicBezTo>
                      <a:pt x="409" y="1533"/>
                      <a:pt x="555" y="1637"/>
                      <a:pt x="712" y="1637"/>
                    </a:cubicBezTo>
                    <a:cubicBezTo>
                      <a:pt x="762" y="1637"/>
                      <a:pt x="814" y="1626"/>
                      <a:pt x="864" y="1603"/>
                    </a:cubicBezTo>
                    <a:cubicBezTo>
                      <a:pt x="1021" y="1540"/>
                      <a:pt x="1115" y="1383"/>
                      <a:pt x="1084" y="1226"/>
                    </a:cubicBezTo>
                    <a:cubicBezTo>
                      <a:pt x="1037" y="880"/>
                      <a:pt x="958" y="566"/>
                      <a:pt x="848" y="267"/>
                    </a:cubicBezTo>
                    <a:cubicBezTo>
                      <a:pt x="783" y="103"/>
                      <a:pt x="626" y="0"/>
                      <a:pt x="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9756025" y="4175035"/>
                <a:ext cx="1514090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1462" h="1572" extrusionOk="0">
                    <a:moveTo>
                      <a:pt x="10731" y="1"/>
                    </a:moveTo>
                    <a:cubicBezTo>
                      <a:pt x="4808" y="1"/>
                      <a:pt x="1" y="362"/>
                      <a:pt x="1" y="786"/>
                    </a:cubicBezTo>
                    <a:cubicBezTo>
                      <a:pt x="1" y="1226"/>
                      <a:pt x="4808" y="1572"/>
                      <a:pt x="10731" y="1572"/>
                    </a:cubicBezTo>
                    <a:cubicBezTo>
                      <a:pt x="16654" y="1572"/>
                      <a:pt x="21462" y="1226"/>
                      <a:pt x="21462" y="786"/>
                    </a:cubicBezTo>
                    <a:cubicBezTo>
                      <a:pt x="21462" y="362"/>
                      <a:pt x="16654" y="1"/>
                      <a:pt x="107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9913415" y="4076411"/>
                <a:ext cx="1168267" cy="156333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2216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6544" y="2216"/>
                    </a:lnTo>
                    <a:lnTo>
                      <a:pt x="1656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11080546" y="4077539"/>
                <a:ext cx="168538" cy="15407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84" extrusionOk="0">
                    <a:moveTo>
                      <a:pt x="16" y="0"/>
                    </a:moveTo>
                    <a:lnTo>
                      <a:pt x="0" y="2184"/>
                    </a:lnTo>
                    <a:lnTo>
                      <a:pt x="1571" y="1477"/>
                    </a:lnTo>
                    <a:lnTo>
                      <a:pt x="2388" y="1100"/>
                    </a:lnTo>
                    <a:lnTo>
                      <a:pt x="1571" y="7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9913415" y="4076411"/>
                <a:ext cx="85433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200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210" y="2200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9845831" y="4076411"/>
                <a:ext cx="67655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200" extrusionOk="0">
                    <a:moveTo>
                      <a:pt x="959" y="0"/>
                    </a:moveTo>
                    <a:cubicBezTo>
                      <a:pt x="440" y="0"/>
                      <a:pt x="0" y="424"/>
                      <a:pt x="0" y="959"/>
                    </a:cubicBezTo>
                    <a:lnTo>
                      <a:pt x="0" y="1226"/>
                    </a:lnTo>
                    <a:cubicBezTo>
                      <a:pt x="0" y="1760"/>
                      <a:pt x="424" y="2184"/>
                      <a:pt x="959" y="2200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11191375" y="4128474"/>
                <a:ext cx="5770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55" extrusionOk="0">
                    <a:moveTo>
                      <a:pt x="0" y="1"/>
                    </a:moveTo>
                    <a:lnTo>
                      <a:pt x="0" y="755"/>
                    </a:lnTo>
                    <a:lnTo>
                      <a:pt x="817" y="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9998777" y="4076411"/>
                <a:ext cx="61024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864" y="220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10147279" y="4115211"/>
                <a:ext cx="887840" cy="24409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6" extrusionOk="0">
                    <a:moveTo>
                      <a:pt x="158" y="0"/>
                    </a:moveTo>
                    <a:cubicBezTo>
                      <a:pt x="79" y="0"/>
                      <a:pt x="1" y="63"/>
                      <a:pt x="1" y="157"/>
                    </a:cubicBezTo>
                    <a:cubicBezTo>
                      <a:pt x="1" y="252"/>
                      <a:pt x="79" y="330"/>
                      <a:pt x="158" y="330"/>
                    </a:cubicBezTo>
                    <a:lnTo>
                      <a:pt x="12428" y="346"/>
                    </a:lnTo>
                    <a:cubicBezTo>
                      <a:pt x="12506" y="346"/>
                      <a:pt x="12585" y="267"/>
                      <a:pt x="12585" y="173"/>
                    </a:cubicBezTo>
                    <a:cubicBezTo>
                      <a:pt x="12585" y="79"/>
                      <a:pt x="12522" y="0"/>
                      <a:pt x="1242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10147279" y="4175035"/>
                <a:ext cx="887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7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73"/>
                    </a:cubicBezTo>
                    <a:cubicBezTo>
                      <a:pt x="1" y="268"/>
                      <a:pt x="79" y="346"/>
                      <a:pt x="158" y="346"/>
                    </a:cubicBezTo>
                    <a:lnTo>
                      <a:pt x="12428" y="346"/>
                    </a:lnTo>
                    <a:cubicBezTo>
                      <a:pt x="12506" y="346"/>
                      <a:pt x="12585" y="283"/>
                      <a:pt x="12585" y="189"/>
                    </a:cubicBezTo>
                    <a:cubicBezTo>
                      <a:pt x="12585" y="95"/>
                      <a:pt x="12522" y="16"/>
                      <a:pt x="12428" y="16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7"/>
            <p:cNvSpPr/>
            <p:nvPr/>
          </p:nvSpPr>
          <p:spPr>
            <a:xfrm>
              <a:off x="2944900" y="863000"/>
              <a:ext cx="687716" cy="687871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599294" y="1720679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 rot="5400000">
              <a:off x="5652075" y="805250"/>
              <a:ext cx="320400" cy="277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82876" y="1120924"/>
              <a:ext cx="252900" cy="25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38846" y="1306241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820719" y="4142754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155471" y="3917718"/>
            <a:ext cx="37271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Muwafiq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Agung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Prastio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(19090131)</a:t>
            </a:r>
          </a:p>
          <a:p>
            <a:pPr algn="ctr"/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Andini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Dwi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Ambarwati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(19090065)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6152" y="448010"/>
            <a:ext cx="4933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3200" dirty="0" err="1">
                <a:solidFill>
                  <a:schemeClr val="accent1">
                    <a:lumMod val="75000"/>
                  </a:schemeClr>
                </a:solidFill>
              </a:rPr>
              <a:t>Tampilan</a:t>
            </a:r>
            <a:r>
              <a:rPr lang="en-ID" sz="3200" dirty="0">
                <a:solidFill>
                  <a:schemeClr val="accent1">
                    <a:lumMod val="75000"/>
                  </a:schemeClr>
                </a:solidFill>
              </a:rPr>
              <a:t> android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87B01-F236-4C41-8642-2F232236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78" y="448010"/>
            <a:ext cx="2182222" cy="4114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E32333-80B3-4D2B-A538-AA4086CB0DD6}"/>
              </a:ext>
            </a:extLst>
          </p:cNvPr>
          <p:cNvSpPr/>
          <p:nvPr/>
        </p:nvSpPr>
        <p:spPr>
          <a:xfrm>
            <a:off x="5764731" y="2143895"/>
            <a:ext cx="271635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image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dataset.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6EA97B-31DF-4EC0-990D-DC098B56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9" y="448010"/>
            <a:ext cx="2057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7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D6D0D1-DCF5-4F1D-9C3D-D54EA04D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46" y="530963"/>
            <a:ext cx="2089298" cy="41785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8B45B-E621-41B9-96E0-F640E692D1FC}"/>
              </a:ext>
            </a:extLst>
          </p:cNvPr>
          <p:cNvSpPr/>
          <p:nvPr/>
        </p:nvSpPr>
        <p:spPr>
          <a:xfrm>
            <a:off x="888482" y="2114549"/>
            <a:ext cx="2488019" cy="1681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action </a:t>
            </a:r>
            <a:r>
              <a:rPr lang="en-ID" dirty="0" err="1"/>
              <a:t>facerecognition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image yang </a:t>
            </a:r>
            <a:r>
              <a:rPr lang="en-ID" dirty="0" err="1"/>
              <a:t>ada</a:t>
            </a:r>
            <a:r>
              <a:rPr lang="en-ID" dirty="0"/>
              <a:t> di dataset.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A271F-B98D-43C6-AE3D-DFD988F9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24" y="552227"/>
            <a:ext cx="2089298" cy="41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5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2C189-B4E2-4F68-802B-F2BEF60A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43" y="452548"/>
            <a:ext cx="2119202" cy="4238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15F2C8-D03B-47AA-AD3D-A570DCFD2BEB}"/>
              </a:ext>
            </a:extLst>
          </p:cNvPr>
          <p:cNvSpPr/>
          <p:nvPr/>
        </p:nvSpPr>
        <p:spPr>
          <a:xfrm>
            <a:off x="5138847" y="1795573"/>
            <a:ext cx="3101386" cy="1552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image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terdeteksi</a:t>
            </a:r>
            <a:r>
              <a:rPr lang="en-ID" dirty="0"/>
              <a:t> </a:t>
            </a:r>
            <a:r>
              <a:rPr lang="en-ID" dirty="0" err="1"/>
              <a:t>wajah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4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9"/>
          <p:cNvGrpSpPr/>
          <p:nvPr/>
        </p:nvGrpSpPr>
        <p:grpSpPr>
          <a:xfrm>
            <a:off x="780724" y="3724400"/>
            <a:ext cx="7576101" cy="524175"/>
            <a:chOff x="780724" y="3724400"/>
            <a:chExt cx="7576101" cy="524175"/>
          </a:xfrm>
        </p:grpSpPr>
        <p:sp>
          <p:nvSpPr>
            <p:cNvPr id="1196" name="Google Shape;1196;p59"/>
            <p:cNvSpPr/>
            <p:nvPr/>
          </p:nvSpPr>
          <p:spPr>
            <a:xfrm>
              <a:off x="2134225" y="3725075"/>
              <a:ext cx="6222600" cy="52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9"/>
            <p:cNvSpPr/>
            <p:nvPr/>
          </p:nvSpPr>
          <p:spPr>
            <a:xfrm>
              <a:off x="1456575" y="3731979"/>
              <a:ext cx="510900" cy="51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9"/>
            <p:cNvSpPr/>
            <p:nvPr/>
          </p:nvSpPr>
          <p:spPr>
            <a:xfrm>
              <a:off x="780724" y="3724400"/>
              <a:ext cx="524100" cy="5241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59"/>
          <p:cNvSpPr/>
          <p:nvPr/>
        </p:nvSpPr>
        <p:spPr>
          <a:xfrm>
            <a:off x="1456575" y="1604200"/>
            <a:ext cx="6231000" cy="190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9"/>
          <p:cNvSpPr txBox="1">
            <a:spLocks noGrp="1"/>
          </p:cNvSpPr>
          <p:nvPr>
            <p:ph type="title"/>
          </p:nvPr>
        </p:nvSpPr>
        <p:spPr>
          <a:xfrm>
            <a:off x="2696075" y="923850"/>
            <a:ext cx="30783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1201" name="Google Shape;1201;p59"/>
          <p:cNvSpPr txBox="1">
            <a:spLocks noGrp="1"/>
          </p:cNvSpPr>
          <p:nvPr>
            <p:ph type="subTitle" idx="1"/>
          </p:nvPr>
        </p:nvSpPr>
        <p:spPr>
          <a:xfrm>
            <a:off x="1530849" y="1713691"/>
            <a:ext cx="5948738" cy="16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pendeteksi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dan label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 data/history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02" name="Google Shape;1202;p59"/>
          <p:cNvGrpSpPr/>
          <p:nvPr/>
        </p:nvGrpSpPr>
        <p:grpSpPr>
          <a:xfrm>
            <a:off x="780724" y="901050"/>
            <a:ext cx="7576101" cy="523500"/>
            <a:chOff x="780724" y="901050"/>
            <a:chExt cx="7576101" cy="523500"/>
          </a:xfrm>
        </p:grpSpPr>
        <p:sp>
          <p:nvSpPr>
            <p:cNvPr id="1203" name="Google Shape;1203;p59"/>
            <p:cNvSpPr/>
            <p:nvPr/>
          </p:nvSpPr>
          <p:spPr>
            <a:xfrm>
              <a:off x="780724" y="901050"/>
              <a:ext cx="6902401" cy="52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Elephant" panose="02020904090505020303" pitchFamily="18" charset="0"/>
                </a:rPr>
                <a:t>IDE PROYEK</a:t>
              </a:r>
              <a:endParaRPr dirty="0">
                <a:solidFill>
                  <a:schemeClr val="accent1">
                    <a:lumMod val="75000"/>
                  </a:schemeClr>
                </a:solidFill>
                <a:latin typeface="Elephant" panose="02020904090505020303" pitchFamily="18" charset="0"/>
              </a:endParaRPr>
            </a:p>
          </p:txBody>
        </p:sp>
        <p:sp>
          <p:nvSpPr>
            <p:cNvPr id="1204" name="Google Shape;1204;p59"/>
            <p:cNvSpPr/>
            <p:nvPr/>
          </p:nvSpPr>
          <p:spPr>
            <a:xfrm>
              <a:off x="7845925" y="901050"/>
              <a:ext cx="510900" cy="51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t="6970" r="53913" b="1341"/>
          <a:stretch/>
        </p:blipFill>
        <p:spPr>
          <a:xfrm>
            <a:off x="6768553" y="3223429"/>
            <a:ext cx="1630056" cy="16773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/>
          <p:nvPr/>
        </p:nvSpPr>
        <p:spPr>
          <a:xfrm>
            <a:off x="2166528" y="1137551"/>
            <a:ext cx="4728600" cy="472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2831478" y="192111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Google Shape;434;p41"/>
          <p:cNvSpPr txBox="1">
            <a:spLocks noGrp="1"/>
          </p:cNvSpPr>
          <p:nvPr>
            <p:ph type="subTitle" idx="1"/>
          </p:nvPr>
        </p:nvSpPr>
        <p:spPr>
          <a:xfrm>
            <a:off x="2511858" y="3369740"/>
            <a:ext cx="4037940" cy="1792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menangkap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mengenali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isyarat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visual,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287731" y="2979506"/>
            <a:ext cx="2753473" cy="1027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26" y="415370"/>
            <a:ext cx="1947686" cy="1947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6" y="257242"/>
            <a:ext cx="3113718" cy="15612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>
            <a:spLocks noGrp="1"/>
          </p:cNvSpPr>
          <p:nvPr>
            <p:ph type="subTitle" idx="1"/>
          </p:nvPr>
        </p:nvSpPr>
        <p:spPr>
          <a:xfrm>
            <a:off x="-165245" y="1613949"/>
            <a:ext cx="5254021" cy="1403777"/>
          </a:xfrm>
          <a:prstGeom prst="rect">
            <a:avLst/>
          </a:prstGeom>
        </p:spPr>
        <p:txBody>
          <a:bodyPr spcFirstLastPara="1" wrap="square" lIns="137150" tIns="228600" rIns="137150" bIns="137150" anchor="b" anchorCtr="0">
            <a:no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detection.</a:t>
            </a:r>
            <a:b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Google Shape;510;p43"/>
          <p:cNvSpPr txBox="1">
            <a:spLocks noGrp="1"/>
          </p:cNvSpPr>
          <p:nvPr>
            <p:ph type="subTitle" idx="2"/>
          </p:nvPr>
        </p:nvSpPr>
        <p:spPr>
          <a:xfrm>
            <a:off x="4660836" y="3097945"/>
            <a:ext cx="4651336" cy="1334493"/>
          </a:xfrm>
          <a:prstGeom prst="rect">
            <a:avLst/>
          </a:prstGeom>
        </p:spPr>
        <p:txBody>
          <a:bodyPr spcFirstLastPara="1" wrap="square" lIns="137150" tIns="228600" rIns="137150" bIns="137150" anchor="b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detection,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(localization)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endParaRPr dirty="0"/>
          </a:p>
        </p:txBody>
      </p:sp>
      <p:sp>
        <p:nvSpPr>
          <p:cNvPr id="511" name="Google Shape;511;p43"/>
          <p:cNvSpPr txBox="1">
            <a:spLocks noGrp="1"/>
          </p:cNvSpPr>
          <p:nvPr>
            <p:ph type="title"/>
          </p:nvPr>
        </p:nvSpPr>
        <p:spPr>
          <a:xfrm>
            <a:off x="787200" y="750591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dirty="0"/>
          </a:p>
        </p:txBody>
      </p:sp>
      <p:sp>
        <p:nvSpPr>
          <p:cNvPr id="523" name="Google Shape;523;p43"/>
          <p:cNvSpPr/>
          <p:nvPr/>
        </p:nvSpPr>
        <p:spPr>
          <a:xfrm>
            <a:off x="3888016" y="2699539"/>
            <a:ext cx="2121900" cy="504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apa itu object detection?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5" name="Google Shape;525;p43"/>
          <p:cNvGrpSpPr/>
          <p:nvPr/>
        </p:nvGrpSpPr>
        <p:grpSpPr>
          <a:xfrm>
            <a:off x="787200" y="855775"/>
            <a:ext cx="588252" cy="646202"/>
            <a:chOff x="787200" y="855775"/>
            <a:chExt cx="588252" cy="646202"/>
          </a:xfrm>
        </p:grpSpPr>
        <p:sp>
          <p:nvSpPr>
            <p:cNvPr id="526" name="Google Shape;526;p43"/>
            <p:cNvSpPr/>
            <p:nvPr/>
          </p:nvSpPr>
          <p:spPr>
            <a:xfrm>
              <a:off x="787200" y="855775"/>
              <a:ext cx="365400" cy="365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1152552" y="1279077"/>
              <a:ext cx="222900" cy="2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43"/>
          <p:cNvGrpSpPr/>
          <p:nvPr/>
        </p:nvGrpSpPr>
        <p:grpSpPr>
          <a:xfrm>
            <a:off x="7603332" y="1052250"/>
            <a:ext cx="685856" cy="504342"/>
            <a:chOff x="7603332" y="1052250"/>
            <a:chExt cx="685856" cy="504342"/>
          </a:xfrm>
        </p:grpSpPr>
        <p:sp>
          <p:nvSpPr>
            <p:cNvPr id="529" name="Google Shape;529;p43"/>
            <p:cNvSpPr/>
            <p:nvPr/>
          </p:nvSpPr>
          <p:spPr>
            <a:xfrm>
              <a:off x="7603332" y="1185192"/>
              <a:ext cx="371400" cy="37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8062687" y="1052250"/>
              <a:ext cx="226500" cy="22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43"/>
          <p:cNvSpPr/>
          <p:nvPr/>
        </p:nvSpPr>
        <p:spPr>
          <a:xfrm>
            <a:off x="848250" y="3871825"/>
            <a:ext cx="243300" cy="24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3"/>
          <p:cNvSpPr/>
          <p:nvPr/>
        </p:nvSpPr>
        <p:spPr>
          <a:xfrm>
            <a:off x="942776" y="3516706"/>
            <a:ext cx="642452" cy="95353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Up Arrow 5"/>
          <p:cNvSpPr/>
          <p:nvPr/>
        </p:nvSpPr>
        <p:spPr>
          <a:xfrm rot="13876995">
            <a:off x="6643213" y="1313176"/>
            <a:ext cx="359624" cy="13951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Up Arrow 39"/>
          <p:cNvSpPr/>
          <p:nvPr/>
        </p:nvSpPr>
        <p:spPr>
          <a:xfrm rot="3358313">
            <a:off x="2989936" y="3195516"/>
            <a:ext cx="359624" cy="13951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69"/>
          <p:cNvSpPr txBox="1">
            <a:spLocks noGrp="1"/>
          </p:cNvSpPr>
          <p:nvPr>
            <p:ph type="body" idx="1"/>
          </p:nvPr>
        </p:nvSpPr>
        <p:spPr>
          <a:xfrm>
            <a:off x="1089965" y="1102376"/>
            <a:ext cx="7010885" cy="23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</a:p>
          <a:p>
            <a:pPr marL="0" lvl="0" indent="0" algn="ctr">
              <a:buNone/>
            </a:pP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algoritme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yang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mengenali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8" name="Google Shape;2238;p69"/>
          <p:cNvSpPr txBox="1">
            <a:spLocks noGrp="1"/>
          </p:cNvSpPr>
          <p:nvPr>
            <p:ph type="title"/>
          </p:nvPr>
        </p:nvSpPr>
        <p:spPr>
          <a:xfrm>
            <a:off x="549250" y="595300"/>
            <a:ext cx="70576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Bahnschrift" panose="020B0502040204020203" pitchFamily="34" charset="0"/>
              </a:rPr>
              <a:t>Model Deep Learning</a:t>
            </a:r>
            <a:endParaRPr dirty="0">
              <a:latin typeface="Bahnschrift" panose="020B0502040204020203" pitchFamily="34" charset="0"/>
            </a:endParaRPr>
          </a:p>
        </p:txBody>
      </p:sp>
      <p:grpSp>
        <p:nvGrpSpPr>
          <p:cNvPr id="2240" name="Google Shape;2240;p69"/>
          <p:cNvGrpSpPr/>
          <p:nvPr/>
        </p:nvGrpSpPr>
        <p:grpSpPr>
          <a:xfrm>
            <a:off x="5051625" y="689876"/>
            <a:ext cx="3232825" cy="1112675"/>
            <a:chOff x="5051625" y="689876"/>
            <a:chExt cx="3232825" cy="1112675"/>
          </a:xfrm>
        </p:grpSpPr>
        <p:grpSp>
          <p:nvGrpSpPr>
            <p:cNvPr id="2241" name="Google Shape;2241;p69"/>
            <p:cNvGrpSpPr/>
            <p:nvPr/>
          </p:nvGrpSpPr>
          <p:grpSpPr>
            <a:xfrm>
              <a:off x="5791450" y="743200"/>
              <a:ext cx="2493000" cy="1056650"/>
              <a:chOff x="5548476" y="503429"/>
              <a:chExt cx="2493000" cy="1056650"/>
            </a:xfrm>
          </p:grpSpPr>
          <p:sp>
            <p:nvSpPr>
              <p:cNvPr id="2242" name="Google Shape;2242;p69"/>
              <p:cNvSpPr/>
              <p:nvPr/>
            </p:nvSpPr>
            <p:spPr>
              <a:xfrm>
                <a:off x="7857876" y="1099579"/>
                <a:ext cx="183600" cy="1836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9"/>
              <p:cNvSpPr/>
              <p:nvPr/>
            </p:nvSpPr>
            <p:spPr>
              <a:xfrm rot="5400000">
                <a:off x="6128676" y="1335977"/>
                <a:ext cx="158700" cy="1371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9"/>
              <p:cNvSpPr/>
              <p:nvPr/>
            </p:nvSpPr>
            <p:spPr>
              <a:xfrm>
                <a:off x="6302851" y="770652"/>
                <a:ext cx="99900" cy="99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9"/>
              <p:cNvSpPr/>
              <p:nvPr/>
            </p:nvSpPr>
            <p:spPr>
              <a:xfrm>
                <a:off x="5548476" y="1401379"/>
                <a:ext cx="158700" cy="158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9"/>
              <p:cNvSpPr/>
              <p:nvPr/>
            </p:nvSpPr>
            <p:spPr>
              <a:xfrm>
                <a:off x="6573151" y="712766"/>
                <a:ext cx="664554" cy="66471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4165" extrusionOk="0">
                    <a:moveTo>
                      <a:pt x="2082" y="1"/>
                    </a:moveTo>
                    <a:cubicBezTo>
                      <a:pt x="1941" y="1801"/>
                      <a:pt x="1801" y="1942"/>
                      <a:pt x="0" y="2082"/>
                    </a:cubicBezTo>
                    <a:cubicBezTo>
                      <a:pt x="1801" y="2251"/>
                      <a:pt x="1941" y="2364"/>
                      <a:pt x="2082" y="4164"/>
                    </a:cubicBezTo>
                    <a:cubicBezTo>
                      <a:pt x="2251" y="2364"/>
                      <a:pt x="2363" y="2251"/>
                      <a:pt x="4164" y="2082"/>
                    </a:cubicBezTo>
                    <a:cubicBezTo>
                      <a:pt x="2363" y="1942"/>
                      <a:pt x="2251" y="1801"/>
                      <a:pt x="2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9"/>
              <p:cNvSpPr/>
              <p:nvPr/>
            </p:nvSpPr>
            <p:spPr>
              <a:xfrm>
                <a:off x="7293757" y="503429"/>
                <a:ext cx="276900" cy="276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69"/>
            <p:cNvSpPr/>
            <p:nvPr/>
          </p:nvSpPr>
          <p:spPr>
            <a:xfrm>
              <a:off x="7606900" y="1587752"/>
              <a:ext cx="214800" cy="2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9"/>
            <p:cNvSpPr/>
            <p:nvPr/>
          </p:nvSpPr>
          <p:spPr>
            <a:xfrm>
              <a:off x="5627975" y="689876"/>
              <a:ext cx="264600" cy="264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9"/>
            <p:cNvSpPr/>
            <p:nvPr/>
          </p:nvSpPr>
          <p:spPr>
            <a:xfrm rot="5400000">
              <a:off x="5040825" y="1279024"/>
              <a:ext cx="158700" cy="1371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9"/>
            <p:cNvSpPr/>
            <p:nvPr/>
          </p:nvSpPr>
          <p:spPr>
            <a:xfrm>
              <a:off x="5692850" y="1203250"/>
              <a:ext cx="105600" cy="10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710ECB6-3A0B-E56D-1BCD-9809682272D6}"/>
              </a:ext>
            </a:extLst>
          </p:cNvPr>
          <p:cNvSpPr/>
          <p:nvPr/>
        </p:nvSpPr>
        <p:spPr>
          <a:xfrm>
            <a:off x="2333823" y="3066575"/>
            <a:ext cx="5380477" cy="206137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/>
          <p:nvPr/>
        </p:nvSpPr>
        <p:spPr>
          <a:xfrm>
            <a:off x="3174941" y="2060320"/>
            <a:ext cx="875100" cy="875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 rot="5400000">
            <a:off x="7075328" y="2097180"/>
            <a:ext cx="926400" cy="801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5170763" y="2160470"/>
            <a:ext cx="674700" cy="67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1329150" y="2097220"/>
            <a:ext cx="801300" cy="80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2392100" y="750450"/>
            <a:ext cx="43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Swis721 Blk BT" panose="020B0904030502020204" pitchFamily="34" charset="0"/>
              </a:rPr>
              <a:t>DATASET</a:t>
            </a:r>
            <a:endParaRPr dirty="0"/>
          </a:p>
        </p:txBody>
      </p:sp>
      <p:sp>
        <p:nvSpPr>
          <p:cNvPr id="415" name="Google Shape;415;p40"/>
          <p:cNvSpPr txBox="1">
            <a:spLocks noGrp="1"/>
          </p:cNvSpPr>
          <p:nvPr>
            <p:ph type="subTitle" idx="1"/>
          </p:nvPr>
        </p:nvSpPr>
        <p:spPr>
          <a:xfrm>
            <a:off x="4684995" y="3331335"/>
            <a:ext cx="1731600" cy="1041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marR="50800" lvl="0" indent="0">
              <a:buClr>
                <a:schemeClr val="accent1"/>
              </a:buClr>
              <a:buSzPts val="1300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Dataset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kelompokan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label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nama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berisi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8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foto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Google Shape;417;p40"/>
          <p:cNvSpPr txBox="1">
            <a:spLocks noGrp="1"/>
          </p:cNvSpPr>
          <p:nvPr>
            <p:ph type="subTitle" idx="13"/>
          </p:nvPr>
        </p:nvSpPr>
        <p:spPr>
          <a:xfrm>
            <a:off x="809697" y="3371934"/>
            <a:ext cx="1896094" cy="636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yang digunakan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2"/>
          </p:nvPr>
        </p:nvSpPr>
        <p:spPr>
          <a:xfrm>
            <a:off x="6652735" y="3554333"/>
            <a:ext cx="2015391" cy="909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Kemudian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pelatihan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dataset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pengenalan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realtime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agar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terciptanya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akuratan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pengenalan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tersebut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14"/>
          </p:nvPr>
        </p:nvSpPr>
        <p:spPr>
          <a:xfrm>
            <a:off x="2705791" y="3331335"/>
            <a:ext cx="1896094" cy="1108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Ada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mahasiswa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ambil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sempel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gambarnya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kami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olah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 dataset yang kami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inginkan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4"/>
          </p:nvPr>
        </p:nvSpPr>
        <p:spPr>
          <a:xfrm>
            <a:off x="2838614" y="2303046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5"/>
          </p:nvPr>
        </p:nvSpPr>
        <p:spPr>
          <a:xfrm>
            <a:off x="4733228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6"/>
          </p:nvPr>
        </p:nvSpPr>
        <p:spPr>
          <a:xfrm>
            <a:off x="6652735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3"/>
          </p:nvPr>
        </p:nvSpPr>
        <p:spPr>
          <a:xfrm>
            <a:off x="941960" y="2304533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705791" y="3030949"/>
            <a:ext cx="0" cy="137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4935" y="3030949"/>
            <a:ext cx="0" cy="137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97980" y="3053468"/>
            <a:ext cx="0" cy="131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864" t="4746" r="37868" b="44867"/>
          <a:stretch/>
        </p:blipFill>
        <p:spPr>
          <a:xfrm>
            <a:off x="2445488" y="823660"/>
            <a:ext cx="4327451" cy="23704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29001" y="977787"/>
            <a:ext cx="914400" cy="2054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Rockwell Extra Bold" panose="02060903040505020403" pitchFamily="18" charset="0"/>
              </a:rPr>
              <a:t>E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Rockwell Extra Bold" panose="02060903040505020403" pitchFamily="18" charset="0"/>
              </a:rPr>
              <a:t>X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Rockwell Extra Bold" panose="02060903040505020403" pitchFamily="18" charset="0"/>
              </a:rPr>
              <a:t>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5026" y="977787"/>
            <a:ext cx="914400" cy="2054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Rockwell Extra Bold" panose="02060903040505020403" pitchFamily="18" charset="0"/>
              </a:rPr>
              <a:t>E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Rockwell Extra Bold" panose="02060903040505020403" pitchFamily="18" charset="0"/>
              </a:rPr>
              <a:t>X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Rockwell Extra Bold" panose="02060903040505020403" pitchFamily="18" charset="0"/>
              </a:rPr>
              <a:t>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4"/>
          <a:srcRect l="20193" r="9775" b="70354"/>
          <a:stretch/>
        </p:blipFill>
        <p:spPr bwMode="auto">
          <a:xfrm>
            <a:off x="1924693" y="3339101"/>
            <a:ext cx="5524071" cy="1304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/>
          <p:nvPr/>
        </p:nvSpPr>
        <p:spPr>
          <a:xfrm rot="2700000">
            <a:off x="5132348" y="1159426"/>
            <a:ext cx="2840448" cy="28404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580" name="Google Shape;580;p46"/>
          <p:cNvSpPr txBox="1">
            <a:spLocks noGrp="1"/>
          </p:cNvSpPr>
          <p:nvPr>
            <p:ph type="title"/>
          </p:nvPr>
        </p:nvSpPr>
        <p:spPr>
          <a:xfrm>
            <a:off x="496323" y="1979900"/>
            <a:ext cx="4047748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algn="ctr"/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3" name="Google Shape;583;p46"/>
          <p:cNvGrpSpPr/>
          <p:nvPr/>
        </p:nvGrpSpPr>
        <p:grpSpPr>
          <a:xfrm>
            <a:off x="831611" y="449914"/>
            <a:ext cx="1109330" cy="1254756"/>
            <a:chOff x="786985" y="680650"/>
            <a:chExt cx="1109330" cy="1254756"/>
          </a:xfrm>
        </p:grpSpPr>
        <p:sp>
          <p:nvSpPr>
            <p:cNvPr id="584" name="Google Shape;584;p46"/>
            <p:cNvSpPr/>
            <p:nvPr/>
          </p:nvSpPr>
          <p:spPr>
            <a:xfrm rot="2700000">
              <a:off x="1209745" y="796987"/>
              <a:ext cx="561726" cy="5617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 rot="2700000">
              <a:off x="847614" y="1237905"/>
              <a:ext cx="292742" cy="292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 rot="2700000">
              <a:off x="1542944" y="1582035"/>
              <a:ext cx="292742" cy="292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6"/>
          <p:cNvGrpSpPr/>
          <p:nvPr/>
        </p:nvGrpSpPr>
        <p:grpSpPr>
          <a:xfrm>
            <a:off x="7286050" y="831607"/>
            <a:ext cx="1053850" cy="3160943"/>
            <a:chOff x="7286050" y="831607"/>
            <a:chExt cx="1053850" cy="3160943"/>
          </a:xfrm>
        </p:grpSpPr>
        <p:sp>
          <p:nvSpPr>
            <p:cNvPr id="588" name="Google Shape;588;p46"/>
            <p:cNvSpPr/>
            <p:nvPr/>
          </p:nvSpPr>
          <p:spPr>
            <a:xfrm>
              <a:off x="7286050" y="831607"/>
              <a:ext cx="269400" cy="2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 rot="5400000">
              <a:off x="8138450" y="1886450"/>
              <a:ext cx="216000" cy="186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7635575" y="3749250"/>
              <a:ext cx="243300" cy="243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7625350" y="1116853"/>
              <a:ext cx="145500" cy="145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135675" y="2122450"/>
            <a:ext cx="2743200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952144" y="2052777"/>
            <a:ext cx="3200856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" sz="4800" dirty="0">
                <a:latin typeface="Algerian" panose="04020705040A02060702" pitchFamily="82" charset="0"/>
              </a:rPr>
              <a:t>Akurasi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8611" y="3597488"/>
            <a:ext cx="4183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Perpetua Titling MT" panose="02020502060505020804" pitchFamily="18" charset="0"/>
              </a:rPr>
              <a:t>Evaluation metrics</a:t>
            </a:r>
            <a:endParaRPr lang="en-US" dirty="0">
              <a:latin typeface="Perpetua Titling MT" panose="020205020605050208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725" y="2116476"/>
            <a:ext cx="7638900" cy="2147299"/>
          </a:xfrm>
        </p:spPr>
        <p:txBody>
          <a:bodyPr/>
          <a:lstStyle/>
          <a:p>
            <a:pPr marL="139700" lvl="0" indent="0" algn="ctr">
              <a:buNone/>
            </a:pP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seberapa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Evaluation metrics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dipublish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ditrain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seimbang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>
              <a:buNone/>
            </a:pP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66464" y="1643865"/>
            <a:ext cx="381171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353</Words>
  <Application>Microsoft Office PowerPoint</Application>
  <PresentationFormat>On-screen Show (16:9)</PresentationFormat>
  <Paragraphs>39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Algerian</vt:lpstr>
      <vt:lpstr>Arial</vt:lpstr>
      <vt:lpstr>Bahnschrift</vt:lpstr>
      <vt:lpstr>Elephant</vt:lpstr>
      <vt:lpstr>Lato</vt:lpstr>
      <vt:lpstr>Perpetua Titling MT</vt:lpstr>
      <vt:lpstr>Ranchers</vt:lpstr>
      <vt:lpstr>Rockwell Extra Bold</vt:lpstr>
      <vt:lpstr>Swis721 Blk BT</vt:lpstr>
      <vt:lpstr>Times New Roman</vt:lpstr>
      <vt:lpstr>Daily Activities for Online Lessons by Slidesgo</vt:lpstr>
      <vt:lpstr>Aplikasi Pengenalan Wajah untuk Absensi</vt:lpstr>
      <vt:lpstr>PowerPoint Presentation</vt:lpstr>
      <vt:lpstr>Bidang Implementasi Deep Learning</vt:lpstr>
      <vt:lpstr>Jenis Tugas</vt:lpstr>
      <vt:lpstr>Model Deep Learning</vt:lpstr>
      <vt:lpstr>DATASET</vt:lpstr>
      <vt:lpstr>PowerPoint Presentation</vt:lpstr>
      <vt:lpstr> Akurasi adalah persentase model memprediksi benar dibanding dengan seluruh prediksinya. Jadi rumusnya adalah sebagai berikut. </vt:lpstr>
      <vt:lpstr>Evaluation metrics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Pengenalan Wajah untuk Absensi</dc:title>
  <dc:creator>WIN10</dc:creator>
  <cp:lastModifiedBy>lenovo</cp:lastModifiedBy>
  <cp:revision>25</cp:revision>
  <dcterms:modified xsi:type="dcterms:W3CDTF">2022-06-22T10:36:34Z</dcterms:modified>
</cp:coreProperties>
</file>