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257" r:id="rId7"/>
    <p:sldId id="258" r:id="rId8"/>
    <p:sldId id="259" r:id="rId9"/>
    <p:sldId id="260" r:id="rId10"/>
    <p:sldId id="263" r:id="rId11"/>
    <p:sldId id="299" r:id="rId12"/>
    <p:sldId id="264" r:id="rId13"/>
    <p:sldId id="301" r:id="rId14"/>
    <p:sldId id="270" r:id="rId15"/>
    <p:sldId id="27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Anton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cZZtyiVuKdrUPqkl/+hibg8i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664987-39A5-4DDF-84C7-810BFC8F4A54}">
  <a:tblStyle styleId="{49664987-39A5-4DDF-84C7-810BFC8F4A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3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66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6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udin Miftakhul Huda" userId="df276266-38a1-4b96-84e8-62b81d35cd33" providerId="ADAL" clId="{4E1D284C-DFCB-46E3-9EEC-56FDF5CAD2A9}"/>
    <pc:docChg chg="delSld modSld">
      <pc:chgData name="Arifudin Miftakhul Huda" userId="df276266-38a1-4b96-84e8-62b81d35cd33" providerId="ADAL" clId="{4E1D284C-DFCB-46E3-9EEC-56FDF5CAD2A9}" dt="2023-07-09T15:54:33.729" v="88" actId="2696"/>
      <pc:docMkLst>
        <pc:docMk/>
      </pc:docMkLst>
      <pc:sldChg chg="modSp">
        <pc:chgData name="Arifudin Miftakhul Huda" userId="df276266-38a1-4b96-84e8-62b81d35cd33" providerId="ADAL" clId="{4E1D284C-DFCB-46E3-9EEC-56FDF5CAD2A9}" dt="2023-07-09T15:54:19.747" v="87" actId="1035"/>
        <pc:sldMkLst>
          <pc:docMk/>
          <pc:sldMk cId="0" sldId="264"/>
        </pc:sldMkLst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0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1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3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4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5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6" creationId="{00000000-0000-0000-0000-000000000000}"/>
          </ac:spMkLst>
        </pc:spChg>
        <pc:grpChg chg="mod">
          <ac:chgData name="Arifudin Miftakhul Huda" userId="df276266-38a1-4b96-84e8-62b81d35cd33" providerId="ADAL" clId="{4E1D284C-DFCB-46E3-9EEC-56FDF5CAD2A9}" dt="2023-07-09T15:54:19.747" v="87" actId="1035"/>
          <ac:grpSpMkLst>
            <pc:docMk/>
            <pc:sldMk cId="0" sldId="264"/>
            <ac:grpSpMk id="2" creationId="{E12266C6-696F-76D0-004C-BCF398F16F3A}"/>
          </ac:grpSpMkLst>
        </pc:grpChg>
        <pc:picChg chg="mod">
          <ac:chgData name="Arifudin Miftakhul Huda" userId="df276266-38a1-4b96-84e8-62b81d35cd33" providerId="ADAL" clId="{4E1D284C-DFCB-46E3-9EEC-56FDF5CAD2A9}" dt="2023-07-09T15:54:19.747" v="87" actId="1035"/>
          <ac:picMkLst>
            <pc:docMk/>
            <pc:sldMk cId="0" sldId="264"/>
            <ac:picMk id="3076" creationId="{1B0019FE-8CF0-2F0C-0001-2A48B3DE3523}"/>
          </ac:picMkLst>
        </pc:picChg>
      </pc:sldChg>
      <pc:sldChg chg="del">
        <pc:chgData name="Arifudin Miftakhul Huda" userId="df276266-38a1-4b96-84e8-62b81d35cd33" providerId="ADAL" clId="{4E1D284C-DFCB-46E3-9EEC-56FDF5CAD2A9}" dt="2023-07-09T15:54:33.729" v="88" actId="2696"/>
        <pc:sldMkLst>
          <pc:docMk/>
          <pc:sldMk cId="88887121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8" name="Google Shape;37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8" name="Google Shape;46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37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0" name="Google Shape;49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1" name="Google Shape;49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5" name="Google Shape;49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6" name="Google Shape;49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1" name="Google Shape;4451;g24e334d1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2" name="Google Shape;4452;g24e334d1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1" name="Google Shape;42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9" name="Google Shape;42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7" name="Google Shape;42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8" name="Google Shape;42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0" name="Google Shape;46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0" name="Google Shape;46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37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8" name="Google Shape;46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4"/>
          <p:cNvGrpSpPr/>
          <p:nvPr/>
        </p:nvGrpSpPr>
        <p:grpSpPr>
          <a:xfrm>
            <a:off x="8021735" y="3539277"/>
            <a:ext cx="250403" cy="549532"/>
            <a:chOff x="7248623" y="4329065"/>
            <a:chExt cx="250403" cy="549532"/>
          </a:xfrm>
        </p:grpSpPr>
        <p:sp>
          <p:nvSpPr>
            <p:cNvPr id="10" name="Google Shape;10;p44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4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4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4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4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4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4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4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4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4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4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4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4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4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4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4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4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4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4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4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4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4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4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4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4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4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44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44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44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4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4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4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4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4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4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4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4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4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4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4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4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4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4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4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4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4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4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4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4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4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44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44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44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4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4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4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4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4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4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4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4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4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4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4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4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4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4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4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4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4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4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44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noFill/>
          <a:ln>
            <a:noFill/>
          </a:ln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64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3391" name="Google Shape;3391;p64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3392" name="Google Shape;3392;p6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6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6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6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6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6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6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6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6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6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6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6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6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6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6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6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6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9" name="Google Shape;3409;p6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6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6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6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6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6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6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6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6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6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6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p6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6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6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6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6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6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6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6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6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6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6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6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6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6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6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6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3436;p6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3437;p6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p6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6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6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1" name="Google Shape;3441;p6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p6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Google Shape;3443;p6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6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p6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Google Shape;3446;p6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7" name="Google Shape;3447;p6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p6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6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0" name="Google Shape;3450;p6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Google Shape;3451;p6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Google Shape;3452;p6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p6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6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6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6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p6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8" name="Google Shape;3458;p6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6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6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p6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p6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3" name="Google Shape;3463;p6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4" name="Google Shape;3464;p6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5" name="Google Shape;3465;p6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6" name="Google Shape;3466;p6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7" name="Google Shape;3467;p6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8" name="Google Shape;3468;p6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9" name="Google Shape;3469;p6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p6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1" name="Google Shape;3471;p6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2" name="Google Shape;3472;p6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p6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4" name="Google Shape;3474;p6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5" name="Google Shape;3475;p64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6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p6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p6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p6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p6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p6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p6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3" name="Google Shape;3483;p6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4" name="Google Shape;3484;p6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6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p6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6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6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6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6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6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p6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6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6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p6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p6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6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p6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p6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6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6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p6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3" name="Google Shape;3503;p6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4" name="Google Shape;3504;p6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5" name="Google Shape;3505;p6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6" name="Google Shape;3506;p6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7" name="Google Shape;3507;p6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8" name="Google Shape;3508;p6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9" name="Google Shape;3509;p6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p6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1" name="Google Shape;3511;p6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2" name="Google Shape;3512;p6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3" name="Google Shape;3513;p6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4" name="Google Shape;3514;p6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Google Shape;3515;p6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6" name="Google Shape;3516;p6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7" name="Google Shape;3517;p6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p6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p6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6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6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6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6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6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6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6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6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6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6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6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6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6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6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6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6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6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7" name="Google Shape;3537;p6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6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6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6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6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6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6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6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6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6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6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6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6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6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6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6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3" name="Google Shape;3553;p6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6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6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6" name="Google Shape;3556;p6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Google Shape;3557;p6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8" name="Google Shape;3558;p6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9" name="Google Shape;3559;p64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64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6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64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6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6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64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64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64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64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64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64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64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64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64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64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64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64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6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64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64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64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64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2" name="Google Shape;3582;p64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6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6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6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6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65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3589" name="Google Shape;3589;p6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6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6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6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6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6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6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6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6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6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6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6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6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6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6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6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6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6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6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6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6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6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6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6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6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6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6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6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6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6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6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6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6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6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6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6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6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6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6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6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6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6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6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6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6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6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6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6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6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6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6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6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6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6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6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6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6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6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6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6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6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6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6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6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6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6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6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6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6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6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6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6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6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6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6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6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6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6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6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6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6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6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6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6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6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6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6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6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6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6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6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6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6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6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6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6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6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6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6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6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6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6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6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6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6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6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6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6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6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6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6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6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6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6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6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6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6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6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6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6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6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6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6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6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6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6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6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6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6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6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6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6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6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6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6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6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6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6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6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6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6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6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6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6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6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6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6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6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6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6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6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6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6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6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6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6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6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6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6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6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6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6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6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6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6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6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6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6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6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6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6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6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6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6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6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6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6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6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6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6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6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6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6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6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6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6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6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6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6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6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6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71" name="Google Shape;271;p4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72" name="Google Shape;272;p45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273" name="Google Shape;273;p4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4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4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4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4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" name="Google Shape;356;p4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57" name="Google Shape;357;p4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0" name="Google Shape;440;p4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6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9" name="Google Shape;469;p46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0" name="Google Shape;470;p46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6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2" name="Google Shape;472;p46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46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5" name="Google Shape;475;p46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6" name="Google Shape;476;p46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6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8" name="Google Shape;478;p46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9" name="Google Shape;479;p46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80" name="Google Shape;480;p46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481" name="Google Shape;481;p46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482" name="Google Shape;482;p4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46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566" name="Google Shape;566;p4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9" name="Google Shape;649;p46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6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6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675" name="Google Shape;675;p47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676" name="Google Shape;676;p4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7" name="Google Shape;677;p4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8" name="Google Shape;678;p4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9" name="Google Shape;679;p4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0" name="Google Shape;680;p4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1" name="Google Shape;681;p4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2" name="Google Shape;682;p4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3" name="Google Shape;683;p4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4" name="Google Shape;684;p4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5" name="Google Shape;685;p4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6" name="Google Shape;686;p4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7" name="Google Shape;687;p4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8" name="Google Shape;688;p4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9" name="Google Shape;689;p4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0" name="Google Shape;690;p4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1" name="Google Shape;691;p4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2" name="Google Shape;692;p4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3" name="Google Shape;693;p4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4" name="Google Shape;694;p4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5" name="Google Shape;695;p4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6" name="Google Shape;696;p4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7" name="Google Shape;697;p4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8" name="Google Shape;698;p4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9" name="Google Shape;699;p4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0" name="Google Shape;700;p4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1" name="Google Shape;701;p4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2" name="Google Shape;702;p4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3" name="Google Shape;703;p4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4" name="Google Shape;704;p4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5" name="Google Shape;705;p4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6" name="Google Shape;706;p4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7" name="Google Shape;707;p4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8" name="Google Shape;708;p4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0" name="Google Shape;710;p4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5" name="Google Shape;725;p4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6" name="Google Shape;726;p4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7" name="Google Shape;727;p4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8" name="Google Shape;728;p4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5" name="Google Shape;735;p4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9" name="Google Shape;739;p4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0" name="Google Shape;740;p4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1" name="Google Shape;741;p4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2" name="Google Shape;742;p4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3" name="Google Shape;743;p4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4" name="Google Shape;744;p4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5" name="Google Shape;745;p4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6" name="Google Shape;746;p4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59" name="Google Shape;759;p47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760" name="Google Shape;760;p4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843" name="Google Shape;843;p47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9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69" name="Google Shape;1069;p49"/>
          <p:cNvGrpSpPr/>
          <p:nvPr/>
        </p:nvGrpSpPr>
        <p:grpSpPr>
          <a:xfrm flipH="1">
            <a:off x="1645045" y="4329065"/>
            <a:ext cx="250403" cy="549532"/>
            <a:chOff x="7248623" y="4329065"/>
            <a:chExt cx="250403" cy="549532"/>
          </a:xfrm>
        </p:grpSpPr>
        <p:sp>
          <p:nvSpPr>
            <p:cNvPr id="1070" name="Google Shape;1070;p49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1154" name="Google Shape;1154;p49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49"/>
          <p:cNvSpPr/>
          <p:nvPr/>
        </p:nvSpPr>
        <p:spPr>
          <a:xfrm flipH="1"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9"/>
          <p:cNvSpPr/>
          <p:nvPr/>
        </p:nvSpPr>
        <p:spPr>
          <a:xfrm>
            <a:off x="288327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9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9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49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49"/>
          <p:cNvSpPr/>
          <p:nvPr/>
        </p:nvSpPr>
        <p:spPr>
          <a:xfrm>
            <a:off x="4589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9"/>
          <p:cNvSpPr/>
          <p:nvPr/>
        </p:nvSpPr>
        <p:spPr>
          <a:xfrm>
            <a:off x="4631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9"/>
          <p:cNvSpPr/>
          <p:nvPr/>
        </p:nvSpPr>
        <p:spPr>
          <a:xfrm>
            <a:off x="5798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9"/>
          <p:cNvSpPr/>
          <p:nvPr/>
        </p:nvSpPr>
        <p:spPr>
          <a:xfrm>
            <a:off x="8614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9"/>
          <p:cNvSpPr/>
          <p:nvPr/>
        </p:nvSpPr>
        <p:spPr>
          <a:xfrm>
            <a:off x="9696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49"/>
          <p:cNvSpPr/>
          <p:nvPr/>
        </p:nvSpPr>
        <p:spPr>
          <a:xfrm>
            <a:off x="11010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49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9"/>
          <p:cNvSpPr/>
          <p:nvPr/>
        </p:nvSpPr>
        <p:spPr>
          <a:xfrm>
            <a:off x="719998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49"/>
          <p:cNvSpPr/>
          <p:nvPr/>
        </p:nvSpPr>
        <p:spPr>
          <a:xfrm>
            <a:off x="166987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9"/>
          <p:cNvSpPr/>
          <p:nvPr/>
        </p:nvSpPr>
        <p:spPr>
          <a:xfrm flipH="1">
            <a:off x="7761987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9"/>
          <p:cNvSpPr/>
          <p:nvPr/>
        </p:nvSpPr>
        <p:spPr>
          <a:xfrm flipH="1">
            <a:off x="7972072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3" name="Google Shape;1253;p49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254" name="Google Shape;1254;p49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50"/>
          <p:cNvSpPr txBox="1">
            <a:spLocks noGrp="1"/>
          </p:cNvSpPr>
          <p:nvPr>
            <p:ph type="subTitle" idx="1"/>
          </p:nvPr>
        </p:nvSpPr>
        <p:spPr>
          <a:xfrm>
            <a:off x="1823800" y="26114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60" name="Google Shape;1260;p50"/>
          <p:cNvSpPr txBox="1">
            <a:spLocks noGrp="1"/>
          </p:cNvSpPr>
          <p:nvPr>
            <p:ph type="subTitle" idx="2"/>
          </p:nvPr>
        </p:nvSpPr>
        <p:spPr>
          <a:xfrm>
            <a:off x="1438400" y="3079600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50"/>
          <p:cNvSpPr txBox="1">
            <a:spLocks noGrp="1"/>
          </p:cNvSpPr>
          <p:nvPr>
            <p:ph type="subTitle" idx="3"/>
          </p:nvPr>
        </p:nvSpPr>
        <p:spPr>
          <a:xfrm>
            <a:off x="5238600" y="26114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62" name="Google Shape;1262;p50"/>
          <p:cNvSpPr txBox="1">
            <a:spLocks noGrp="1"/>
          </p:cNvSpPr>
          <p:nvPr>
            <p:ph type="subTitle" idx="4"/>
          </p:nvPr>
        </p:nvSpPr>
        <p:spPr>
          <a:xfrm>
            <a:off x="5004950" y="3079600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263" name="Google Shape;1263;p50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1264" name="Google Shape;1264;p50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1265" name="Google Shape;1265;p5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9" name="Google Shape;1269;p5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1" name="Google Shape;1281;p5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2" name="Google Shape;1282;p5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3" name="Google Shape;1283;p5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4" name="Google Shape;1284;p5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5" name="Google Shape;1285;p5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6" name="Google Shape;1296;p5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7" name="Google Shape;1297;p5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8" name="Google Shape;1298;p5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9" name="Google Shape;1299;p5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0" name="Google Shape;1300;p5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1" name="Google Shape;1301;p5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2" name="Google Shape;1302;p5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3" name="Google Shape;1303;p5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4" name="Google Shape;1304;p5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6" name="Google Shape;1306;p5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7" name="Google Shape;1307;p5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9" name="Google Shape;1309;p5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0" name="Google Shape;1310;p5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2" name="Google Shape;1312;p5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3" name="Google Shape;1313;p5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4" name="Google Shape;1314;p5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5" name="Google Shape;1315;p5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6" name="Google Shape;1316;p5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7" name="Google Shape;1317;p5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8" name="Google Shape;1318;p5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9" name="Google Shape;1319;p5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0" name="Google Shape;1320;p5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1" name="Google Shape;1321;p5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2" name="Google Shape;1322;p5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3" name="Google Shape;1323;p5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4" name="Google Shape;1324;p5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5" name="Google Shape;1325;p5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6" name="Google Shape;1326;p5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7" name="Google Shape;1327;p5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8" name="Google Shape;1328;p5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9" name="Google Shape;1329;p5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0" name="Google Shape;1330;p5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1" name="Google Shape;1331;p5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2" name="Google Shape;1332;p5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3" name="Google Shape;1333;p5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4" name="Google Shape;1334;p5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5" name="Google Shape;1335;p5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6" name="Google Shape;1336;p5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7" name="Google Shape;1337;p5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8" name="Google Shape;1338;p5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9" name="Google Shape;1339;p5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0" name="Google Shape;1340;p5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1" name="Google Shape;1341;p5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2" name="Google Shape;1342;p5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3" name="Google Shape;1343;p5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4" name="Google Shape;1344;p5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5" name="Google Shape;1345;p5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6" name="Google Shape;1346;p5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7" name="Google Shape;1347;p5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8" name="Google Shape;1348;p50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1349" name="Google Shape;1349;p5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0" name="Google Shape;1350;p5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1" name="Google Shape;1351;p5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4" name="Google Shape;1354;p5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5" name="Google Shape;1355;p5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8" name="Google Shape;1358;p5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9" name="Google Shape;1359;p5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2" name="Google Shape;1362;p5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3" name="Google Shape;1363;p5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7" name="Google Shape;1367;p5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8" name="Google Shape;1368;p5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1" name="Google Shape;1371;p5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2" name="Google Shape;1372;p5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5" name="Google Shape;1375;p5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6" name="Google Shape;1376;p5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9" name="Google Shape;1379;p5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0" name="Google Shape;1380;p5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3" name="Google Shape;1383;p5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4" name="Google Shape;1384;p5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5" name="Google Shape;1385;p5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6" name="Google Shape;1386;p5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7" name="Google Shape;1387;p5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8" name="Google Shape;1388;p5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9" name="Google Shape;1389;p5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0" name="Google Shape;1390;p5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1" name="Google Shape;1391;p5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3" name="Google Shape;1393;p5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4" name="Google Shape;1394;p5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6" name="Google Shape;1396;p5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9" name="Google Shape;1399;p5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0" name="Google Shape;1400;p5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2" name="Google Shape;1402;p5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5" name="Google Shape;1405;p5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5" name="Google Shape;1415;p5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6" name="Google Shape;1416;p5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9" name="Google Shape;1419;p5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432" name="Google Shape;1432;p50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56"/>
          <p:cNvSpPr txBox="1">
            <a:spLocks noGrp="1"/>
          </p:cNvSpPr>
          <p:nvPr>
            <p:ph type="body" idx="1"/>
          </p:nvPr>
        </p:nvSpPr>
        <p:spPr>
          <a:xfrm>
            <a:off x="720000" y="3007000"/>
            <a:ext cx="4462200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  <p:grpSp>
        <p:nvGrpSpPr>
          <p:cNvPr id="2671" name="Google Shape;2671;p56"/>
          <p:cNvGrpSpPr/>
          <p:nvPr/>
        </p:nvGrpSpPr>
        <p:grpSpPr>
          <a:xfrm>
            <a:off x="8010623" y="4329065"/>
            <a:ext cx="250403" cy="549532"/>
            <a:chOff x="7248623" y="4329065"/>
            <a:chExt cx="250403" cy="549532"/>
          </a:xfrm>
        </p:grpSpPr>
        <p:sp>
          <p:nvSpPr>
            <p:cNvPr id="2672" name="Google Shape;2672;p56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3" name="Google Shape;2673;p56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4" name="Google Shape;2674;p56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5" name="Google Shape;2675;p56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6" name="Google Shape;2676;p56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7" name="Google Shape;2677;p56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8" name="Google Shape;2678;p56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9" name="Google Shape;2679;p56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0" name="Google Shape;2680;p56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1" name="Google Shape;2681;p56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2" name="Google Shape;2682;p56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3" name="Google Shape;2683;p56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4" name="Google Shape;2684;p56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5" name="Google Shape;2685;p56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6" name="Google Shape;2686;p56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7" name="Google Shape;2687;p56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8" name="Google Shape;2688;p56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755" name="Google Shape;2755;p56"/>
          <p:cNvSpPr/>
          <p:nvPr/>
        </p:nvSpPr>
        <p:spPr>
          <a:xfrm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6" name="Google Shape;2756;p56"/>
          <p:cNvSpPr/>
          <p:nvPr/>
        </p:nvSpPr>
        <p:spPr>
          <a:xfrm>
            <a:off x="501172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7" name="Google Shape;2757;p56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8" name="Google Shape;2758;p56"/>
          <p:cNvSpPr/>
          <p:nvPr/>
        </p:nvSpPr>
        <p:spPr>
          <a:xfrm>
            <a:off x="75043" y="4573961"/>
            <a:ext cx="802055" cy="508858"/>
          </a:xfrm>
          <a:custGeom>
            <a:avLst/>
            <a:gdLst/>
            <a:ahLst/>
            <a:cxnLst/>
            <a:rect l="l" t="t" r="r" b="b"/>
            <a:pathLst>
              <a:path w="3786" h="2402" extrusionOk="0">
                <a:moveTo>
                  <a:pt x="1506" y="424"/>
                </a:moveTo>
                <a:cubicBezTo>
                  <a:pt x="1545" y="512"/>
                  <a:pt x="1575" y="601"/>
                  <a:pt x="1604" y="689"/>
                </a:cubicBezTo>
                <a:cubicBezTo>
                  <a:pt x="1614" y="728"/>
                  <a:pt x="1615" y="766"/>
                  <a:pt x="1623" y="796"/>
                </a:cubicBezTo>
                <a:lnTo>
                  <a:pt x="1623" y="796"/>
                </a:lnTo>
                <a:cubicBezTo>
                  <a:pt x="1584" y="668"/>
                  <a:pt x="1545" y="541"/>
                  <a:pt x="1506" y="424"/>
                </a:cubicBezTo>
                <a:close/>
                <a:moveTo>
                  <a:pt x="1053" y="837"/>
                </a:moveTo>
                <a:cubicBezTo>
                  <a:pt x="1063" y="847"/>
                  <a:pt x="1073" y="857"/>
                  <a:pt x="1083" y="877"/>
                </a:cubicBezTo>
                <a:cubicBezTo>
                  <a:pt x="1093" y="886"/>
                  <a:pt x="1103" y="906"/>
                  <a:pt x="1112" y="916"/>
                </a:cubicBezTo>
                <a:cubicBezTo>
                  <a:pt x="1112" y="936"/>
                  <a:pt x="1112" y="945"/>
                  <a:pt x="1122" y="965"/>
                </a:cubicBezTo>
                <a:cubicBezTo>
                  <a:pt x="1093" y="916"/>
                  <a:pt x="1073" y="877"/>
                  <a:pt x="1053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62" y="1260"/>
                  <a:pt x="1752" y="1240"/>
                  <a:pt x="1742" y="1211"/>
                </a:cubicBezTo>
                <a:lnTo>
                  <a:pt x="1742" y="1172"/>
                </a:lnTo>
                <a:cubicBezTo>
                  <a:pt x="1742" y="1152"/>
                  <a:pt x="1733" y="1133"/>
                  <a:pt x="1733" y="1103"/>
                </a:cubicBezTo>
                <a:cubicBezTo>
                  <a:pt x="1733" y="1093"/>
                  <a:pt x="1742" y="1093"/>
                  <a:pt x="1742" y="1083"/>
                </a:cubicBezTo>
                <a:close/>
                <a:moveTo>
                  <a:pt x="1280" y="995"/>
                </a:moveTo>
                <a:cubicBezTo>
                  <a:pt x="1289" y="1004"/>
                  <a:pt x="1300" y="1024"/>
                  <a:pt x="1300" y="1034"/>
                </a:cubicBezTo>
                <a:cubicBezTo>
                  <a:pt x="1359" y="1142"/>
                  <a:pt x="1407" y="1240"/>
                  <a:pt x="1466" y="1349"/>
                </a:cubicBezTo>
                <a:lnTo>
                  <a:pt x="1457" y="1339"/>
                </a:lnTo>
                <a:cubicBezTo>
                  <a:pt x="1398" y="1260"/>
                  <a:pt x="1348" y="1192"/>
                  <a:pt x="1289" y="1113"/>
                </a:cubicBezTo>
                <a:cubicBezTo>
                  <a:pt x="1289" y="1074"/>
                  <a:pt x="1289" y="1034"/>
                  <a:pt x="1280" y="995"/>
                </a:cubicBezTo>
                <a:close/>
                <a:moveTo>
                  <a:pt x="2205" y="119"/>
                </a:moveTo>
                <a:lnTo>
                  <a:pt x="2205" y="119"/>
                </a:lnTo>
                <a:cubicBezTo>
                  <a:pt x="2155" y="433"/>
                  <a:pt x="2107" y="739"/>
                  <a:pt x="2057" y="1054"/>
                </a:cubicBezTo>
                <a:cubicBezTo>
                  <a:pt x="2037" y="1122"/>
                  <a:pt x="2028" y="1192"/>
                  <a:pt x="2018" y="1260"/>
                </a:cubicBezTo>
                <a:cubicBezTo>
                  <a:pt x="2008" y="1290"/>
                  <a:pt x="1998" y="1319"/>
                  <a:pt x="1988" y="1359"/>
                </a:cubicBezTo>
                <a:cubicBezTo>
                  <a:pt x="2028" y="1004"/>
                  <a:pt x="206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cubicBezTo>
                  <a:pt x="2914" y="1034"/>
                  <a:pt x="2766" y="1211"/>
                  <a:pt x="2599" y="1388"/>
                </a:cubicBezTo>
                <a:cubicBezTo>
                  <a:pt x="2697" y="1260"/>
                  <a:pt x="2785" y="1133"/>
                  <a:pt x="2864" y="1004"/>
                </a:cubicBezTo>
                <a:lnTo>
                  <a:pt x="3071" y="857"/>
                </a:lnTo>
                <a:close/>
                <a:moveTo>
                  <a:pt x="2520" y="1251"/>
                </a:moveTo>
                <a:lnTo>
                  <a:pt x="2520" y="1251"/>
                </a:lnTo>
                <a:cubicBezTo>
                  <a:pt x="2451" y="1349"/>
                  <a:pt x="2382" y="1447"/>
                  <a:pt x="2313" y="1536"/>
                </a:cubicBezTo>
                <a:cubicBezTo>
                  <a:pt x="2303" y="1546"/>
                  <a:pt x="2293" y="1546"/>
                  <a:pt x="2293" y="1546"/>
                </a:cubicBezTo>
                <a:cubicBezTo>
                  <a:pt x="2323" y="1477"/>
                  <a:pt x="2362" y="1408"/>
                  <a:pt x="2402" y="1339"/>
                </a:cubicBezTo>
                <a:lnTo>
                  <a:pt x="2520" y="1251"/>
                </a:lnTo>
                <a:close/>
                <a:moveTo>
                  <a:pt x="3110" y="1231"/>
                </a:moveTo>
                <a:lnTo>
                  <a:pt x="3110" y="1231"/>
                </a:lnTo>
                <a:cubicBezTo>
                  <a:pt x="2962" y="1339"/>
                  <a:pt x="2815" y="1437"/>
                  <a:pt x="2667" y="1546"/>
                </a:cubicBezTo>
                <a:cubicBezTo>
                  <a:pt x="2677" y="1536"/>
                  <a:pt x="2677" y="1526"/>
                  <a:pt x="2687" y="1516"/>
                </a:cubicBezTo>
                <a:lnTo>
                  <a:pt x="2923" y="1310"/>
                </a:lnTo>
                <a:cubicBezTo>
                  <a:pt x="2982" y="1290"/>
                  <a:pt x="3051" y="1260"/>
                  <a:pt x="311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4" y="1310"/>
                  <a:pt x="1073" y="1388"/>
                  <a:pt x="1171" y="1467"/>
                </a:cubicBezTo>
                <a:cubicBezTo>
                  <a:pt x="1182" y="1507"/>
                  <a:pt x="1182" y="1536"/>
                  <a:pt x="1182" y="1566"/>
                </a:cubicBezTo>
                <a:cubicBezTo>
                  <a:pt x="1112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56" y="866"/>
                </a:moveTo>
                <a:lnTo>
                  <a:pt x="256" y="866"/>
                </a:lnTo>
                <a:cubicBezTo>
                  <a:pt x="463" y="1024"/>
                  <a:pt x="670" y="1192"/>
                  <a:pt x="867" y="1349"/>
                </a:cubicBezTo>
                <a:cubicBezTo>
                  <a:pt x="867" y="1359"/>
                  <a:pt x="876" y="1359"/>
                  <a:pt x="876" y="1369"/>
                </a:cubicBezTo>
                <a:cubicBezTo>
                  <a:pt x="915" y="1437"/>
                  <a:pt x="945" y="1507"/>
                  <a:pt x="985" y="1575"/>
                </a:cubicBezTo>
                <a:cubicBezTo>
                  <a:pt x="856" y="1447"/>
                  <a:pt x="729" y="1329"/>
                  <a:pt x="600" y="1201"/>
                </a:cubicBezTo>
                <a:cubicBezTo>
                  <a:pt x="493" y="1093"/>
                  <a:pt x="375" y="985"/>
                  <a:pt x="256" y="866"/>
                </a:cubicBezTo>
                <a:close/>
                <a:moveTo>
                  <a:pt x="1683" y="1231"/>
                </a:moveTo>
                <a:cubicBezTo>
                  <a:pt x="1693" y="1349"/>
                  <a:pt x="1713" y="1457"/>
                  <a:pt x="1733" y="1566"/>
                </a:cubicBezTo>
                <a:cubicBezTo>
                  <a:pt x="1733" y="1570"/>
                  <a:pt x="1733" y="1575"/>
                  <a:pt x="1733" y="1580"/>
                </a:cubicBezTo>
                <a:lnTo>
                  <a:pt x="1733" y="1580"/>
                </a:lnTo>
                <a:lnTo>
                  <a:pt x="1654" y="1290"/>
                </a:lnTo>
                <a:lnTo>
                  <a:pt x="1654" y="1280"/>
                </a:lnTo>
                <a:cubicBezTo>
                  <a:pt x="1663" y="1270"/>
                  <a:pt x="1674" y="1251"/>
                  <a:pt x="1683" y="1231"/>
                </a:cubicBezTo>
                <a:close/>
                <a:moveTo>
                  <a:pt x="2273" y="1428"/>
                </a:moveTo>
                <a:cubicBezTo>
                  <a:pt x="2244" y="1477"/>
                  <a:pt x="2214" y="1536"/>
                  <a:pt x="2195" y="1595"/>
                </a:cubicBezTo>
                <a:lnTo>
                  <a:pt x="2185" y="1595"/>
                </a:lnTo>
                <a:cubicBezTo>
                  <a:pt x="2185" y="1585"/>
                  <a:pt x="2195" y="1585"/>
                  <a:pt x="2195" y="1585"/>
                </a:cubicBezTo>
                <a:cubicBezTo>
                  <a:pt x="2214" y="1536"/>
                  <a:pt x="2234" y="1487"/>
                  <a:pt x="2264" y="1437"/>
                </a:cubicBezTo>
                <a:lnTo>
                  <a:pt x="2273" y="1428"/>
                </a:ln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68" y="1280"/>
                  <a:pt x="1437" y="1369"/>
                  <a:pt x="1506" y="1467"/>
                </a:cubicBezTo>
                <a:cubicBezTo>
                  <a:pt x="1486" y="1516"/>
                  <a:pt x="1477" y="1575"/>
                  <a:pt x="1457" y="1625"/>
                </a:cubicBezTo>
                <a:cubicBezTo>
                  <a:pt x="1427" y="1585"/>
                  <a:pt x="1398" y="1536"/>
                  <a:pt x="1378" y="1496"/>
                </a:cubicBezTo>
                <a:cubicBezTo>
                  <a:pt x="1368" y="1487"/>
                  <a:pt x="1359" y="1467"/>
                  <a:pt x="1359" y="1447"/>
                </a:cubicBezTo>
                <a:cubicBezTo>
                  <a:pt x="1348" y="1428"/>
                  <a:pt x="1329" y="1408"/>
                  <a:pt x="1319" y="1378"/>
                </a:cubicBezTo>
                <a:cubicBezTo>
                  <a:pt x="1319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6" y="1555"/>
                  <a:pt x="2107" y="1595"/>
                  <a:pt x="2087" y="1634"/>
                </a:cubicBezTo>
                <a:cubicBezTo>
                  <a:pt x="2067" y="1644"/>
                  <a:pt x="2037" y="1654"/>
                  <a:pt x="2008" y="1664"/>
                </a:cubicBezTo>
                <a:cubicBezTo>
                  <a:pt x="2008" y="1654"/>
                  <a:pt x="1998" y="1644"/>
                  <a:pt x="1998" y="1634"/>
                </a:cubicBezTo>
                <a:cubicBezTo>
                  <a:pt x="2048" y="1595"/>
                  <a:pt x="2096" y="1555"/>
                  <a:pt x="2146" y="1526"/>
                </a:cubicBezTo>
                <a:close/>
                <a:moveTo>
                  <a:pt x="1634" y="1349"/>
                </a:moveTo>
                <a:lnTo>
                  <a:pt x="1722" y="1703"/>
                </a:lnTo>
                <a:cubicBezTo>
                  <a:pt x="1703" y="1664"/>
                  <a:pt x="1683" y="1625"/>
                  <a:pt x="1663" y="1595"/>
                </a:cubicBezTo>
                <a:lnTo>
                  <a:pt x="1595" y="1447"/>
                </a:lnTo>
                <a:cubicBezTo>
                  <a:pt x="1604" y="1418"/>
                  <a:pt x="1615" y="1378"/>
                  <a:pt x="1634" y="1349"/>
                </a:cubicBezTo>
                <a:close/>
                <a:moveTo>
                  <a:pt x="2067" y="1673"/>
                </a:moveTo>
                <a:lnTo>
                  <a:pt x="2067" y="1673"/>
                </a:lnTo>
                <a:cubicBezTo>
                  <a:pt x="2057" y="1693"/>
                  <a:pt x="2048" y="1723"/>
                  <a:pt x="2037" y="1743"/>
                </a:cubicBezTo>
                <a:cubicBezTo>
                  <a:pt x="2028" y="1723"/>
                  <a:pt x="2018" y="1713"/>
                  <a:pt x="2018" y="1693"/>
                </a:cubicBezTo>
                <a:cubicBezTo>
                  <a:pt x="2037" y="1684"/>
                  <a:pt x="2048" y="1684"/>
                  <a:pt x="2067" y="1673"/>
                </a:cubicBezTo>
                <a:close/>
                <a:moveTo>
                  <a:pt x="1004" y="1457"/>
                </a:moveTo>
                <a:cubicBezTo>
                  <a:pt x="1033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1" y="1684"/>
                  <a:pt x="1211" y="1743"/>
                  <a:pt x="1221" y="1802"/>
                </a:cubicBezTo>
                <a:cubicBezTo>
                  <a:pt x="1191" y="1782"/>
                  <a:pt x="1171" y="1762"/>
                  <a:pt x="1142" y="1732"/>
                </a:cubicBezTo>
                <a:cubicBezTo>
                  <a:pt x="1103" y="1644"/>
                  <a:pt x="1053" y="1555"/>
                  <a:pt x="1004" y="1457"/>
                </a:cubicBezTo>
                <a:close/>
                <a:moveTo>
                  <a:pt x="1555" y="1536"/>
                </a:moveTo>
                <a:cubicBezTo>
                  <a:pt x="1565" y="1546"/>
                  <a:pt x="1565" y="1546"/>
                  <a:pt x="1565" y="1555"/>
                </a:cubicBezTo>
                <a:lnTo>
                  <a:pt x="1693" y="1792"/>
                </a:lnTo>
                <a:lnTo>
                  <a:pt x="1634" y="1821"/>
                </a:lnTo>
                <a:cubicBezTo>
                  <a:pt x="1595" y="1782"/>
                  <a:pt x="1555" y="1752"/>
                  <a:pt x="1506" y="1713"/>
                </a:cubicBezTo>
                <a:cubicBezTo>
                  <a:pt x="1506" y="1703"/>
                  <a:pt x="1506" y="1703"/>
                  <a:pt x="1496" y="1703"/>
                </a:cubicBezTo>
                <a:cubicBezTo>
                  <a:pt x="1516" y="1644"/>
                  <a:pt x="1536" y="1595"/>
                  <a:pt x="1555" y="1536"/>
                </a:cubicBezTo>
                <a:close/>
                <a:moveTo>
                  <a:pt x="1378" y="1792"/>
                </a:moveTo>
                <a:cubicBezTo>
                  <a:pt x="1378" y="1792"/>
                  <a:pt x="1388" y="1802"/>
                  <a:pt x="1388" y="1811"/>
                </a:cubicBezTo>
                <a:cubicBezTo>
                  <a:pt x="1388" y="1811"/>
                  <a:pt x="1388" y="1821"/>
                  <a:pt x="1378" y="1831"/>
                </a:cubicBezTo>
                <a:lnTo>
                  <a:pt x="1378" y="1792"/>
                </a:lnTo>
                <a:close/>
                <a:moveTo>
                  <a:pt x="1565" y="1802"/>
                </a:moveTo>
                <a:cubicBezTo>
                  <a:pt x="1575" y="1811"/>
                  <a:pt x="1585" y="1821"/>
                  <a:pt x="1604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75" y="1831"/>
                  <a:pt x="1565" y="1811"/>
                  <a:pt x="1565" y="1802"/>
                </a:cubicBezTo>
                <a:close/>
                <a:moveTo>
                  <a:pt x="1969" y="1782"/>
                </a:moveTo>
                <a:cubicBezTo>
                  <a:pt x="1978" y="1802"/>
                  <a:pt x="1978" y="1811"/>
                  <a:pt x="1988" y="1831"/>
                </a:cubicBezTo>
                <a:cubicBezTo>
                  <a:pt x="1978" y="1841"/>
                  <a:pt x="1978" y="1861"/>
                  <a:pt x="1969" y="1870"/>
                </a:cubicBezTo>
                <a:cubicBezTo>
                  <a:pt x="1969" y="1861"/>
                  <a:pt x="1959" y="1851"/>
                  <a:pt x="1959" y="1851"/>
                </a:cubicBezTo>
                <a:cubicBezTo>
                  <a:pt x="1969" y="1831"/>
                  <a:pt x="1969" y="1802"/>
                  <a:pt x="1969" y="1782"/>
                </a:cubicBezTo>
                <a:close/>
                <a:moveTo>
                  <a:pt x="1634" y="1861"/>
                </a:moveTo>
                <a:lnTo>
                  <a:pt x="1615" y="1880"/>
                </a:lnTo>
                <a:cubicBezTo>
                  <a:pt x="1604" y="1880"/>
                  <a:pt x="1604" y="1870"/>
                  <a:pt x="1604" y="1870"/>
                </a:cubicBezTo>
                <a:cubicBezTo>
                  <a:pt x="1604" y="1861"/>
                  <a:pt x="1615" y="1861"/>
                  <a:pt x="1624" y="1861"/>
                </a:cubicBezTo>
                <a:close/>
                <a:moveTo>
                  <a:pt x="1191" y="1831"/>
                </a:moveTo>
                <a:lnTo>
                  <a:pt x="1221" y="1861"/>
                </a:lnTo>
                <a:cubicBezTo>
                  <a:pt x="1228" y="1868"/>
                  <a:pt x="1230" y="1877"/>
                  <a:pt x="1230" y="1890"/>
                </a:cubicBezTo>
                <a:lnTo>
                  <a:pt x="1230" y="1890"/>
                </a:lnTo>
                <a:cubicBezTo>
                  <a:pt x="1221" y="1870"/>
                  <a:pt x="1201" y="1851"/>
                  <a:pt x="1191" y="1831"/>
                </a:cubicBezTo>
                <a:close/>
                <a:moveTo>
                  <a:pt x="1437" y="1890"/>
                </a:moveTo>
                <a:cubicBezTo>
                  <a:pt x="1437" y="1890"/>
                  <a:pt x="1437" y="1900"/>
                  <a:pt x="1447" y="1900"/>
                </a:cubicBezTo>
                <a:lnTo>
                  <a:pt x="1427" y="1900"/>
                </a:lnTo>
                <a:lnTo>
                  <a:pt x="1437" y="1890"/>
                </a:lnTo>
                <a:close/>
                <a:moveTo>
                  <a:pt x="1722" y="1841"/>
                </a:moveTo>
                <a:cubicBezTo>
                  <a:pt x="1733" y="1870"/>
                  <a:pt x="1742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83" y="1870"/>
                </a:cubicBezTo>
                <a:cubicBezTo>
                  <a:pt x="1693" y="1861"/>
                  <a:pt x="1703" y="1851"/>
                  <a:pt x="1722" y="1841"/>
                </a:cubicBezTo>
                <a:close/>
                <a:moveTo>
                  <a:pt x="1457" y="1929"/>
                </a:moveTo>
                <a:cubicBezTo>
                  <a:pt x="1466" y="1940"/>
                  <a:pt x="1477" y="1959"/>
                  <a:pt x="1486" y="1979"/>
                </a:cubicBezTo>
                <a:cubicBezTo>
                  <a:pt x="1466" y="1988"/>
                  <a:pt x="1447" y="2008"/>
                  <a:pt x="1427" y="2018"/>
                </a:cubicBezTo>
                <a:cubicBezTo>
                  <a:pt x="1427" y="2008"/>
                  <a:pt x="1418" y="1999"/>
                  <a:pt x="1407" y="1999"/>
                </a:cubicBezTo>
                <a:lnTo>
                  <a:pt x="1407" y="1979"/>
                </a:lnTo>
                <a:cubicBezTo>
                  <a:pt x="1407" y="1969"/>
                  <a:pt x="1418" y="1959"/>
                  <a:pt x="1418" y="1940"/>
                </a:cubicBezTo>
                <a:cubicBezTo>
                  <a:pt x="1427" y="1940"/>
                  <a:pt x="1447" y="1929"/>
                  <a:pt x="1457" y="1929"/>
                </a:cubicBezTo>
                <a:close/>
                <a:moveTo>
                  <a:pt x="1663" y="1890"/>
                </a:moveTo>
                <a:cubicBezTo>
                  <a:pt x="1674" y="1900"/>
                  <a:pt x="1683" y="1910"/>
                  <a:pt x="1703" y="1920"/>
                </a:cubicBezTo>
                <a:cubicBezTo>
                  <a:pt x="1713" y="1940"/>
                  <a:pt x="1733" y="1949"/>
                  <a:pt x="1752" y="1969"/>
                </a:cubicBezTo>
                <a:lnTo>
                  <a:pt x="1742" y="2047"/>
                </a:lnTo>
                <a:cubicBezTo>
                  <a:pt x="1713" y="2018"/>
                  <a:pt x="1693" y="1999"/>
                  <a:pt x="1663" y="1979"/>
                </a:cubicBezTo>
                <a:cubicBezTo>
                  <a:pt x="1654" y="1949"/>
                  <a:pt x="1634" y="1929"/>
                  <a:pt x="1624" y="1910"/>
                </a:cubicBezTo>
                <a:cubicBezTo>
                  <a:pt x="1634" y="1900"/>
                  <a:pt x="1644" y="1890"/>
                  <a:pt x="1663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lnTo>
                  <a:pt x="1733" y="2097"/>
                </a:lnTo>
                <a:cubicBezTo>
                  <a:pt x="1722" y="2087"/>
                  <a:pt x="1713" y="2067"/>
                  <a:pt x="1713" y="2058"/>
                </a:cubicBezTo>
                <a:close/>
                <a:moveTo>
                  <a:pt x="1427" y="2058"/>
                </a:moveTo>
                <a:cubicBezTo>
                  <a:pt x="1437" y="2077"/>
                  <a:pt x="1457" y="2087"/>
                  <a:pt x="1466" y="2097"/>
                </a:cubicBezTo>
                <a:cubicBezTo>
                  <a:pt x="1466" y="2106"/>
                  <a:pt x="1477" y="2106"/>
                  <a:pt x="1486" y="2117"/>
                </a:cubicBezTo>
                <a:cubicBezTo>
                  <a:pt x="1466" y="2106"/>
                  <a:pt x="1447" y="2097"/>
                  <a:pt x="1418" y="2087"/>
                </a:cubicBezTo>
                <a:lnTo>
                  <a:pt x="1418" y="2067"/>
                </a:lnTo>
                <a:cubicBezTo>
                  <a:pt x="1418" y="2067"/>
                  <a:pt x="1427" y="2067"/>
                  <a:pt x="1427" y="2058"/>
                </a:cubicBezTo>
                <a:close/>
                <a:moveTo>
                  <a:pt x="1506" y="2008"/>
                </a:moveTo>
                <a:lnTo>
                  <a:pt x="1536" y="2067"/>
                </a:lnTo>
                <a:cubicBezTo>
                  <a:pt x="1545" y="2097"/>
                  <a:pt x="1565" y="2126"/>
                  <a:pt x="1575" y="2156"/>
                </a:cubicBezTo>
                <a:cubicBezTo>
                  <a:pt x="1565" y="2156"/>
                  <a:pt x="1565" y="2146"/>
                  <a:pt x="1555" y="2146"/>
                </a:cubicBezTo>
                <a:cubicBezTo>
                  <a:pt x="1526" y="2117"/>
                  <a:pt x="1486" y="2077"/>
                  <a:pt x="1457" y="2038"/>
                </a:cubicBezTo>
                <a:cubicBezTo>
                  <a:pt x="1466" y="2028"/>
                  <a:pt x="1486" y="2018"/>
                  <a:pt x="1506" y="2008"/>
                </a:cubicBezTo>
                <a:close/>
                <a:moveTo>
                  <a:pt x="2864" y="1920"/>
                </a:moveTo>
                <a:lnTo>
                  <a:pt x="2864" y="1920"/>
                </a:lnTo>
                <a:cubicBezTo>
                  <a:pt x="2776" y="1949"/>
                  <a:pt x="2697" y="1988"/>
                  <a:pt x="2608" y="2028"/>
                </a:cubicBezTo>
                <a:cubicBezTo>
                  <a:pt x="2490" y="2077"/>
                  <a:pt x="2372" y="2126"/>
                  <a:pt x="2264" y="2176"/>
                </a:cubicBezTo>
                <a:cubicBezTo>
                  <a:pt x="2402" y="2106"/>
                  <a:pt x="2540" y="2028"/>
                  <a:pt x="267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5" y="2289"/>
                </a:moveTo>
                <a:lnTo>
                  <a:pt x="1466" y="2313"/>
                </a:lnTo>
                <a:lnTo>
                  <a:pt x="1457" y="2313"/>
                </a:lnTo>
                <a:lnTo>
                  <a:pt x="1457" y="2303"/>
                </a:lnTo>
                <a:cubicBezTo>
                  <a:pt x="1481" y="2303"/>
                  <a:pt x="1499" y="2297"/>
                  <a:pt x="1515" y="2289"/>
                </a:cubicBezTo>
                <a:close/>
                <a:moveTo>
                  <a:pt x="2087" y="2284"/>
                </a:moveTo>
                <a:lnTo>
                  <a:pt x="2087" y="2284"/>
                </a:lnTo>
                <a:cubicBezTo>
                  <a:pt x="2077" y="2303"/>
                  <a:pt x="2077" y="2313"/>
                  <a:pt x="2067" y="2333"/>
                </a:cubicBezTo>
                <a:lnTo>
                  <a:pt x="2037" y="2303"/>
                </a:ln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47" y="1999"/>
                  <a:pt x="926" y="2038"/>
                  <a:pt x="1004" y="2067"/>
                </a:cubicBezTo>
                <a:lnTo>
                  <a:pt x="1280" y="2343"/>
                </a:lnTo>
                <a:cubicBezTo>
                  <a:pt x="1280" y="2343"/>
                  <a:pt x="1270" y="2353"/>
                  <a:pt x="1260" y="2353"/>
                </a:cubicBezTo>
                <a:cubicBezTo>
                  <a:pt x="1250" y="2353"/>
                  <a:pt x="1241" y="2343"/>
                  <a:pt x="1241" y="2343"/>
                </a:cubicBezTo>
                <a:cubicBezTo>
                  <a:pt x="1122" y="2264"/>
                  <a:pt x="1014" y="2176"/>
                  <a:pt x="915" y="2087"/>
                </a:cubicBezTo>
                <a:cubicBezTo>
                  <a:pt x="867" y="2047"/>
                  <a:pt x="817" y="2008"/>
                  <a:pt x="778" y="1969"/>
                </a:cubicBezTo>
                <a:close/>
                <a:moveTo>
                  <a:pt x="2362" y="2323"/>
                </a:moveTo>
                <a:lnTo>
                  <a:pt x="2362" y="2323"/>
                </a:lnTo>
                <a:cubicBezTo>
                  <a:pt x="2333" y="2333"/>
                  <a:pt x="2313" y="2343"/>
                  <a:pt x="2284" y="2353"/>
                </a:cubicBezTo>
                <a:cubicBezTo>
                  <a:pt x="2273" y="2362"/>
                  <a:pt x="2254" y="2362"/>
                  <a:pt x="2234" y="2362"/>
                </a:cubicBezTo>
                <a:cubicBezTo>
                  <a:pt x="2284" y="2353"/>
                  <a:pt x="2323" y="2333"/>
                  <a:pt x="2362" y="2323"/>
                </a:cubicBezTo>
                <a:close/>
                <a:moveTo>
                  <a:pt x="2116" y="2303"/>
                </a:moveTo>
                <a:cubicBezTo>
                  <a:pt x="2126" y="2303"/>
                  <a:pt x="212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6" y="2362"/>
                  <a:pt x="2116" y="2373"/>
                </a:cubicBezTo>
                <a:cubicBezTo>
                  <a:pt x="2107" y="2362"/>
                  <a:pt x="2096" y="2362"/>
                  <a:pt x="2096" y="2353"/>
                </a:cubicBezTo>
                <a:cubicBezTo>
                  <a:pt x="2107" y="2333"/>
                  <a:pt x="2116" y="2313"/>
                  <a:pt x="2116" y="2303"/>
                </a:cubicBezTo>
                <a:close/>
                <a:moveTo>
                  <a:pt x="1890" y="0"/>
                </a:moveTo>
                <a:cubicBezTo>
                  <a:pt x="1851" y="0"/>
                  <a:pt x="1811" y="0"/>
                  <a:pt x="1772" y="11"/>
                </a:cubicBezTo>
                <a:lnTo>
                  <a:pt x="1772" y="837"/>
                </a:lnTo>
                <a:cubicBezTo>
                  <a:pt x="1762" y="857"/>
                  <a:pt x="1762" y="866"/>
                  <a:pt x="1752" y="886"/>
                </a:cubicBezTo>
                <a:cubicBezTo>
                  <a:pt x="1722" y="818"/>
                  <a:pt x="1703" y="748"/>
                  <a:pt x="1674" y="680"/>
                </a:cubicBezTo>
                <a:cubicBezTo>
                  <a:pt x="1663" y="552"/>
                  <a:pt x="1654" y="424"/>
                  <a:pt x="1634" y="296"/>
                </a:cubicBezTo>
                <a:cubicBezTo>
                  <a:pt x="1634" y="208"/>
                  <a:pt x="1624" y="119"/>
                  <a:pt x="1615" y="20"/>
                </a:cubicBezTo>
                <a:cubicBezTo>
                  <a:pt x="1595" y="20"/>
                  <a:pt x="1565" y="30"/>
                  <a:pt x="1545" y="30"/>
                </a:cubicBezTo>
                <a:cubicBezTo>
                  <a:pt x="1555" y="144"/>
                  <a:pt x="1564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47" y="50"/>
                </a:cubicBezTo>
                <a:cubicBezTo>
                  <a:pt x="1418" y="59"/>
                  <a:pt x="1378" y="70"/>
                  <a:pt x="1348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55" y="837"/>
                  <a:pt x="1604" y="985"/>
                  <a:pt x="1644" y="1122"/>
                </a:cubicBezTo>
                <a:cubicBezTo>
                  <a:pt x="1644" y="1142"/>
                  <a:pt x="1634" y="1162"/>
                  <a:pt x="1624" y="1181"/>
                </a:cubicBezTo>
                <a:cubicBezTo>
                  <a:pt x="1555" y="945"/>
                  <a:pt x="1496" y="709"/>
                  <a:pt x="1427" y="483"/>
                </a:cubicBezTo>
                <a:cubicBezTo>
                  <a:pt x="1388" y="345"/>
                  <a:pt x="1348" y="217"/>
                  <a:pt x="1309" y="89"/>
                </a:cubicBezTo>
                <a:cubicBezTo>
                  <a:pt x="1300" y="89"/>
                  <a:pt x="1289" y="99"/>
                  <a:pt x="1270" y="99"/>
                </a:cubicBezTo>
                <a:cubicBezTo>
                  <a:pt x="1368" y="404"/>
                  <a:pt x="1457" y="709"/>
                  <a:pt x="1545" y="1024"/>
                </a:cubicBezTo>
                <a:cubicBezTo>
                  <a:pt x="1565" y="1093"/>
                  <a:pt x="1585" y="1162"/>
                  <a:pt x="1604" y="1240"/>
                </a:cubicBezTo>
                <a:cubicBezTo>
                  <a:pt x="1585" y="1280"/>
                  <a:pt x="1565" y="1319"/>
                  <a:pt x="1555" y="1369"/>
                </a:cubicBezTo>
                <a:cubicBezTo>
                  <a:pt x="1457" y="1181"/>
                  <a:pt x="1359" y="995"/>
                  <a:pt x="1270" y="818"/>
                </a:cubicBezTo>
                <a:cubicBezTo>
                  <a:pt x="1250" y="581"/>
                  <a:pt x="1230" y="345"/>
                  <a:pt x="1221" y="119"/>
                </a:cubicBezTo>
                <a:cubicBezTo>
                  <a:pt x="1171" y="138"/>
                  <a:pt x="1112" y="158"/>
                  <a:pt x="1063" y="178"/>
                </a:cubicBezTo>
                <a:cubicBezTo>
                  <a:pt x="1063" y="267"/>
                  <a:pt x="1073" y="355"/>
                  <a:pt x="1083" y="453"/>
                </a:cubicBezTo>
                <a:cubicBezTo>
                  <a:pt x="1044" y="374"/>
                  <a:pt x="1004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24" y="503"/>
                  <a:pt x="1093" y="621"/>
                </a:cubicBezTo>
                <a:cubicBezTo>
                  <a:pt x="1093" y="700"/>
                  <a:pt x="1103" y="778"/>
                  <a:pt x="1112" y="857"/>
                </a:cubicBezTo>
                <a:cubicBezTo>
                  <a:pt x="1044" y="768"/>
                  <a:pt x="985" y="689"/>
                  <a:pt x="926" y="601"/>
                </a:cubicBezTo>
                <a:lnTo>
                  <a:pt x="778" y="335"/>
                </a:lnTo>
                <a:cubicBezTo>
                  <a:pt x="758" y="355"/>
                  <a:pt x="738" y="365"/>
                  <a:pt x="719" y="374"/>
                </a:cubicBezTo>
                <a:cubicBezTo>
                  <a:pt x="837" y="581"/>
                  <a:pt x="955" y="798"/>
                  <a:pt x="1063" y="1004"/>
                </a:cubicBezTo>
                <a:cubicBezTo>
                  <a:pt x="1083" y="1044"/>
                  <a:pt x="1103" y="1074"/>
                  <a:pt x="1112" y="1113"/>
                </a:cubicBezTo>
                <a:cubicBezTo>
                  <a:pt x="955" y="886"/>
                  <a:pt x="797" y="670"/>
                  <a:pt x="620" y="453"/>
                </a:cubicBezTo>
                <a:cubicBezTo>
                  <a:pt x="581" y="493"/>
                  <a:pt x="541" y="522"/>
                  <a:pt x="512" y="562"/>
                </a:cubicBezTo>
                <a:cubicBezTo>
                  <a:pt x="729" y="827"/>
                  <a:pt x="926" y="1103"/>
                  <a:pt x="1112" y="1378"/>
                </a:cubicBezTo>
                <a:cubicBezTo>
                  <a:pt x="1024" y="1299"/>
                  <a:pt x="926" y="1231"/>
                  <a:pt x="837" y="1152"/>
                </a:cubicBezTo>
                <a:cubicBezTo>
                  <a:pt x="797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82" y="581"/>
                  <a:pt x="473" y="601"/>
                  <a:pt x="453" y="611"/>
                </a:cubicBezTo>
                <a:cubicBezTo>
                  <a:pt x="532" y="759"/>
                  <a:pt x="620" y="896"/>
                  <a:pt x="699" y="1034"/>
                </a:cubicBezTo>
                <a:lnTo>
                  <a:pt x="463" y="857"/>
                </a:lnTo>
                <a:cubicBezTo>
                  <a:pt x="423" y="818"/>
                  <a:pt x="375" y="788"/>
                  <a:pt x="335" y="759"/>
                </a:cubicBezTo>
                <a:cubicBezTo>
                  <a:pt x="325" y="768"/>
                  <a:pt x="325" y="778"/>
                  <a:pt x="316" y="788"/>
                </a:cubicBezTo>
                <a:cubicBezTo>
                  <a:pt x="453" y="896"/>
                  <a:pt x="600" y="1004"/>
                  <a:pt x="738" y="1113"/>
                </a:cubicBezTo>
                <a:cubicBezTo>
                  <a:pt x="768" y="1172"/>
                  <a:pt x="797" y="1221"/>
                  <a:pt x="827" y="1280"/>
                </a:cubicBezTo>
                <a:cubicBezTo>
                  <a:pt x="797" y="1260"/>
                  <a:pt x="778" y="1240"/>
                  <a:pt x="749" y="1221"/>
                </a:cubicBezTo>
                <a:cubicBezTo>
                  <a:pt x="591" y="1093"/>
                  <a:pt x="434" y="965"/>
                  <a:pt x="276" y="847"/>
                </a:cubicBezTo>
                <a:cubicBezTo>
                  <a:pt x="266" y="847"/>
                  <a:pt x="266" y="857"/>
                  <a:pt x="256" y="866"/>
                </a:cubicBezTo>
                <a:cubicBezTo>
                  <a:pt x="246" y="877"/>
                  <a:pt x="246" y="886"/>
                  <a:pt x="237" y="896"/>
                </a:cubicBezTo>
                <a:cubicBezTo>
                  <a:pt x="443" y="1093"/>
                  <a:pt x="650" y="1290"/>
                  <a:pt x="847" y="1487"/>
                </a:cubicBezTo>
                <a:cubicBezTo>
                  <a:pt x="915" y="1546"/>
                  <a:pt x="974" y="1605"/>
                  <a:pt x="1033" y="1673"/>
                </a:cubicBezTo>
                <a:lnTo>
                  <a:pt x="1211" y="1999"/>
                </a:lnTo>
                <a:cubicBezTo>
                  <a:pt x="1171" y="1988"/>
                  <a:pt x="1142" y="1979"/>
                  <a:pt x="1103" y="1959"/>
                </a:cubicBezTo>
                <a:cubicBezTo>
                  <a:pt x="788" y="1644"/>
                  <a:pt x="482" y="1329"/>
                  <a:pt x="178" y="1014"/>
                </a:cubicBezTo>
                <a:cubicBezTo>
                  <a:pt x="148" y="1063"/>
                  <a:pt x="128" y="1113"/>
                  <a:pt x="108" y="1162"/>
                </a:cubicBezTo>
                <a:lnTo>
                  <a:pt x="758" y="1811"/>
                </a:lnTo>
                <a:lnTo>
                  <a:pt x="463" y="1693"/>
                </a:lnTo>
                <a:cubicBezTo>
                  <a:pt x="335" y="1585"/>
                  <a:pt x="217" y="1467"/>
                  <a:pt x="99" y="1349"/>
                </a:cubicBezTo>
                <a:cubicBezTo>
                  <a:pt x="79" y="1339"/>
                  <a:pt x="69" y="1319"/>
                  <a:pt x="60" y="1310"/>
                </a:cubicBezTo>
                <a:cubicBezTo>
                  <a:pt x="60" y="1319"/>
                  <a:pt x="49" y="1339"/>
                  <a:pt x="49" y="1349"/>
                </a:cubicBezTo>
                <a:cubicBezTo>
                  <a:pt x="158" y="1457"/>
                  <a:pt x="266" y="1555"/>
                  <a:pt x="384" y="1664"/>
                </a:cubicBezTo>
                <a:cubicBezTo>
                  <a:pt x="256" y="1614"/>
                  <a:pt x="138" y="1566"/>
                  <a:pt x="20" y="1507"/>
                </a:cubicBezTo>
                <a:cubicBezTo>
                  <a:pt x="10" y="1555"/>
                  <a:pt x="1" y="1605"/>
                  <a:pt x="1" y="1654"/>
                </a:cubicBezTo>
                <a:cubicBezTo>
                  <a:pt x="227" y="1743"/>
                  <a:pt x="453" y="1841"/>
                  <a:pt x="679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3" y="2284"/>
                </a:lnTo>
                <a:cubicBezTo>
                  <a:pt x="994" y="2274"/>
                  <a:pt x="945" y="2254"/>
                  <a:pt x="906" y="2244"/>
                </a:cubicBezTo>
                <a:cubicBezTo>
                  <a:pt x="600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10" y="1988"/>
                </a:cubicBezTo>
                <a:cubicBezTo>
                  <a:pt x="316" y="2136"/>
                  <a:pt x="630" y="2274"/>
                  <a:pt x="945" y="2402"/>
                </a:cubicBezTo>
                <a:lnTo>
                  <a:pt x="2697" y="2402"/>
                </a:lnTo>
                <a:cubicBezTo>
                  <a:pt x="2815" y="2392"/>
                  <a:pt x="2943" y="2382"/>
                  <a:pt x="3061" y="2373"/>
                </a:cubicBezTo>
                <a:cubicBezTo>
                  <a:pt x="3218" y="2362"/>
                  <a:pt x="3366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6" y="2302"/>
                  <a:pt x="3524" y="2303"/>
                </a:cubicBezTo>
                <a:cubicBezTo>
                  <a:pt x="3199" y="2333"/>
                  <a:pt x="2884" y="2362"/>
                  <a:pt x="2569" y="2392"/>
                </a:cubicBezTo>
                <a:cubicBezTo>
                  <a:pt x="2608" y="2373"/>
                  <a:pt x="2647" y="2353"/>
                  <a:pt x="2677" y="2343"/>
                </a:cubicBezTo>
                <a:cubicBezTo>
                  <a:pt x="2825" y="2323"/>
                  <a:pt x="2973" y="2313"/>
                  <a:pt x="3120" y="2294"/>
                </a:cubicBezTo>
                <a:cubicBezTo>
                  <a:pt x="3317" y="2274"/>
                  <a:pt x="3513" y="2254"/>
                  <a:pt x="3701" y="2235"/>
                </a:cubicBezTo>
                <a:cubicBezTo>
                  <a:pt x="3710" y="2225"/>
                  <a:pt x="3710" y="2215"/>
                  <a:pt x="3710" y="2205"/>
                </a:cubicBezTo>
                <a:lnTo>
                  <a:pt x="3710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59" y="2136"/>
                  <a:pt x="3356" y="2058"/>
                </a:cubicBezTo>
                <a:cubicBezTo>
                  <a:pt x="3494" y="2028"/>
                  <a:pt x="3622" y="1988"/>
                  <a:pt x="3760" y="1959"/>
                </a:cubicBezTo>
                <a:cubicBezTo>
                  <a:pt x="3760" y="1949"/>
                  <a:pt x="3769" y="1940"/>
                  <a:pt x="3769" y="1929"/>
                </a:cubicBezTo>
                <a:lnTo>
                  <a:pt x="3769" y="1929"/>
                </a:lnTo>
                <a:cubicBezTo>
                  <a:pt x="3681" y="1949"/>
                  <a:pt x="3602" y="1969"/>
                  <a:pt x="3513" y="1988"/>
                </a:cubicBezTo>
                <a:cubicBezTo>
                  <a:pt x="3583" y="1959"/>
                  <a:pt x="3651" y="1929"/>
                  <a:pt x="3710" y="1900"/>
                </a:cubicBezTo>
                <a:cubicBezTo>
                  <a:pt x="3786" y="1867"/>
                  <a:pt x="3740" y="1783"/>
                  <a:pt x="3670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08" y="2225"/>
                </a:cubicBezTo>
                <a:cubicBezTo>
                  <a:pt x="2481" y="2264"/>
                  <a:pt x="2343" y="2303"/>
                  <a:pt x="2214" y="2343"/>
                </a:cubicBezTo>
                <a:cubicBezTo>
                  <a:pt x="2205" y="2303"/>
                  <a:pt x="2195" y="2274"/>
                  <a:pt x="2185" y="2244"/>
                </a:cubicBezTo>
                <a:cubicBezTo>
                  <a:pt x="2470" y="2126"/>
                  <a:pt x="2746" y="1999"/>
                  <a:pt x="3021" y="1880"/>
                </a:cubicBezTo>
                <a:cubicBezTo>
                  <a:pt x="3110" y="1861"/>
                  <a:pt x="3199" y="1841"/>
                  <a:pt x="3277" y="1821"/>
                </a:cubicBezTo>
                <a:cubicBezTo>
                  <a:pt x="3445" y="1782"/>
                  <a:pt x="3612" y="1732"/>
                  <a:pt x="3769" y="1693"/>
                </a:cubicBezTo>
                <a:lnTo>
                  <a:pt x="3769" y="1664"/>
                </a:lnTo>
                <a:cubicBezTo>
                  <a:pt x="3572" y="1713"/>
                  <a:pt x="3366" y="1762"/>
                  <a:pt x="3159" y="1811"/>
                </a:cubicBezTo>
                <a:cubicBezTo>
                  <a:pt x="3347" y="1732"/>
                  <a:pt x="3533" y="1644"/>
                  <a:pt x="3710" y="1566"/>
                </a:cubicBezTo>
                <a:cubicBezTo>
                  <a:pt x="3727" y="1557"/>
                  <a:pt x="3715" y="1534"/>
                  <a:pt x="3699" y="1534"/>
                </a:cubicBezTo>
                <a:cubicBezTo>
                  <a:pt x="3696" y="1534"/>
                  <a:pt x="3693" y="1534"/>
                  <a:pt x="3691" y="1536"/>
                </a:cubicBezTo>
                <a:cubicBezTo>
                  <a:pt x="3465" y="1644"/>
                  <a:pt x="3238" y="1752"/>
                  <a:pt x="3002" y="1851"/>
                </a:cubicBezTo>
                <a:cubicBezTo>
                  <a:pt x="2933" y="1870"/>
                  <a:pt x="2864" y="1890"/>
                  <a:pt x="2785" y="1900"/>
                </a:cubicBezTo>
                <a:cubicBezTo>
                  <a:pt x="3100" y="1732"/>
                  <a:pt x="3415" y="1575"/>
                  <a:pt x="3740" y="1408"/>
                </a:cubicBezTo>
                <a:cubicBezTo>
                  <a:pt x="3730" y="1359"/>
                  <a:pt x="3710" y="1310"/>
                  <a:pt x="3701" y="1270"/>
                </a:cubicBezTo>
                <a:cubicBezTo>
                  <a:pt x="3218" y="1526"/>
                  <a:pt x="2736" y="1772"/>
                  <a:pt x="2244" y="2028"/>
                </a:cubicBezTo>
                <a:cubicBezTo>
                  <a:pt x="2254" y="2018"/>
                  <a:pt x="2264" y="1999"/>
                  <a:pt x="2264" y="1988"/>
                </a:cubicBezTo>
                <a:lnTo>
                  <a:pt x="2706" y="1693"/>
                </a:lnTo>
                <a:cubicBezTo>
                  <a:pt x="2854" y="1605"/>
                  <a:pt x="2992" y="1526"/>
                  <a:pt x="3139" y="1447"/>
                </a:cubicBezTo>
                <a:cubicBezTo>
                  <a:pt x="3317" y="1349"/>
                  <a:pt x="3484" y="1251"/>
                  <a:pt x="3651" y="1152"/>
                </a:cubicBezTo>
                <a:cubicBezTo>
                  <a:pt x="3651" y="1142"/>
                  <a:pt x="3651" y="1133"/>
                  <a:pt x="3642" y="1122"/>
                </a:cubicBezTo>
                <a:cubicBezTo>
                  <a:pt x="3415" y="1251"/>
                  <a:pt x="3189" y="1378"/>
                  <a:pt x="2962" y="1516"/>
                </a:cubicBezTo>
                <a:lnTo>
                  <a:pt x="3612" y="1044"/>
                </a:lnTo>
                <a:cubicBezTo>
                  <a:pt x="3592" y="1004"/>
                  <a:pt x="3572" y="965"/>
                  <a:pt x="3543" y="926"/>
                </a:cubicBezTo>
                <a:cubicBezTo>
                  <a:pt x="3445" y="995"/>
                  <a:pt x="3336" y="1074"/>
                  <a:pt x="3228" y="1152"/>
                </a:cubicBezTo>
                <a:cubicBezTo>
                  <a:pt x="3150" y="1181"/>
                  <a:pt x="3071" y="1221"/>
                  <a:pt x="2982" y="1251"/>
                </a:cubicBezTo>
                <a:cubicBezTo>
                  <a:pt x="3032" y="1211"/>
                  <a:pt x="3080" y="1172"/>
                  <a:pt x="3120" y="1122"/>
                </a:cubicBezTo>
                <a:cubicBezTo>
                  <a:pt x="3238" y="1014"/>
                  <a:pt x="3347" y="906"/>
                  <a:pt x="3454" y="788"/>
                </a:cubicBezTo>
                <a:cubicBezTo>
                  <a:pt x="3454" y="778"/>
                  <a:pt x="3445" y="768"/>
                  <a:pt x="3435" y="759"/>
                </a:cubicBezTo>
                <a:cubicBezTo>
                  <a:pt x="3268" y="945"/>
                  <a:pt x="3091" y="1122"/>
                  <a:pt x="2894" y="1290"/>
                </a:cubicBezTo>
                <a:lnTo>
                  <a:pt x="2884" y="1299"/>
                </a:lnTo>
                <a:cubicBezTo>
                  <a:pt x="3061" y="1103"/>
                  <a:pt x="3228" y="906"/>
                  <a:pt x="3395" y="700"/>
                </a:cubicBezTo>
                <a:cubicBezTo>
                  <a:pt x="3366" y="670"/>
                  <a:pt x="3327" y="630"/>
                  <a:pt x="3297" y="591"/>
                </a:cubicBezTo>
                <a:cubicBezTo>
                  <a:pt x="3248" y="650"/>
                  <a:pt x="3199" y="700"/>
                  <a:pt x="3150" y="759"/>
                </a:cubicBezTo>
                <a:cubicBezTo>
                  <a:pt x="3071" y="818"/>
                  <a:pt x="2992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71" y="394"/>
                  <a:pt x="3021" y="355"/>
                </a:cubicBezTo>
                <a:cubicBezTo>
                  <a:pt x="2923" y="542"/>
                  <a:pt x="2835" y="719"/>
                  <a:pt x="2736" y="906"/>
                </a:cubicBezTo>
                <a:cubicBezTo>
                  <a:pt x="2785" y="788"/>
                  <a:pt x="2825" y="670"/>
                  <a:pt x="2874" y="552"/>
                </a:cubicBezTo>
                <a:lnTo>
                  <a:pt x="2962" y="315"/>
                </a:lnTo>
                <a:cubicBezTo>
                  <a:pt x="2953" y="306"/>
                  <a:pt x="2943" y="306"/>
                  <a:pt x="2933" y="296"/>
                </a:cubicBezTo>
                <a:cubicBezTo>
                  <a:pt x="2835" y="552"/>
                  <a:pt x="2736" y="807"/>
                  <a:pt x="2638" y="1054"/>
                </a:cubicBezTo>
                <a:cubicBezTo>
                  <a:pt x="2628" y="1074"/>
                  <a:pt x="2618" y="1093"/>
                  <a:pt x="2618" y="1103"/>
                </a:cubicBezTo>
                <a:cubicBezTo>
                  <a:pt x="2599" y="1133"/>
                  <a:pt x="2588" y="1152"/>
                  <a:pt x="2569" y="1172"/>
                </a:cubicBezTo>
                <a:cubicBezTo>
                  <a:pt x="2520" y="1211"/>
                  <a:pt x="2481" y="1240"/>
                  <a:pt x="2431" y="1270"/>
                </a:cubicBezTo>
                <a:cubicBezTo>
                  <a:pt x="2540" y="1063"/>
                  <a:pt x="2638" y="847"/>
                  <a:pt x="2736" y="621"/>
                </a:cubicBezTo>
                <a:cubicBezTo>
                  <a:pt x="2795" y="512"/>
                  <a:pt x="2844" y="394"/>
                  <a:pt x="2894" y="276"/>
                </a:cubicBezTo>
                <a:cubicBezTo>
                  <a:pt x="2874" y="256"/>
                  <a:pt x="2854" y="247"/>
                  <a:pt x="2835" y="237"/>
                </a:cubicBezTo>
                <a:cubicBezTo>
                  <a:pt x="2717" y="503"/>
                  <a:pt x="2599" y="768"/>
                  <a:pt x="2481" y="1024"/>
                </a:cubicBezTo>
                <a:cubicBezTo>
                  <a:pt x="2421" y="1142"/>
                  <a:pt x="2362" y="1251"/>
                  <a:pt x="2313" y="1359"/>
                </a:cubicBezTo>
                <a:cubicBezTo>
                  <a:pt x="2307" y="1365"/>
                  <a:pt x="2300" y="1367"/>
                  <a:pt x="2296" y="1371"/>
                </a:cubicBezTo>
                <a:lnTo>
                  <a:pt x="2296" y="1371"/>
                </a:lnTo>
                <a:cubicBezTo>
                  <a:pt x="2433" y="1069"/>
                  <a:pt x="2550" y="766"/>
                  <a:pt x="2658" y="463"/>
                </a:cubicBezTo>
                <a:cubicBezTo>
                  <a:pt x="2697" y="374"/>
                  <a:pt x="2726" y="286"/>
                  <a:pt x="2776" y="208"/>
                </a:cubicBezTo>
                <a:cubicBezTo>
                  <a:pt x="2746" y="197"/>
                  <a:pt x="2726" y="188"/>
                  <a:pt x="2706" y="178"/>
                </a:cubicBezTo>
                <a:cubicBezTo>
                  <a:pt x="2677" y="237"/>
                  <a:pt x="2647" y="296"/>
                  <a:pt x="2618" y="365"/>
                </a:cubicBezTo>
                <a:lnTo>
                  <a:pt x="2529" y="630"/>
                </a:lnTo>
                <a:cubicBezTo>
                  <a:pt x="2490" y="719"/>
                  <a:pt x="2451" y="818"/>
                  <a:pt x="2421" y="916"/>
                </a:cubicBezTo>
                <a:cubicBezTo>
                  <a:pt x="2343" y="1093"/>
                  <a:pt x="2264" y="1280"/>
                  <a:pt x="2175" y="1467"/>
                </a:cubicBezTo>
                <a:lnTo>
                  <a:pt x="1998" y="1585"/>
                </a:lnTo>
                <a:cubicBezTo>
                  <a:pt x="2008" y="1555"/>
                  <a:pt x="2018" y="1516"/>
                  <a:pt x="2018" y="1477"/>
                </a:cubicBezTo>
                <a:cubicBezTo>
                  <a:pt x="2126" y="1162"/>
                  <a:pt x="2234" y="857"/>
                  <a:pt x="2352" y="542"/>
                </a:cubicBezTo>
                <a:cubicBezTo>
                  <a:pt x="2411" y="404"/>
                  <a:pt x="2470" y="256"/>
                  <a:pt x="2529" y="109"/>
                </a:cubicBezTo>
                <a:cubicBezTo>
                  <a:pt x="2510" y="99"/>
                  <a:pt x="2490" y="99"/>
                  <a:pt x="2470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3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25" y="30"/>
                  <a:pt x="2205" y="30"/>
                  <a:pt x="2175" y="20"/>
                </a:cubicBezTo>
                <a:cubicBezTo>
                  <a:pt x="2166" y="50"/>
                  <a:pt x="2146" y="79"/>
                  <a:pt x="2136" y="99"/>
                </a:cubicBezTo>
                <a:cubicBezTo>
                  <a:pt x="2136" y="70"/>
                  <a:pt x="2146" y="50"/>
                  <a:pt x="2146" y="20"/>
                </a:cubicBezTo>
                <a:cubicBezTo>
                  <a:pt x="2096" y="11"/>
                  <a:pt x="2037" y="11"/>
                  <a:pt x="1988" y="11"/>
                </a:cubicBezTo>
                <a:lnTo>
                  <a:pt x="1929" y="512"/>
                </a:lnTo>
                <a:cubicBezTo>
                  <a:pt x="1919" y="522"/>
                  <a:pt x="1910" y="542"/>
                  <a:pt x="1910" y="552"/>
                </a:cubicBezTo>
                <a:lnTo>
                  <a:pt x="1910" y="414"/>
                </a:lnTo>
                <a:cubicBezTo>
                  <a:pt x="1910" y="276"/>
                  <a:pt x="1919" y="138"/>
                  <a:pt x="1919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9" name="Google Shape;2759;p56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0" name="Google Shape;2760;p56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1" name="Google Shape;2761;p56"/>
          <p:cNvSpPr/>
          <p:nvPr/>
        </p:nvSpPr>
        <p:spPr>
          <a:xfrm>
            <a:off x="62188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2" name="Google Shape;2762;p56"/>
          <p:cNvSpPr/>
          <p:nvPr/>
        </p:nvSpPr>
        <p:spPr>
          <a:xfrm>
            <a:off x="62230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3" name="Google Shape;2763;p56"/>
          <p:cNvSpPr/>
          <p:nvPr/>
        </p:nvSpPr>
        <p:spPr>
          <a:xfrm>
            <a:off x="63397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4" name="Google Shape;2764;p56"/>
          <p:cNvSpPr/>
          <p:nvPr/>
        </p:nvSpPr>
        <p:spPr>
          <a:xfrm>
            <a:off x="66213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5" name="Google Shape;2765;p56"/>
          <p:cNvSpPr/>
          <p:nvPr/>
        </p:nvSpPr>
        <p:spPr>
          <a:xfrm>
            <a:off x="67295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6" name="Google Shape;2766;p56"/>
          <p:cNvSpPr/>
          <p:nvPr/>
        </p:nvSpPr>
        <p:spPr>
          <a:xfrm>
            <a:off x="68609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7" name="Google Shape;2767;p56"/>
          <p:cNvSpPr/>
          <p:nvPr/>
        </p:nvSpPr>
        <p:spPr>
          <a:xfrm>
            <a:off x="1930615" y="4559343"/>
            <a:ext cx="825782" cy="523475"/>
          </a:xfrm>
          <a:custGeom>
            <a:avLst/>
            <a:gdLst/>
            <a:ahLst/>
            <a:cxnLst/>
            <a:rect l="l" t="t" r="r" b="b"/>
            <a:pathLst>
              <a:path w="3898" h="2471" extrusionOk="0">
                <a:moveTo>
                  <a:pt x="1997" y="1"/>
                </a:moveTo>
                <a:cubicBezTo>
                  <a:pt x="1889" y="1"/>
                  <a:pt x="1781" y="60"/>
                  <a:pt x="1712" y="148"/>
                </a:cubicBezTo>
                <a:cubicBezTo>
                  <a:pt x="1643" y="247"/>
                  <a:pt x="1614" y="375"/>
                  <a:pt x="1594" y="493"/>
                </a:cubicBezTo>
                <a:cubicBezTo>
                  <a:pt x="1545" y="749"/>
                  <a:pt x="1545" y="1005"/>
                  <a:pt x="1575" y="1250"/>
                </a:cubicBezTo>
                <a:cubicBezTo>
                  <a:pt x="1476" y="1005"/>
                  <a:pt x="1328" y="778"/>
                  <a:pt x="1131" y="601"/>
                </a:cubicBezTo>
                <a:cubicBezTo>
                  <a:pt x="1053" y="532"/>
                  <a:pt x="964" y="463"/>
                  <a:pt x="866" y="434"/>
                </a:cubicBezTo>
                <a:cubicBezTo>
                  <a:pt x="835" y="422"/>
                  <a:pt x="801" y="417"/>
                  <a:pt x="767" y="417"/>
                </a:cubicBezTo>
                <a:cubicBezTo>
                  <a:pt x="714" y="417"/>
                  <a:pt x="662" y="430"/>
                  <a:pt x="620" y="454"/>
                </a:cubicBezTo>
                <a:cubicBezTo>
                  <a:pt x="600" y="463"/>
                  <a:pt x="590" y="473"/>
                  <a:pt x="571" y="483"/>
                </a:cubicBezTo>
                <a:cubicBezTo>
                  <a:pt x="453" y="591"/>
                  <a:pt x="462" y="769"/>
                  <a:pt x="502" y="926"/>
                </a:cubicBezTo>
                <a:cubicBezTo>
                  <a:pt x="580" y="1270"/>
                  <a:pt x="738" y="1595"/>
                  <a:pt x="945" y="1880"/>
                </a:cubicBezTo>
                <a:cubicBezTo>
                  <a:pt x="797" y="1683"/>
                  <a:pt x="620" y="1526"/>
                  <a:pt x="413" y="1398"/>
                </a:cubicBezTo>
                <a:cubicBezTo>
                  <a:pt x="344" y="1363"/>
                  <a:pt x="269" y="1329"/>
                  <a:pt x="200" y="1329"/>
                </a:cubicBezTo>
                <a:cubicBezTo>
                  <a:pt x="171" y="1329"/>
                  <a:pt x="144" y="1335"/>
                  <a:pt x="118" y="1349"/>
                </a:cubicBezTo>
                <a:cubicBezTo>
                  <a:pt x="88" y="1359"/>
                  <a:pt x="69" y="1379"/>
                  <a:pt x="59" y="1398"/>
                </a:cubicBezTo>
                <a:cubicBezTo>
                  <a:pt x="49" y="1408"/>
                  <a:pt x="39" y="1428"/>
                  <a:pt x="29" y="1447"/>
                </a:cubicBezTo>
                <a:cubicBezTo>
                  <a:pt x="20" y="1477"/>
                  <a:pt x="9" y="1506"/>
                  <a:pt x="9" y="1536"/>
                </a:cubicBezTo>
                <a:cubicBezTo>
                  <a:pt x="0" y="1605"/>
                  <a:pt x="20" y="1683"/>
                  <a:pt x="49" y="1753"/>
                </a:cubicBezTo>
                <a:cubicBezTo>
                  <a:pt x="147" y="2028"/>
                  <a:pt x="335" y="2284"/>
                  <a:pt x="561" y="2471"/>
                </a:cubicBezTo>
                <a:lnTo>
                  <a:pt x="3296" y="2471"/>
                </a:lnTo>
                <a:cubicBezTo>
                  <a:pt x="3434" y="2382"/>
                  <a:pt x="3562" y="2284"/>
                  <a:pt x="3670" y="2175"/>
                </a:cubicBezTo>
                <a:cubicBezTo>
                  <a:pt x="3759" y="2087"/>
                  <a:pt x="3838" y="1998"/>
                  <a:pt x="3867" y="1890"/>
                </a:cubicBezTo>
                <a:cubicBezTo>
                  <a:pt x="3897" y="1782"/>
                  <a:pt x="3858" y="1644"/>
                  <a:pt x="3759" y="1585"/>
                </a:cubicBezTo>
                <a:cubicBezTo>
                  <a:pt x="3740" y="1576"/>
                  <a:pt x="3729" y="1565"/>
                  <a:pt x="3710" y="1565"/>
                </a:cubicBezTo>
                <a:cubicBezTo>
                  <a:pt x="3692" y="1561"/>
                  <a:pt x="3675" y="1559"/>
                  <a:pt x="3657" y="1559"/>
                </a:cubicBezTo>
                <a:cubicBezTo>
                  <a:pt x="3552" y="1559"/>
                  <a:pt x="3439" y="1626"/>
                  <a:pt x="3355" y="1694"/>
                </a:cubicBezTo>
                <a:cubicBezTo>
                  <a:pt x="3296" y="1742"/>
                  <a:pt x="3237" y="1801"/>
                  <a:pt x="3178" y="1861"/>
                </a:cubicBezTo>
                <a:cubicBezTo>
                  <a:pt x="3346" y="1546"/>
                  <a:pt x="3395" y="1162"/>
                  <a:pt x="3307" y="817"/>
                </a:cubicBezTo>
                <a:cubicBezTo>
                  <a:pt x="3287" y="710"/>
                  <a:pt x="3237" y="601"/>
                  <a:pt x="3149" y="552"/>
                </a:cubicBezTo>
                <a:cubicBezTo>
                  <a:pt x="3139" y="542"/>
                  <a:pt x="3119" y="532"/>
                  <a:pt x="3100" y="522"/>
                </a:cubicBezTo>
                <a:lnTo>
                  <a:pt x="3090" y="522"/>
                </a:lnTo>
                <a:cubicBezTo>
                  <a:pt x="3068" y="514"/>
                  <a:pt x="3045" y="510"/>
                  <a:pt x="3021" y="510"/>
                </a:cubicBezTo>
                <a:cubicBezTo>
                  <a:pt x="2963" y="510"/>
                  <a:pt x="2903" y="533"/>
                  <a:pt x="2854" y="562"/>
                </a:cubicBezTo>
                <a:cubicBezTo>
                  <a:pt x="2795" y="611"/>
                  <a:pt x="2736" y="680"/>
                  <a:pt x="2696" y="749"/>
                </a:cubicBezTo>
                <a:cubicBezTo>
                  <a:pt x="2559" y="946"/>
                  <a:pt x="2450" y="1143"/>
                  <a:pt x="2391" y="1359"/>
                </a:cubicBezTo>
                <a:cubicBezTo>
                  <a:pt x="2421" y="1034"/>
                  <a:pt x="2401" y="719"/>
                  <a:pt x="2322" y="404"/>
                </a:cubicBezTo>
                <a:cubicBezTo>
                  <a:pt x="2283" y="247"/>
                  <a:pt x="2214" y="60"/>
                  <a:pt x="2056" y="10"/>
                </a:cubicBezTo>
                <a:lnTo>
                  <a:pt x="2037" y="10"/>
                </a:lnTo>
                <a:cubicBezTo>
                  <a:pt x="2027" y="1"/>
                  <a:pt x="2008" y="1"/>
                  <a:pt x="1997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8" name="Google Shape;2768;p56"/>
          <p:cNvSpPr/>
          <p:nvPr/>
        </p:nvSpPr>
        <p:spPr>
          <a:xfrm>
            <a:off x="1936758" y="4855506"/>
            <a:ext cx="191934" cy="227312"/>
          </a:xfrm>
          <a:custGeom>
            <a:avLst/>
            <a:gdLst/>
            <a:ahLst/>
            <a:cxnLst/>
            <a:rect l="l" t="t" r="r" b="b"/>
            <a:pathLst>
              <a:path w="90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81" y="718"/>
                  <a:pt x="837" y="1073"/>
                </a:cubicBezTo>
                <a:lnTo>
                  <a:pt x="906" y="1073"/>
                </a:lnTo>
                <a:cubicBezTo>
                  <a:pt x="680" y="758"/>
                  <a:pt x="433" y="443"/>
                  <a:pt x="168" y="158"/>
                </a:cubicBezTo>
                <a:cubicBezTo>
                  <a:pt x="11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9" name="Google Shape;2769;p56"/>
          <p:cNvSpPr/>
          <p:nvPr/>
        </p:nvSpPr>
        <p:spPr>
          <a:xfrm>
            <a:off x="2051368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20" y="20"/>
                  <a:pt x="1" y="30"/>
                </a:cubicBezTo>
                <a:cubicBezTo>
                  <a:pt x="394" y="640"/>
                  <a:pt x="719" y="1280"/>
                  <a:pt x="975" y="1959"/>
                </a:cubicBezTo>
                <a:cubicBezTo>
                  <a:pt x="975" y="1978"/>
                  <a:pt x="985" y="1998"/>
                  <a:pt x="994" y="2018"/>
                </a:cubicBezTo>
                <a:lnTo>
                  <a:pt x="1053" y="2018"/>
                </a:lnTo>
                <a:cubicBezTo>
                  <a:pt x="837" y="1447"/>
                  <a:pt x="572" y="876"/>
                  <a:pt x="266" y="345"/>
                </a:cubicBezTo>
                <a:cubicBezTo>
                  <a:pt x="198" y="227"/>
                  <a:pt x="119" y="11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0" name="Google Shape;2770;p56"/>
          <p:cNvSpPr/>
          <p:nvPr/>
        </p:nvSpPr>
        <p:spPr>
          <a:xfrm>
            <a:off x="2332701" y="4559343"/>
            <a:ext cx="33684" cy="523475"/>
          </a:xfrm>
          <a:custGeom>
            <a:avLst/>
            <a:gdLst/>
            <a:ahLst/>
            <a:cxnLst/>
            <a:rect l="l" t="t" r="r" b="b"/>
            <a:pathLst>
              <a:path w="159" h="2471" extrusionOk="0">
                <a:moveTo>
                  <a:pt x="99" y="1"/>
                </a:moveTo>
                <a:cubicBezTo>
                  <a:pt x="90" y="699"/>
                  <a:pt x="70" y="1388"/>
                  <a:pt x="31" y="2077"/>
                </a:cubicBezTo>
                <a:cubicBezTo>
                  <a:pt x="21" y="2215"/>
                  <a:pt x="11" y="2343"/>
                  <a:pt x="1" y="2471"/>
                </a:cubicBezTo>
                <a:lnTo>
                  <a:pt x="60" y="2471"/>
                </a:lnTo>
                <a:cubicBezTo>
                  <a:pt x="110" y="1703"/>
                  <a:pt x="149" y="926"/>
                  <a:pt x="149" y="148"/>
                </a:cubicBezTo>
                <a:cubicBezTo>
                  <a:pt x="149" y="109"/>
                  <a:pt x="158" y="60"/>
                  <a:pt x="158" y="10"/>
                </a:cubicBezTo>
                <a:lnTo>
                  <a:pt x="139" y="10"/>
                </a:lnTo>
                <a:cubicBezTo>
                  <a:pt x="129" y="1"/>
                  <a:pt x="110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1" name="Google Shape;2771;p56"/>
          <p:cNvSpPr/>
          <p:nvPr/>
        </p:nvSpPr>
        <p:spPr>
          <a:xfrm>
            <a:off x="2441167" y="4669927"/>
            <a:ext cx="156767" cy="412891"/>
          </a:xfrm>
          <a:custGeom>
            <a:avLst/>
            <a:gdLst/>
            <a:ahLst/>
            <a:cxnLst/>
            <a:rect l="l" t="t" r="r" b="b"/>
            <a:pathLst>
              <a:path w="740" h="1949" extrusionOk="0">
                <a:moveTo>
                  <a:pt x="690" y="0"/>
                </a:moveTo>
                <a:cubicBezTo>
                  <a:pt x="650" y="99"/>
                  <a:pt x="611" y="207"/>
                  <a:pt x="582" y="306"/>
                </a:cubicBezTo>
                <a:cubicBezTo>
                  <a:pt x="405" y="758"/>
                  <a:pt x="247" y="1220"/>
                  <a:pt x="90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58" y="1673"/>
                  <a:pt x="247" y="1388"/>
                  <a:pt x="345" y="1102"/>
                </a:cubicBezTo>
                <a:cubicBezTo>
                  <a:pt x="434" y="876"/>
                  <a:pt x="512" y="650"/>
                  <a:pt x="591" y="413"/>
                </a:cubicBezTo>
                <a:lnTo>
                  <a:pt x="739" y="30"/>
                </a:lnTo>
                <a:cubicBezTo>
                  <a:pt x="72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2" name="Google Shape;2772;p56"/>
          <p:cNvSpPr/>
          <p:nvPr/>
        </p:nvSpPr>
        <p:spPr>
          <a:xfrm>
            <a:off x="2572725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9" y="0"/>
                </a:moveTo>
                <a:cubicBezTo>
                  <a:pt x="580" y="118"/>
                  <a:pt x="482" y="247"/>
                  <a:pt x="394" y="374"/>
                </a:cubicBezTo>
                <a:cubicBezTo>
                  <a:pt x="265" y="551"/>
                  <a:pt x="128" y="729"/>
                  <a:pt x="0" y="906"/>
                </a:cubicBezTo>
                <a:lnTo>
                  <a:pt x="69" y="906"/>
                </a:lnTo>
                <a:lnTo>
                  <a:pt x="98" y="877"/>
                </a:lnTo>
                <a:cubicBezTo>
                  <a:pt x="285" y="610"/>
                  <a:pt x="472" y="345"/>
                  <a:pt x="679" y="89"/>
                </a:cubicBezTo>
                <a:cubicBezTo>
                  <a:pt x="698" y="70"/>
                  <a:pt x="709" y="40"/>
                  <a:pt x="728" y="20"/>
                </a:cubicBezTo>
                <a:cubicBezTo>
                  <a:pt x="709" y="11"/>
                  <a:pt x="698" y="0"/>
                  <a:pt x="679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3" name="Google Shape;2773;p56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5" name="Google Shape;2775;p57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2776" name="Google Shape;2776;p57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2777" name="Google Shape;2777;p5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5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5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5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5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5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5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5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5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5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5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5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5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5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5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5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5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5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5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5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5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5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5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5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5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5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5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5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5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5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5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5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5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5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5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5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5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5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5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5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5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5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5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5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5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p5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5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p5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5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5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5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5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5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5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5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5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5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5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5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5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5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5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5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5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5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5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5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5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5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5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5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5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5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5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5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5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5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5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5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5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5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5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5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0" name="Google Shape;2860;p57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861" name="Google Shape;2861;p5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5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5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5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5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5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5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5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5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5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5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5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5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5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5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5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5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5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5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5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5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5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5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5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5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5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p5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p5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5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5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Google Shape;2891;p5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p5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5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5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5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5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5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5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5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5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5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5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5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5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5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5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5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5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5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5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5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5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5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5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p5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5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5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5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5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5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5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5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5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5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5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5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5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5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5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5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5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5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5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5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5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5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5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5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5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5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5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5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5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4" name="Google Shape;2944;p57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57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57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7" name="Google Shape;2967;p57"/>
          <p:cNvSpPr txBox="1">
            <a:spLocks noGrp="1"/>
          </p:cNvSpPr>
          <p:nvPr>
            <p:ph type="subTitle" idx="1"/>
          </p:nvPr>
        </p:nvSpPr>
        <p:spPr>
          <a:xfrm>
            <a:off x="720000" y="2647213"/>
            <a:ext cx="37125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8" name="Google Shape;2968;p57"/>
          <p:cNvSpPr txBox="1">
            <a:spLocks noGrp="1"/>
          </p:cNvSpPr>
          <p:nvPr>
            <p:ph type="title"/>
          </p:nvPr>
        </p:nvSpPr>
        <p:spPr>
          <a:xfrm>
            <a:off x="720000" y="1589388"/>
            <a:ext cx="4484100" cy="104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1" r:id="rId7"/>
    <p:sldLayoutId id="2147483662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1"/>
          <p:cNvSpPr txBox="1">
            <a:spLocks noGrp="1"/>
          </p:cNvSpPr>
          <p:nvPr>
            <p:ph type="ctrTitle"/>
          </p:nvPr>
        </p:nvSpPr>
        <p:spPr>
          <a:xfrm>
            <a:off x="4237095" y="863066"/>
            <a:ext cx="4449509" cy="2217600"/>
          </a:xfrm>
          <a:prstGeom prst="rect">
            <a:avLst/>
          </a:prstGeom>
          <a:noFill/>
          <a:ln>
            <a:noFill/>
          </a:ln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6000">
                <a:solidFill>
                  <a:schemeClr val="dk2"/>
                </a:solidFill>
              </a:rPr>
              <a:t>Safe Family Linked Services</a:t>
            </a:r>
            <a:endParaRPr sz="6000"/>
          </a:p>
        </p:txBody>
      </p:sp>
      <p:sp>
        <p:nvSpPr>
          <p:cNvPr id="3791" name="Google Shape;3791;p1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2" name="Google Shape;3792;p1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3" name="Google Shape;3793;p1"/>
          <p:cNvGrpSpPr/>
          <p:nvPr/>
        </p:nvGrpSpPr>
        <p:grpSpPr>
          <a:xfrm>
            <a:off x="-6036650" y="495300"/>
            <a:ext cx="10321972" cy="5233522"/>
            <a:chOff x="-6036650" y="495300"/>
            <a:chExt cx="10321972" cy="5233522"/>
          </a:xfrm>
        </p:grpSpPr>
        <p:sp>
          <p:nvSpPr>
            <p:cNvPr id="3794" name="Google Shape;3794;p1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1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1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1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1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1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1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1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1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1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1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1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1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1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1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1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1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1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1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1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1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1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1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1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1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1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1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1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1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1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1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1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1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1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1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1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1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1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1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1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1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1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1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1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1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1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1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1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1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1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1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1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1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1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1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1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1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1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1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1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1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1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1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1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1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1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1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1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1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1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1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1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1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1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1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1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1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1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1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1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1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1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1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1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1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1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1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1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1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1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1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1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1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1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1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1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1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1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1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1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1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1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1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1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1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1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1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1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1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1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1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1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1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1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1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1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1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1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1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1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1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1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1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1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1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1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1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1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1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1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1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1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1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1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1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1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1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1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1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1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1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1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1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1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1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1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1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1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1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1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1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1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1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1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1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1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1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1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1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1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1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1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1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1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1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1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1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1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1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1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1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1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1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1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1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1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1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1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1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1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1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1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1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1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1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1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1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1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1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1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1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1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1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1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1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1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1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1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1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1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1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1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1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1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1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1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1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1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1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1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1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1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1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1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1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1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1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1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1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1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1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1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1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1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1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1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1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1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1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1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1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1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1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1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1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1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1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1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1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1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1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1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1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1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1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1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1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1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1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1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1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1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1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1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1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1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1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1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1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1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1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1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1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1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1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1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1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1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1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1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1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1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1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1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1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1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1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1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1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1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1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1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1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1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1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1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1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1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1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1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1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1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1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1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1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1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1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1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1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1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1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1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1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1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1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1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1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1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1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1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1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1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1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1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1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1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1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1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1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1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1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1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1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1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1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1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1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1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1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1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1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1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1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1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1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1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1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1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1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1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1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1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1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1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1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1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1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1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1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1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1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1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1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1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1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1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1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1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1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1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1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1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1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1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1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1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1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1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1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1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1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1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1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1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1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1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1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1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1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1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1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1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1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1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1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1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1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1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1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1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1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1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1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1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1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1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1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1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1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1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1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1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1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1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1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1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1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1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1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1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1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1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1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1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1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1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1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1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1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1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4" name="Google Shape;4254;p1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5" name="Google Shape;4255;p1"/>
          <p:cNvSpPr/>
          <p:nvPr/>
        </p:nvSpPr>
        <p:spPr>
          <a:xfrm>
            <a:off x="8327787" y="1199275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6" name="Google Shape;4256;p1"/>
          <p:cNvSpPr/>
          <p:nvPr/>
        </p:nvSpPr>
        <p:spPr>
          <a:xfrm>
            <a:off x="4292238" y="3119988"/>
            <a:ext cx="4338516" cy="640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7" name="Google Shape;4257;p1"/>
          <p:cNvSpPr txBox="1">
            <a:spLocks noGrp="1"/>
          </p:cNvSpPr>
          <p:nvPr>
            <p:ph type="subTitle" idx="1"/>
          </p:nvPr>
        </p:nvSpPr>
        <p:spPr>
          <a:xfrm>
            <a:off x="4902102" y="3113081"/>
            <a:ext cx="3249368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Creating worry-free solutions for vulnerable family members.</a:t>
            </a:r>
            <a:endParaRPr/>
          </a:p>
        </p:txBody>
      </p:sp>
      <p:sp>
        <p:nvSpPr>
          <p:cNvPr id="4258" name="Google Shape;4258;p1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p8"/>
          <p:cNvSpPr/>
          <p:nvPr/>
        </p:nvSpPr>
        <p:spPr>
          <a:xfrm>
            <a:off x="1330606" y="32194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1" name="Google Shape;4661;p8"/>
          <p:cNvSpPr/>
          <p:nvPr/>
        </p:nvSpPr>
        <p:spPr>
          <a:xfrm>
            <a:off x="4745431" y="32194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2" name="Google Shape;4662;p8"/>
          <p:cNvSpPr txBox="1">
            <a:spLocks noGrp="1"/>
          </p:cNvSpPr>
          <p:nvPr>
            <p:ph type="title"/>
          </p:nvPr>
        </p:nvSpPr>
        <p:spPr>
          <a:xfrm>
            <a:off x="562520" y="258321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>
                <a:solidFill>
                  <a:schemeClr val="dk2"/>
                </a:solidFill>
              </a:rPr>
              <a:t>04 Safety Features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63" name="Google Shape;4663;p8"/>
          <p:cNvSpPr txBox="1">
            <a:spLocks noGrp="1"/>
          </p:cNvSpPr>
          <p:nvPr>
            <p:ph type="subTitle" idx="1"/>
          </p:nvPr>
        </p:nvSpPr>
        <p:spPr>
          <a:xfrm>
            <a:off x="1640981" y="31955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QR Safe Landing</a:t>
            </a:r>
            <a:endParaRPr dirty="0"/>
          </a:p>
        </p:txBody>
      </p:sp>
      <p:sp>
        <p:nvSpPr>
          <p:cNvPr id="4664" name="Google Shape;4664;p8"/>
          <p:cNvSpPr txBox="1">
            <a:spLocks noGrp="1"/>
          </p:cNvSpPr>
          <p:nvPr>
            <p:ph type="subTitle" idx="2"/>
          </p:nvPr>
        </p:nvSpPr>
        <p:spPr>
          <a:xfrm>
            <a:off x="1255581" y="3663771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School or places could put QR code that can match the position of driver dan code to confirming the arrival.</a:t>
            </a:r>
            <a:endParaRPr dirty="0"/>
          </a:p>
        </p:txBody>
      </p:sp>
      <p:sp>
        <p:nvSpPr>
          <p:cNvPr id="4665" name="Google Shape;4665;p8"/>
          <p:cNvSpPr txBox="1">
            <a:spLocks noGrp="1"/>
          </p:cNvSpPr>
          <p:nvPr>
            <p:ph type="subTitle" idx="3"/>
          </p:nvPr>
        </p:nvSpPr>
        <p:spPr>
          <a:xfrm>
            <a:off x="5055781" y="31955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Scheduled RIde</a:t>
            </a:r>
            <a:endParaRPr dirty="0"/>
          </a:p>
        </p:txBody>
      </p:sp>
      <p:sp>
        <p:nvSpPr>
          <p:cNvPr id="4666" name="Google Shape;4666;p8"/>
          <p:cNvSpPr txBox="1">
            <a:spLocks noGrp="1"/>
          </p:cNvSpPr>
          <p:nvPr>
            <p:ph type="subTitle" idx="4"/>
          </p:nvPr>
        </p:nvSpPr>
        <p:spPr>
          <a:xfrm>
            <a:off x="4822131" y="3663771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People can schedule the commute for their kids, or appointment to hospital for grandparents.</a:t>
            </a:r>
            <a:endParaRPr dirty="0"/>
          </a:p>
        </p:txBody>
      </p:sp>
      <p:pic>
        <p:nvPicPr>
          <p:cNvPr id="4098" name="Picture 2" descr="Disaat Karyawan di Rumah, Satpam Menjalankan Tugas Kehormatan - Jurnal  Security">
            <a:extLst>
              <a:ext uri="{FF2B5EF4-FFF2-40B4-BE49-F238E27FC236}">
                <a16:creationId xmlns:a16="http://schemas.microsoft.com/office/drawing/2014/main" id="{C520D33B-A63C-5C6B-AD52-B5097BC8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47" y="831021"/>
            <a:ext cx="2081700" cy="23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toh Kode QR untuk Menguji Berbagai Solusi QR">
            <a:extLst>
              <a:ext uri="{FF2B5EF4-FFF2-40B4-BE49-F238E27FC236}">
                <a16:creationId xmlns:a16="http://schemas.microsoft.com/office/drawing/2014/main" id="{15E50652-47BF-C172-23F0-C6B0C2A06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26301" r="71111" b="13800"/>
          <a:stretch/>
        </p:blipFill>
        <p:spPr bwMode="auto">
          <a:xfrm>
            <a:off x="3164840" y="1981105"/>
            <a:ext cx="492760" cy="5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E34A006-ED89-D134-3D8E-F607A47EA38D}"/>
              </a:ext>
            </a:extLst>
          </p:cNvPr>
          <p:cNvGrpSpPr/>
          <p:nvPr/>
        </p:nvGrpSpPr>
        <p:grpSpPr>
          <a:xfrm>
            <a:off x="4966200" y="926071"/>
            <a:ext cx="2260862" cy="2158708"/>
            <a:chOff x="5150778" y="1059239"/>
            <a:chExt cx="3273232" cy="3253389"/>
          </a:xfrm>
        </p:grpSpPr>
        <p:sp>
          <p:nvSpPr>
            <p:cNvPr id="45" name="Google Shape;4654;p7">
              <a:extLst>
                <a:ext uri="{FF2B5EF4-FFF2-40B4-BE49-F238E27FC236}">
                  <a16:creationId xmlns:a16="http://schemas.microsoft.com/office/drawing/2014/main" id="{934AB303-1EBA-D023-8AE5-DB3DEC0C59AB}"/>
                </a:ext>
              </a:extLst>
            </p:cNvPr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55;p7">
              <a:extLst>
                <a:ext uri="{FF2B5EF4-FFF2-40B4-BE49-F238E27FC236}">
                  <a16:creationId xmlns:a16="http://schemas.microsoft.com/office/drawing/2014/main" id="{6C5E167E-7D86-D1E1-FB18-8A42845EE6DB}"/>
                </a:ext>
              </a:extLst>
            </p:cNvPr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Picture 2" descr="Google's Parental Controls - Google Safety Center">
              <a:extLst>
                <a:ext uri="{FF2B5EF4-FFF2-40B4-BE49-F238E27FC236}">
                  <a16:creationId xmlns:a16="http://schemas.microsoft.com/office/drawing/2014/main" id="{7244B66E-9FCE-B1C4-71B8-1479C0A52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Google Shape;4602;p7">
              <a:extLst>
                <a:ext uri="{FF2B5EF4-FFF2-40B4-BE49-F238E27FC236}">
                  <a16:creationId xmlns:a16="http://schemas.microsoft.com/office/drawing/2014/main" id="{12B88FFE-09A9-348B-7A06-741F7013D58D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49" name="Google Shape;4602;p7">
              <a:extLst>
                <a:ext uri="{FF2B5EF4-FFF2-40B4-BE49-F238E27FC236}">
                  <a16:creationId xmlns:a16="http://schemas.microsoft.com/office/drawing/2014/main" id="{5A276CC9-DF8F-CFDD-2602-0375FDECC4CB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9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15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Google Shape;4963;p14"/>
          <p:cNvSpPr txBox="1">
            <a:spLocks noGrp="1"/>
          </p:cNvSpPr>
          <p:nvPr>
            <p:ph type="body" idx="1"/>
          </p:nvPr>
        </p:nvSpPr>
        <p:spPr>
          <a:xfrm>
            <a:off x="344080" y="3261000"/>
            <a:ext cx="7423240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C000"/>
                </a:solidFill>
              </a:rPr>
              <a:t>With SFLS </a:t>
            </a:r>
            <a:r>
              <a:rPr lang="en-US" dirty="0"/>
              <a:t>the ride-hailing services could be much safer for family.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Google Shape;4969;p15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4" name="Google Shape;4974;p15"/>
          <p:cNvSpPr/>
          <p:nvPr/>
        </p:nvSpPr>
        <p:spPr>
          <a:xfrm flipH="1">
            <a:off x="2186919" y="274462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F117E2-D943-8D72-8C70-E567978AD228}"/>
              </a:ext>
            </a:extLst>
          </p:cNvPr>
          <p:cNvGrpSpPr/>
          <p:nvPr/>
        </p:nvGrpSpPr>
        <p:grpSpPr>
          <a:xfrm>
            <a:off x="966329" y="1127010"/>
            <a:ext cx="6784324" cy="3393924"/>
            <a:chOff x="3427153" y="1979774"/>
            <a:chExt cx="6415999" cy="32096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559B21-26A3-CE24-071E-41C62632B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950" t="1986" r="34288" b="3314"/>
            <a:stretch/>
          </p:blipFill>
          <p:spPr>
            <a:xfrm>
              <a:off x="3427153" y="1979774"/>
              <a:ext cx="2076067" cy="32096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B39FA1-6AB8-C0B6-776D-9F96A2E69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39" t="1986" r="1172" b="3314"/>
            <a:stretch/>
          </p:blipFill>
          <p:spPr>
            <a:xfrm>
              <a:off x="5706641" y="1979774"/>
              <a:ext cx="2071208" cy="32096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7D83A8-C6BF-DCE5-B968-AFAE96F0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197" y="1979774"/>
              <a:ext cx="2017955" cy="31285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84C671-56CE-9D14-014D-8D71C3144A24}"/>
                </a:ext>
              </a:extLst>
            </p:cNvPr>
            <p:cNvSpPr txBox="1"/>
            <p:nvPr/>
          </p:nvSpPr>
          <p:spPr>
            <a:xfrm>
              <a:off x="3638729" y="3624276"/>
              <a:ext cx="16967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Programmer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0DF62B-595E-058F-CC9A-DB81CC24E17A}"/>
                </a:ext>
              </a:extLst>
            </p:cNvPr>
            <p:cNvSpPr txBox="1"/>
            <p:nvPr/>
          </p:nvSpPr>
          <p:spPr>
            <a:xfrm>
              <a:off x="5893870" y="3625723"/>
              <a:ext cx="16967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Product Manager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AD1137-FEA1-9A08-4A07-835C7ECB8C08}"/>
                </a:ext>
              </a:extLst>
            </p:cNvPr>
            <p:cNvSpPr txBox="1"/>
            <p:nvPr/>
          </p:nvSpPr>
          <p:spPr>
            <a:xfrm>
              <a:off x="7981270" y="3624276"/>
              <a:ext cx="1696750" cy="20223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Analyst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F1F45CB-0F51-AA04-759A-1373DC4C3D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5481"/>
          <a:stretch/>
        </p:blipFill>
        <p:spPr>
          <a:xfrm>
            <a:off x="4203688" y="164995"/>
            <a:ext cx="736624" cy="915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" name="Google Shape;4454;g24e334d10d6_0_0"/>
          <p:cNvSpPr txBox="1">
            <a:spLocks noGrp="1"/>
          </p:cNvSpPr>
          <p:nvPr>
            <p:ph type="title"/>
          </p:nvPr>
        </p:nvSpPr>
        <p:spPr>
          <a:xfrm>
            <a:off x="613414" y="24702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Customers’ Complaints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455" name="Google Shape;4455;g24e334d10d6_0_0"/>
          <p:cNvSpPr txBox="1"/>
          <p:nvPr/>
        </p:nvSpPr>
        <p:spPr>
          <a:xfrm>
            <a:off x="5534300" y="1121975"/>
            <a:ext cx="3177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We do text mining from customers’ comments which gave score 1 or 2 in the rating, and we get some main issues:</a:t>
            </a:r>
            <a:endParaRPr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456" name="Google Shape;4456;g24e334d10d6_0_0"/>
          <p:cNvPicPr preferRelativeResize="0"/>
          <p:nvPr/>
        </p:nvPicPr>
        <p:blipFill rotWithShape="1">
          <a:blip r:embed="rId3">
            <a:alphaModFix/>
          </a:blip>
          <a:srcRect t="18883" r="17641" b="19887"/>
          <a:stretch/>
        </p:blipFill>
        <p:spPr>
          <a:xfrm>
            <a:off x="303650" y="1121975"/>
            <a:ext cx="5094600" cy="23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7" name="Google Shape;4457;g24e334d10d6_0_0"/>
          <p:cNvSpPr/>
          <p:nvPr/>
        </p:nvSpPr>
        <p:spPr>
          <a:xfrm>
            <a:off x="6231725" y="22540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8" name="Google Shape;4458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22301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Driver</a:t>
            </a:r>
            <a:endParaRPr/>
          </a:p>
        </p:txBody>
      </p:sp>
      <p:sp>
        <p:nvSpPr>
          <p:cNvPr id="4459" name="Google Shape;4459;g24e334d10d6_0_0"/>
          <p:cNvSpPr/>
          <p:nvPr/>
        </p:nvSpPr>
        <p:spPr>
          <a:xfrm>
            <a:off x="6231725" y="28084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0" name="Google Shape;4460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27845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Price/ fare</a:t>
            </a:r>
            <a:endParaRPr/>
          </a:p>
        </p:txBody>
      </p:sp>
      <p:sp>
        <p:nvSpPr>
          <p:cNvPr id="4461" name="Google Shape;4461;g24e334d10d6_0_0"/>
          <p:cNvSpPr/>
          <p:nvPr/>
        </p:nvSpPr>
        <p:spPr>
          <a:xfrm>
            <a:off x="6231725" y="33628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2" name="Google Shape;4462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33389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Car condition</a:t>
            </a:r>
            <a:endParaRPr/>
          </a:p>
        </p:txBody>
      </p:sp>
      <p:sp>
        <p:nvSpPr>
          <p:cNvPr id="4463" name="Google Shape;4463;g24e334d10d6_0_0"/>
          <p:cNvSpPr/>
          <p:nvPr/>
        </p:nvSpPr>
        <p:spPr>
          <a:xfrm>
            <a:off x="6231725" y="3916950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4" name="Google Shape;4464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38931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Cancellation</a:t>
            </a:r>
            <a:endParaRPr/>
          </a:p>
        </p:txBody>
      </p:sp>
      <p:pic>
        <p:nvPicPr>
          <p:cNvPr id="4465" name="Google Shape;4465;g24e334d10d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835" y="2254025"/>
            <a:ext cx="444300" cy="4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6" name="Google Shape;4466;g24e334d10d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713" y="3958838"/>
            <a:ext cx="360525" cy="3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7" name="Google Shape;4467;g24e334d10d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4725" y="3404725"/>
            <a:ext cx="360500" cy="3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8" name="Google Shape;4468;g24e334d10d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4738" y="2871263"/>
            <a:ext cx="360500" cy="3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455;g24e334d10d6_0_0">
            <a:extLst>
              <a:ext uri="{FF2B5EF4-FFF2-40B4-BE49-F238E27FC236}">
                <a16:creationId xmlns:a16="http://schemas.microsoft.com/office/drawing/2014/main" id="{6DA72028-0414-BC93-80A2-FA5A8C04C80E}"/>
              </a:ext>
            </a:extLst>
          </p:cNvPr>
          <p:cNvSpPr txBox="1"/>
          <p:nvPr/>
        </p:nvSpPr>
        <p:spPr>
          <a:xfrm>
            <a:off x="228586" y="3569950"/>
            <a:ext cx="536738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From Google Apps review, the driver is the most complained topics, while safety is only mentioned several times, the users complained about safety driving and tracking doesnt work.</a:t>
            </a:r>
            <a:endParaRPr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p2"/>
          <p:cNvSpPr txBox="1">
            <a:spLocks noGrp="1"/>
          </p:cNvSpPr>
          <p:nvPr>
            <p:ph type="title"/>
          </p:nvPr>
        </p:nvSpPr>
        <p:spPr>
          <a:xfrm>
            <a:off x="720000" y="16447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Dependency Ratios (World Bank)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264" name="Google Shape;42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78" y="2166505"/>
            <a:ext cx="8141880" cy="106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5" name="Google Shape;426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78" y="3376536"/>
            <a:ext cx="8146472" cy="852585"/>
          </a:xfrm>
          <a:prstGeom prst="rect">
            <a:avLst/>
          </a:prstGeom>
          <a:noFill/>
          <a:ln>
            <a:noFill/>
          </a:ln>
        </p:spPr>
      </p:pic>
      <p:sp>
        <p:nvSpPr>
          <p:cNvPr id="4266" name="Google Shape;4266;p2"/>
          <p:cNvSpPr txBox="1"/>
          <p:nvPr/>
        </p:nvSpPr>
        <p:spPr>
          <a:xfrm>
            <a:off x="1124734" y="791669"/>
            <a:ext cx="6894532" cy="9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From 2027 forwards, the dependency ratio (age &lt;15y.o. And &gt;64y.o. compared to working age of 15-64 y.o.) will be increasing. It means the potential user base will be need an assistance and protection from the working age people is growing bigger.</a:t>
            </a:r>
            <a:endParaRPr sz="1600" b="0" i="0" u="none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1" name="Google Shape;4271;p3"/>
          <p:cNvSpPr txBox="1">
            <a:spLocks noGrp="1"/>
          </p:cNvSpPr>
          <p:nvPr>
            <p:ph type="title"/>
          </p:nvPr>
        </p:nvSpPr>
        <p:spPr>
          <a:xfrm>
            <a:off x="720000" y="207219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Ride Hailing Safety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2" name="Google Shape;4272;p3"/>
          <p:cNvSpPr txBox="1"/>
          <p:nvPr/>
        </p:nvSpPr>
        <p:spPr>
          <a:xfrm>
            <a:off x="906525" y="3685537"/>
            <a:ext cx="6894532" cy="9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Ride Hailing safety is a big concern especially for parents who order the service for their underage kids, and this is also applied with adult/ From Alarms.org 23% on Uber reported uncomfortable behaviour of the driver.</a:t>
            </a:r>
            <a:endParaRPr sz="1600" b="0" i="0" u="none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73" name="Google Shape;4273;p3" descr="Most Parents Concerned About Safety Of Teens Using Ride Sharing Servic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948" y="855890"/>
            <a:ext cx="3386545" cy="283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4" name="Google Shape;4274;p3" descr="Women Don't Feel Safe During Uber and Lyft Rides Says Survey | auto  connected car new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3791" y="855890"/>
            <a:ext cx="3818557" cy="286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9" name="Google Shape;4279;p4"/>
          <p:cNvSpPr/>
          <p:nvPr/>
        </p:nvSpPr>
        <p:spPr>
          <a:xfrm rot="10521406">
            <a:off x="7055635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0" name="Google Shape;4280;p4"/>
          <p:cNvSpPr/>
          <p:nvPr/>
        </p:nvSpPr>
        <p:spPr>
          <a:xfrm rot="-10521406" flipH="1">
            <a:off x="-204490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1" name="Google Shape;4281;p4"/>
          <p:cNvSpPr/>
          <p:nvPr/>
        </p:nvSpPr>
        <p:spPr>
          <a:xfrm rot="278594" flipH="1">
            <a:off x="7055635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2" name="Google Shape;428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>
                <a:solidFill>
                  <a:schemeClr val="dk2"/>
                </a:solidFill>
              </a:rPr>
              <a:t>Safety Concern Use Cases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3" name="Google Shape;4283;p4"/>
          <p:cNvSpPr/>
          <p:nvPr/>
        </p:nvSpPr>
        <p:spPr>
          <a:xfrm rot="-278594">
            <a:off x="-204490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4" name="Google Shape;4284;p4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4285" name="Google Shape;4285;p4"/>
          <p:cNvSpPr txBox="1">
            <a:spLocks noGrp="1"/>
          </p:cNvSpPr>
          <p:nvPr>
            <p:ph type="subTitle" idx="1"/>
          </p:nvPr>
        </p:nvSpPr>
        <p:spPr>
          <a:xfrm>
            <a:off x="2145273" y="1470325"/>
            <a:ext cx="242573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Under 18 Passenger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6" name="Google Shape;4286;p4"/>
          <p:cNvSpPr txBox="1">
            <a:spLocks noGrp="1"/>
          </p:cNvSpPr>
          <p:nvPr>
            <p:ph type="subTitle" idx="3"/>
          </p:nvPr>
        </p:nvSpPr>
        <p:spPr>
          <a:xfrm>
            <a:off x="2196961" y="1935701"/>
            <a:ext cx="2281521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Under 18 passenger can’t register to the Services, needs adult to order, don’t have control over the apps.</a:t>
            </a:r>
            <a:endParaRPr sz="1400"/>
          </a:p>
        </p:txBody>
      </p:sp>
      <p:sp>
        <p:nvSpPr>
          <p:cNvPr id="4287" name="Google Shape;4287;p4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4288" name="Google Shape;4288;p4"/>
          <p:cNvSpPr txBox="1">
            <a:spLocks noGrp="1"/>
          </p:cNvSpPr>
          <p:nvPr>
            <p:ph type="subTitle" idx="5"/>
          </p:nvPr>
        </p:nvSpPr>
        <p:spPr>
          <a:xfrm>
            <a:off x="2213099" y="3258475"/>
            <a:ext cx="2456789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>
                <a:solidFill>
                  <a:srgbClr val="FFC000"/>
                </a:solidFill>
              </a:rPr>
              <a:t>Medical Emergency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4289" name="Google Shape;4289;p4"/>
          <p:cNvSpPr txBox="1">
            <a:spLocks noGrp="1"/>
          </p:cNvSpPr>
          <p:nvPr>
            <p:ph type="subTitle" idx="6"/>
          </p:nvPr>
        </p:nvSpPr>
        <p:spPr>
          <a:xfrm>
            <a:off x="2213099" y="3702825"/>
            <a:ext cx="2357903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People (especially old people) can’t order services to go to the hospital, and far away from their family.</a:t>
            </a:r>
            <a:endParaRPr sz="1400"/>
          </a:p>
        </p:txBody>
      </p:sp>
      <p:sp>
        <p:nvSpPr>
          <p:cNvPr id="4290" name="Google Shape;4290;p4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4291" name="Google Shape;4291;p4"/>
          <p:cNvSpPr txBox="1">
            <a:spLocks noGrp="1"/>
          </p:cNvSpPr>
          <p:nvPr>
            <p:ph type="subTitle" idx="8"/>
          </p:nvPr>
        </p:nvSpPr>
        <p:spPr>
          <a:xfrm>
            <a:off x="4916259" y="1510226"/>
            <a:ext cx="2192896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School Commutes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2" name="Google Shape;4292;p4"/>
          <p:cNvSpPr txBox="1">
            <a:spLocks noGrp="1"/>
          </p:cNvSpPr>
          <p:nvPr>
            <p:ph type="subTitle" idx="9"/>
          </p:nvPr>
        </p:nvSpPr>
        <p:spPr>
          <a:xfrm>
            <a:off x="4805063" y="1968701"/>
            <a:ext cx="2192896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Usually junior high school or younger with busy parents will hiring service for their kids commute, not owning a phone.</a:t>
            </a:r>
            <a:endParaRPr sz="1400"/>
          </a:p>
        </p:txBody>
      </p:sp>
      <p:sp>
        <p:nvSpPr>
          <p:cNvPr id="4293" name="Google Shape;4293;p4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4294" name="Google Shape;4294;p4"/>
          <p:cNvSpPr txBox="1">
            <a:spLocks noGrp="1"/>
          </p:cNvSpPr>
          <p:nvPr>
            <p:ph type="subTitle" idx="14"/>
          </p:nvPr>
        </p:nvSpPr>
        <p:spPr>
          <a:xfrm>
            <a:off x="4230245" y="3311223"/>
            <a:ext cx="2757955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>
                <a:solidFill>
                  <a:schemeClr val="dk2"/>
                </a:solidFill>
              </a:rPr>
              <a:t>Woman Alone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5" name="Google Shape;4295;p4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Women is vulnerable from bad driver as mentioned in the slide before.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9" name="Google Shape;4449;p5"/>
          <p:cNvSpPr txBox="1"/>
          <p:nvPr/>
        </p:nvSpPr>
        <p:spPr>
          <a:xfrm>
            <a:off x="1665462" y="471117"/>
            <a:ext cx="5928013" cy="10772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</a:pPr>
            <a:r>
              <a:rPr lang="pt-BR" sz="3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Safe Family Linked Services</a:t>
            </a:r>
            <a:endParaRPr sz="3200" b="0" i="0" u="none" strike="noStrike" cap="none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0" name="Google Shape;4300;p5"/>
          <p:cNvSpPr txBox="1">
            <a:spLocks noGrp="1"/>
          </p:cNvSpPr>
          <p:nvPr>
            <p:ph type="title"/>
          </p:nvPr>
        </p:nvSpPr>
        <p:spPr>
          <a:xfrm>
            <a:off x="613414" y="24702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Our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01" name="Google Shape;4301;p5"/>
          <p:cNvSpPr txBox="1">
            <a:spLocks noGrp="1"/>
          </p:cNvSpPr>
          <p:nvPr>
            <p:ph type="subTitle" idx="4294967295"/>
          </p:nvPr>
        </p:nvSpPr>
        <p:spPr>
          <a:xfrm>
            <a:off x="571286" y="3630248"/>
            <a:ext cx="20817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apps can be linked to the other apps via authentification.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2" name="Google Shape;4302;p5"/>
          <p:cNvSpPr txBox="1">
            <a:spLocks noGrp="1"/>
          </p:cNvSpPr>
          <p:nvPr>
            <p:ph type="subTitle" idx="4294967295"/>
          </p:nvPr>
        </p:nvSpPr>
        <p:spPr>
          <a:xfrm>
            <a:off x="2553254" y="3654096"/>
            <a:ext cx="20817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apps will authorized driver ID to the parents/guardian.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3" name="Google Shape;4303;p5"/>
          <p:cNvSpPr txBox="1">
            <a:spLocks noGrp="1"/>
          </p:cNvSpPr>
          <p:nvPr>
            <p:ph type="subTitle" idx="4294967295"/>
          </p:nvPr>
        </p:nvSpPr>
        <p:spPr>
          <a:xfrm>
            <a:off x="4676621" y="3656017"/>
            <a:ext cx="1756381" cy="10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Can be tracked with the apps, or IoT with GPS enabled feature.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4" name="Google Shape;4304;p5"/>
          <p:cNvSpPr txBox="1">
            <a:spLocks noGrp="1"/>
          </p:cNvSpPr>
          <p:nvPr>
            <p:ph type="subTitle" idx="4294967295"/>
          </p:nvPr>
        </p:nvSpPr>
        <p:spPr>
          <a:xfrm>
            <a:off x="6637714" y="3654096"/>
            <a:ext cx="1935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Creating safety features, like QR Code Landing, </a:t>
            </a:r>
            <a:r>
              <a:rPr lang="pt-BR" dirty="0"/>
              <a:t>an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 Scheduled Ride.</a:t>
            </a:r>
            <a:endParaRPr sz="1600" b="0" i="0" u="none" strike="noStrike" cap="none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5" name="Google Shape;4305;p5"/>
          <p:cNvSpPr/>
          <p:nvPr/>
        </p:nvSpPr>
        <p:spPr>
          <a:xfrm>
            <a:off x="828386" y="1476150"/>
            <a:ext cx="1567500" cy="4443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6" name="Google Shape;4306;p5"/>
          <p:cNvSpPr txBox="1">
            <a:spLocks noGrp="1"/>
          </p:cNvSpPr>
          <p:nvPr>
            <p:ph type="subTitle" idx="4294967295"/>
          </p:nvPr>
        </p:nvSpPr>
        <p:spPr>
          <a:xfrm>
            <a:off x="613413" y="1452300"/>
            <a:ext cx="2039569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Linked Apps</a:t>
            </a:r>
            <a:endParaRPr sz="2200" b="0" i="0" u="none" strike="noStrike" cap="non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7" name="Google Shape;4307;p5"/>
          <p:cNvSpPr/>
          <p:nvPr/>
        </p:nvSpPr>
        <p:spPr>
          <a:xfrm>
            <a:off x="2569841" y="1473853"/>
            <a:ext cx="2048481" cy="75243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8" name="Google Shape;4308;p5"/>
          <p:cNvSpPr txBox="1">
            <a:spLocks noGrp="1"/>
          </p:cNvSpPr>
          <p:nvPr>
            <p:ph type="subTitle" idx="4294967295"/>
          </p:nvPr>
        </p:nvSpPr>
        <p:spPr>
          <a:xfrm>
            <a:off x="2645899" y="1452300"/>
            <a:ext cx="1896367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Driver ID &amp; Rate-Based Fee</a:t>
            </a:r>
            <a:endParaRPr sz="22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9" name="Google Shape;4309;p5"/>
          <p:cNvSpPr/>
          <p:nvPr/>
        </p:nvSpPr>
        <p:spPr>
          <a:xfrm>
            <a:off x="4793871" y="1476150"/>
            <a:ext cx="1567500" cy="444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0" name="Google Shape;4310;p5"/>
          <p:cNvSpPr txBox="1">
            <a:spLocks noGrp="1"/>
          </p:cNvSpPr>
          <p:nvPr>
            <p:ph type="subTitle" idx="4294967295"/>
          </p:nvPr>
        </p:nvSpPr>
        <p:spPr>
          <a:xfrm>
            <a:off x="4840371" y="1452300"/>
            <a:ext cx="1477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GPS Track</a:t>
            </a:r>
            <a:endParaRPr sz="2200" b="0" i="0" u="none" strike="noStrike" cap="non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11" name="Google Shape;4311;p5"/>
          <p:cNvSpPr/>
          <p:nvPr/>
        </p:nvSpPr>
        <p:spPr>
          <a:xfrm>
            <a:off x="6717723" y="1476150"/>
            <a:ext cx="1812864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2" name="Google Shape;4312;p5"/>
          <p:cNvSpPr txBox="1">
            <a:spLocks noGrp="1"/>
          </p:cNvSpPr>
          <p:nvPr>
            <p:ph type="subTitle" idx="4294967295"/>
          </p:nvPr>
        </p:nvSpPr>
        <p:spPr>
          <a:xfrm>
            <a:off x="6758396" y="1454387"/>
            <a:ext cx="1779199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Safe Features</a:t>
            </a:r>
            <a:endParaRPr sz="2200" b="0" i="0" u="none" strike="noStrike" cap="non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335" name="Google Shape;4335;p5"/>
          <p:cNvGrpSpPr/>
          <p:nvPr/>
        </p:nvGrpSpPr>
        <p:grpSpPr>
          <a:xfrm>
            <a:off x="3151474" y="2425085"/>
            <a:ext cx="872400" cy="872400"/>
            <a:chOff x="3151474" y="2425085"/>
            <a:chExt cx="872400" cy="872400"/>
          </a:xfrm>
        </p:grpSpPr>
        <p:sp>
          <p:nvSpPr>
            <p:cNvPr id="4336" name="Google Shape;4336;p5"/>
            <p:cNvSpPr/>
            <p:nvPr/>
          </p:nvSpPr>
          <p:spPr>
            <a:xfrm>
              <a:off x="315147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7" name="Google Shape;4337;p5"/>
            <p:cNvGrpSpPr/>
            <p:nvPr/>
          </p:nvGrpSpPr>
          <p:grpSpPr>
            <a:xfrm>
              <a:off x="3298915" y="2587999"/>
              <a:ext cx="590376" cy="590337"/>
              <a:chOff x="4058472" y="1571978"/>
              <a:chExt cx="331579" cy="331557"/>
            </a:xfrm>
          </p:grpSpPr>
          <p:sp>
            <p:nvSpPr>
              <p:cNvPr id="4338" name="Google Shape;4338;p5"/>
              <p:cNvSpPr/>
              <p:nvPr/>
            </p:nvSpPr>
            <p:spPr>
              <a:xfrm>
                <a:off x="4058472" y="1591464"/>
                <a:ext cx="172420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746" y="2826"/>
                    </a:lnTo>
                    <a:lnTo>
                      <a:pt x="7190" y="2538"/>
                    </a:lnTo>
                    <a:lnTo>
                      <a:pt x="7476" y="1269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9" name="Google Shape;4339;p5"/>
              <p:cNvSpPr/>
              <p:nvPr/>
            </p:nvSpPr>
            <p:spPr>
              <a:xfrm>
                <a:off x="4224250" y="1591464"/>
                <a:ext cx="16580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807" y="2826"/>
                    </a:lnTo>
                    <a:lnTo>
                      <a:pt x="7190" y="253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0" name="Google Shape;4340;p5"/>
              <p:cNvSpPr/>
              <p:nvPr/>
            </p:nvSpPr>
            <p:spPr>
              <a:xfrm>
                <a:off x="4097489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5"/>
              <p:cNvSpPr/>
              <p:nvPr/>
            </p:nvSpPr>
            <p:spPr>
              <a:xfrm>
                <a:off x="4136484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2" name="Google Shape;4342;p5"/>
              <p:cNvSpPr/>
              <p:nvPr/>
            </p:nvSpPr>
            <p:spPr>
              <a:xfrm>
                <a:off x="4175501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3" name="Google Shape;4343;p5"/>
              <p:cNvSpPr/>
              <p:nvPr/>
            </p:nvSpPr>
            <p:spPr>
              <a:xfrm>
                <a:off x="4253513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4" name="Google Shape;4344;p5"/>
              <p:cNvSpPr/>
              <p:nvPr/>
            </p:nvSpPr>
            <p:spPr>
              <a:xfrm>
                <a:off x="4292508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5" name="Google Shape;4345;p5"/>
              <p:cNvSpPr/>
              <p:nvPr/>
            </p:nvSpPr>
            <p:spPr>
              <a:xfrm>
                <a:off x="4331525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6" name="Google Shape;4346;p5"/>
              <p:cNvSpPr/>
              <p:nvPr/>
            </p:nvSpPr>
            <p:spPr>
              <a:xfrm>
                <a:off x="4214496" y="1571978"/>
                <a:ext cx="16396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710" y="89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7" name="Google Shape;4347;p5"/>
              <p:cNvSpPr/>
              <p:nvPr/>
            </p:nvSpPr>
            <p:spPr>
              <a:xfrm>
                <a:off x="4224250" y="1571978"/>
                <a:ext cx="9777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8" name="Google Shape;4348;p5"/>
              <p:cNvSpPr/>
              <p:nvPr/>
            </p:nvSpPr>
            <p:spPr>
              <a:xfrm>
                <a:off x="4058472" y="1649967"/>
                <a:ext cx="172420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476" y="3641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9" name="Google Shape;4349;p5"/>
              <p:cNvSpPr/>
              <p:nvPr/>
            </p:nvSpPr>
            <p:spPr>
              <a:xfrm>
                <a:off x="4224250" y="1649967"/>
                <a:ext cx="165801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0" name="Google Shape;4350;p5"/>
              <p:cNvSpPr/>
              <p:nvPr/>
            </p:nvSpPr>
            <p:spPr>
              <a:xfrm>
                <a:off x="4142756" y="1688984"/>
                <a:ext cx="88135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671" extrusionOk="0">
                    <a:moveTo>
                      <a:pt x="1118" y="0"/>
                    </a:moveTo>
                    <a:cubicBezTo>
                      <a:pt x="1117" y="3"/>
                      <a:pt x="1117" y="4"/>
                      <a:pt x="1117" y="4"/>
                    </a:cubicBezTo>
                    <a:cubicBezTo>
                      <a:pt x="1117" y="4"/>
                      <a:pt x="1118" y="2"/>
                      <a:pt x="1118" y="2"/>
                    </a:cubicBezTo>
                    <a:lnTo>
                      <a:pt x="1118" y="2"/>
                    </a:lnTo>
                    <a:cubicBezTo>
                      <a:pt x="1119" y="2"/>
                      <a:pt x="1067" y="172"/>
                      <a:pt x="1" y="3383"/>
                    </a:cubicBezTo>
                    <a:lnTo>
                      <a:pt x="1964" y="3671"/>
                    </a:lnTo>
                    <a:lnTo>
                      <a:pt x="3535" y="3383"/>
                    </a:lnTo>
                    <a:lnTo>
                      <a:pt x="3821" y="1828"/>
                    </a:lnTo>
                    <a:lnTo>
                      <a:pt x="353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1" name="Google Shape;4351;p5"/>
              <p:cNvSpPr/>
              <p:nvPr/>
            </p:nvSpPr>
            <p:spPr>
              <a:xfrm>
                <a:off x="4224250" y="1688984"/>
                <a:ext cx="81863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671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1722" y="3671"/>
                    </a:lnTo>
                    <a:lnTo>
                      <a:pt x="3549" y="3383"/>
                    </a:lnTo>
                    <a:cubicBezTo>
                      <a:pt x="2483" y="172"/>
                      <a:pt x="2420" y="2"/>
                      <a:pt x="2418" y="2"/>
                    </a:cubicBezTo>
                    <a:lnTo>
                      <a:pt x="2418" y="2"/>
                    </a:lnTo>
                    <a:cubicBezTo>
                      <a:pt x="2418" y="2"/>
                      <a:pt x="2418" y="4"/>
                      <a:pt x="2418" y="4"/>
                    </a:cubicBezTo>
                    <a:cubicBezTo>
                      <a:pt x="2418" y="4"/>
                      <a:pt x="2418" y="3"/>
                      <a:pt x="241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2" name="Google Shape;4352;p5"/>
              <p:cNvSpPr/>
              <p:nvPr/>
            </p:nvSpPr>
            <p:spPr>
              <a:xfrm>
                <a:off x="4163303" y="1708493"/>
                <a:ext cx="67589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25" extrusionOk="0">
                    <a:moveTo>
                      <a:pt x="831" y="0"/>
                    </a:moveTo>
                    <a:cubicBezTo>
                      <a:pt x="830" y="5"/>
                      <a:pt x="830" y="6"/>
                      <a:pt x="831" y="6"/>
                    </a:cubicBezTo>
                    <a:cubicBezTo>
                      <a:pt x="831" y="6"/>
                      <a:pt x="833" y="3"/>
                      <a:pt x="833" y="3"/>
                    </a:cubicBezTo>
                    <a:lnTo>
                      <a:pt x="833" y="3"/>
                    </a:lnTo>
                    <a:cubicBezTo>
                      <a:pt x="837" y="3"/>
                      <a:pt x="791" y="155"/>
                      <a:pt x="0" y="2537"/>
                    </a:cubicBezTo>
                    <a:lnTo>
                      <a:pt x="1315" y="2825"/>
                    </a:lnTo>
                    <a:lnTo>
                      <a:pt x="2644" y="2537"/>
                    </a:lnTo>
                    <a:lnTo>
                      <a:pt x="2930" y="1345"/>
                    </a:lnTo>
                    <a:lnTo>
                      <a:pt x="2644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3" name="Google Shape;4353;p5"/>
              <p:cNvSpPr/>
              <p:nvPr/>
            </p:nvSpPr>
            <p:spPr>
              <a:xfrm>
                <a:off x="4224250" y="1708493"/>
                <a:ext cx="61317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825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330" y="2825"/>
                    </a:lnTo>
                    <a:lnTo>
                      <a:pt x="2659" y="2537"/>
                    </a:lnTo>
                    <a:cubicBezTo>
                      <a:pt x="1868" y="155"/>
                      <a:pt x="1812" y="3"/>
                      <a:pt x="1812" y="3"/>
                    </a:cubicBezTo>
                    <a:lnTo>
                      <a:pt x="1812" y="3"/>
                    </a:lnTo>
                    <a:cubicBezTo>
                      <a:pt x="1812" y="3"/>
                      <a:pt x="1814" y="6"/>
                      <a:pt x="1814" y="6"/>
                    </a:cubicBezTo>
                    <a:cubicBezTo>
                      <a:pt x="1814" y="6"/>
                      <a:pt x="1814" y="5"/>
                      <a:pt x="1813" y="0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4" name="Google Shape;4354;p5"/>
              <p:cNvSpPr/>
              <p:nvPr/>
            </p:nvSpPr>
            <p:spPr>
              <a:xfrm>
                <a:off x="4136484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5" name="Google Shape;4355;p5"/>
              <p:cNvSpPr/>
              <p:nvPr/>
            </p:nvSpPr>
            <p:spPr>
              <a:xfrm>
                <a:off x="4292508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6" name="Google Shape;4356;p5"/>
              <p:cNvSpPr/>
              <p:nvPr/>
            </p:nvSpPr>
            <p:spPr>
              <a:xfrm>
                <a:off x="4116998" y="1766996"/>
                <a:ext cx="113893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3384" extrusionOk="0">
                    <a:moveTo>
                      <a:pt x="0" y="0"/>
                    </a:moveTo>
                    <a:lnTo>
                      <a:pt x="0" y="3383"/>
                    </a:lnTo>
                    <a:lnTo>
                      <a:pt x="4652" y="3383"/>
                    </a:lnTo>
                    <a:lnTo>
                      <a:pt x="4938" y="1692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7" name="Google Shape;4357;p5"/>
              <p:cNvSpPr/>
              <p:nvPr/>
            </p:nvSpPr>
            <p:spPr>
              <a:xfrm>
                <a:off x="4224250" y="1766996"/>
                <a:ext cx="107298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384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4652" y="3383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8" name="Google Shape;4358;p5"/>
              <p:cNvSpPr/>
              <p:nvPr/>
            </p:nvSpPr>
            <p:spPr>
              <a:xfrm>
                <a:off x="4155993" y="1796236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9" name="Google Shape;4359;p5"/>
              <p:cNvSpPr/>
              <p:nvPr/>
            </p:nvSpPr>
            <p:spPr>
              <a:xfrm>
                <a:off x="4273022" y="1796236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0" name="Google Shape;4360;p5"/>
              <p:cNvSpPr/>
              <p:nvPr/>
            </p:nvSpPr>
            <p:spPr>
              <a:xfrm>
                <a:off x="4195010" y="1796236"/>
                <a:ext cx="3588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269" y="847"/>
                    </a:lnTo>
                    <a:lnTo>
                      <a:pt x="1555" y="424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1" name="Google Shape;4361;p5"/>
              <p:cNvSpPr/>
              <p:nvPr/>
            </p:nvSpPr>
            <p:spPr>
              <a:xfrm>
                <a:off x="4224250" y="1796236"/>
                <a:ext cx="2928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269" y="847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62" name="Google Shape;4362;p5"/>
          <p:cNvGrpSpPr/>
          <p:nvPr/>
        </p:nvGrpSpPr>
        <p:grpSpPr>
          <a:xfrm>
            <a:off x="7169014" y="2425085"/>
            <a:ext cx="872400" cy="872400"/>
            <a:chOff x="7169014" y="2425085"/>
            <a:chExt cx="872400" cy="872400"/>
          </a:xfrm>
        </p:grpSpPr>
        <p:sp>
          <p:nvSpPr>
            <p:cNvPr id="4363" name="Google Shape;4363;p5"/>
            <p:cNvSpPr/>
            <p:nvPr/>
          </p:nvSpPr>
          <p:spPr>
            <a:xfrm>
              <a:off x="716901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64" name="Google Shape;4364;p5"/>
            <p:cNvGrpSpPr/>
            <p:nvPr/>
          </p:nvGrpSpPr>
          <p:grpSpPr>
            <a:xfrm>
              <a:off x="7310025" y="2587979"/>
              <a:ext cx="590378" cy="590378"/>
              <a:chOff x="4058472" y="2190839"/>
              <a:chExt cx="331580" cy="331580"/>
            </a:xfrm>
          </p:grpSpPr>
          <p:sp>
            <p:nvSpPr>
              <p:cNvPr id="4365" name="Google Shape;4365;p5"/>
              <p:cNvSpPr/>
              <p:nvPr/>
            </p:nvSpPr>
            <p:spPr>
              <a:xfrm>
                <a:off x="4058472" y="2190839"/>
                <a:ext cx="172420" cy="195065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8459" extrusionOk="0">
                    <a:moveTo>
                      <a:pt x="1" y="1"/>
                    </a:moveTo>
                    <a:lnTo>
                      <a:pt x="1" y="8458"/>
                    </a:lnTo>
                    <a:lnTo>
                      <a:pt x="7190" y="8458"/>
                    </a:lnTo>
                    <a:lnTo>
                      <a:pt x="7476" y="4183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6" name="Google Shape;4366;p5"/>
              <p:cNvSpPr/>
              <p:nvPr/>
            </p:nvSpPr>
            <p:spPr>
              <a:xfrm>
                <a:off x="4224250" y="2190839"/>
                <a:ext cx="165801" cy="195065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8459" extrusionOk="0">
                    <a:moveTo>
                      <a:pt x="1" y="1"/>
                    </a:moveTo>
                    <a:lnTo>
                      <a:pt x="1" y="8458"/>
                    </a:lnTo>
                    <a:lnTo>
                      <a:pt x="7190" y="845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7" name="Google Shape;4367;p5"/>
              <p:cNvSpPr/>
              <p:nvPr/>
            </p:nvSpPr>
            <p:spPr>
              <a:xfrm>
                <a:off x="4097489" y="2249342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8" name="Google Shape;4368;p5"/>
              <p:cNvSpPr/>
              <p:nvPr/>
            </p:nvSpPr>
            <p:spPr>
              <a:xfrm>
                <a:off x="4097489" y="2288360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1692" y="846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9" name="Google Shape;4369;p5"/>
              <p:cNvSpPr/>
              <p:nvPr/>
            </p:nvSpPr>
            <p:spPr>
              <a:xfrm>
                <a:off x="4097489" y="2327354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0" name="Google Shape;4370;p5"/>
              <p:cNvSpPr/>
              <p:nvPr/>
            </p:nvSpPr>
            <p:spPr>
              <a:xfrm>
                <a:off x="4312017" y="2249342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1" name="Google Shape;4371;p5"/>
              <p:cNvSpPr/>
              <p:nvPr/>
            </p:nvSpPr>
            <p:spPr>
              <a:xfrm>
                <a:off x="4312017" y="2288360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1692" y="846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2" name="Google Shape;4372;p5"/>
              <p:cNvSpPr/>
              <p:nvPr/>
            </p:nvSpPr>
            <p:spPr>
              <a:xfrm>
                <a:off x="4312017" y="2327354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3" name="Google Shape;4373;p5"/>
              <p:cNvSpPr/>
              <p:nvPr/>
            </p:nvSpPr>
            <p:spPr>
              <a:xfrm>
                <a:off x="4175501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23" y="363"/>
                      <a:pt x="0" y="1043"/>
                      <a:pt x="0" y="1829"/>
                    </a:cubicBezTo>
                    <a:lnTo>
                      <a:pt x="0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1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4" name="Google Shape;4374;p5"/>
              <p:cNvSpPr/>
              <p:nvPr/>
            </p:nvSpPr>
            <p:spPr>
              <a:xfrm>
                <a:off x="4224250" y="2450979"/>
                <a:ext cx="48795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538" extrusionOk="0">
                    <a:moveTo>
                      <a:pt x="1058" y="1"/>
                    </a:moveTo>
                    <a:lnTo>
                      <a:pt x="1" y="560"/>
                    </a:lnTo>
                    <a:lnTo>
                      <a:pt x="1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5" name="Google Shape;4375;p5"/>
              <p:cNvSpPr/>
              <p:nvPr/>
            </p:nvSpPr>
            <p:spPr>
              <a:xfrm>
                <a:off x="4175501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401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6" name="Google Shape;4376;p5"/>
              <p:cNvSpPr/>
              <p:nvPr/>
            </p:nvSpPr>
            <p:spPr>
              <a:xfrm>
                <a:off x="4224250" y="2502887"/>
                <a:ext cx="48795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7" name="Google Shape;4377;p5"/>
              <p:cNvSpPr/>
              <p:nvPr/>
            </p:nvSpPr>
            <p:spPr>
              <a:xfrm>
                <a:off x="4195010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4" y="1"/>
                      <a:pt x="0" y="575"/>
                      <a:pt x="0" y="1269"/>
                    </a:cubicBezTo>
                    <a:cubicBezTo>
                      <a:pt x="0" y="1964"/>
                      <a:pt x="574" y="2538"/>
                      <a:pt x="1269" y="2538"/>
                    </a:cubicBezTo>
                    <a:lnTo>
                      <a:pt x="1555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8" name="Google Shape;4378;p5"/>
              <p:cNvSpPr/>
              <p:nvPr/>
            </p:nvSpPr>
            <p:spPr>
              <a:xfrm>
                <a:off x="4224250" y="2405366"/>
                <a:ext cx="29286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539" extrusionOk="0">
                    <a:moveTo>
                      <a:pt x="1" y="1"/>
                    </a:moveTo>
                    <a:lnTo>
                      <a:pt x="1" y="2538"/>
                    </a:lnTo>
                    <a:cubicBezTo>
                      <a:pt x="710" y="2538"/>
                      <a:pt x="1269" y="1964"/>
                      <a:pt x="1269" y="1269"/>
                    </a:cubicBezTo>
                    <a:cubicBezTo>
                      <a:pt x="1269" y="575"/>
                      <a:pt x="710" y="1"/>
                      <a:pt x="1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9" name="Google Shape;4379;p5"/>
              <p:cNvSpPr/>
              <p:nvPr/>
            </p:nvSpPr>
            <p:spPr>
              <a:xfrm>
                <a:off x="4292508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24" y="363"/>
                      <a:pt x="1" y="1043"/>
                      <a:pt x="1" y="1829"/>
                    </a:cubicBezTo>
                    <a:lnTo>
                      <a:pt x="1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2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0" name="Google Shape;4380;p5"/>
              <p:cNvSpPr/>
              <p:nvPr/>
            </p:nvSpPr>
            <p:spPr>
              <a:xfrm>
                <a:off x="4341280" y="2450979"/>
                <a:ext cx="48772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538" extrusionOk="0">
                    <a:moveTo>
                      <a:pt x="1057" y="1"/>
                    </a:moveTo>
                    <a:lnTo>
                      <a:pt x="0" y="560"/>
                    </a:lnTo>
                    <a:lnTo>
                      <a:pt x="0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7" y="1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1" name="Google Shape;4381;p5"/>
              <p:cNvSpPr/>
              <p:nvPr/>
            </p:nvSpPr>
            <p:spPr>
              <a:xfrm>
                <a:off x="4292508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402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2" name="Google Shape;4382;p5"/>
              <p:cNvSpPr/>
              <p:nvPr/>
            </p:nvSpPr>
            <p:spPr>
              <a:xfrm>
                <a:off x="4341280" y="2502887"/>
                <a:ext cx="4877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7075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5"/>
              <p:cNvSpPr/>
              <p:nvPr/>
            </p:nvSpPr>
            <p:spPr>
              <a:xfrm>
                <a:off x="4312017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5" y="1"/>
                      <a:pt x="1" y="575"/>
                      <a:pt x="1" y="1269"/>
                    </a:cubicBezTo>
                    <a:cubicBezTo>
                      <a:pt x="1" y="1964"/>
                      <a:pt x="575" y="2538"/>
                      <a:pt x="1269" y="2538"/>
                    </a:cubicBezTo>
                    <a:lnTo>
                      <a:pt x="1556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4384;p5"/>
              <p:cNvSpPr/>
              <p:nvPr/>
            </p:nvSpPr>
            <p:spPr>
              <a:xfrm>
                <a:off x="4341280" y="2405366"/>
                <a:ext cx="29263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39" extrusionOk="0">
                    <a:moveTo>
                      <a:pt x="0" y="1"/>
                    </a:moveTo>
                    <a:lnTo>
                      <a:pt x="0" y="2538"/>
                    </a:lnTo>
                    <a:cubicBezTo>
                      <a:pt x="695" y="2538"/>
                      <a:pt x="1269" y="1964"/>
                      <a:pt x="1269" y="1269"/>
                    </a:cubicBezTo>
                    <a:cubicBezTo>
                      <a:pt x="1269" y="575"/>
                      <a:pt x="695" y="1"/>
                      <a:pt x="0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4385;p5"/>
              <p:cNvSpPr/>
              <p:nvPr/>
            </p:nvSpPr>
            <p:spPr>
              <a:xfrm>
                <a:off x="4058472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38" y="363"/>
                      <a:pt x="1" y="1043"/>
                      <a:pt x="1" y="1829"/>
                    </a:cubicBezTo>
                    <a:lnTo>
                      <a:pt x="1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2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"/>
              <p:cNvSpPr/>
              <p:nvPr/>
            </p:nvSpPr>
            <p:spPr>
              <a:xfrm>
                <a:off x="4107244" y="2450979"/>
                <a:ext cx="48772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538" extrusionOk="0">
                    <a:moveTo>
                      <a:pt x="1058" y="1"/>
                    </a:moveTo>
                    <a:lnTo>
                      <a:pt x="0" y="560"/>
                    </a:lnTo>
                    <a:lnTo>
                      <a:pt x="0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8" y="1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5"/>
              <p:cNvSpPr/>
              <p:nvPr/>
            </p:nvSpPr>
            <p:spPr>
              <a:xfrm>
                <a:off x="4058472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402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4388;p5"/>
              <p:cNvSpPr/>
              <p:nvPr/>
            </p:nvSpPr>
            <p:spPr>
              <a:xfrm>
                <a:off x="4107244" y="2502887"/>
                <a:ext cx="4877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5"/>
              <p:cNvSpPr/>
              <p:nvPr/>
            </p:nvSpPr>
            <p:spPr>
              <a:xfrm>
                <a:off x="4077981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5" y="1"/>
                      <a:pt x="1" y="575"/>
                      <a:pt x="1" y="1269"/>
                    </a:cubicBezTo>
                    <a:cubicBezTo>
                      <a:pt x="1" y="1964"/>
                      <a:pt x="575" y="2538"/>
                      <a:pt x="1269" y="2538"/>
                    </a:cubicBezTo>
                    <a:lnTo>
                      <a:pt x="1556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0" name="Google Shape;4390;p5"/>
              <p:cNvSpPr/>
              <p:nvPr/>
            </p:nvSpPr>
            <p:spPr>
              <a:xfrm>
                <a:off x="4107244" y="2405366"/>
                <a:ext cx="29263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39" extrusionOk="0">
                    <a:moveTo>
                      <a:pt x="0" y="1"/>
                    </a:moveTo>
                    <a:lnTo>
                      <a:pt x="0" y="2538"/>
                    </a:lnTo>
                    <a:cubicBezTo>
                      <a:pt x="710" y="2538"/>
                      <a:pt x="1269" y="1964"/>
                      <a:pt x="1269" y="1269"/>
                    </a:cubicBezTo>
                    <a:cubicBezTo>
                      <a:pt x="1269" y="575"/>
                      <a:pt x="710" y="1"/>
                      <a:pt x="0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1" name="Google Shape;4391;p5"/>
              <p:cNvSpPr/>
              <p:nvPr/>
            </p:nvSpPr>
            <p:spPr>
              <a:xfrm>
                <a:off x="4175501" y="2321105"/>
                <a:ext cx="19532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18" extrusionOk="0">
                    <a:moveTo>
                      <a:pt x="423" y="0"/>
                    </a:moveTo>
                    <a:lnTo>
                      <a:pt x="0" y="272"/>
                    </a:lnTo>
                    <a:lnTo>
                      <a:pt x="0" y="1118"/>
                    </a:lnTo>
                    <a:lnTo>
                      <a:pt x="846" y="1118"/>
                    </a:lnTo>
                    <a:lnTo>
                      <a:pt x="846" y="272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2" name="Google Shape;4392;p5"/>
              <p:cNvSpPr/>
              <p:nvPr/>
            </p:nvSpPr>
            <p:spPr>
              <a:xfrm>
                <a:off x="4155993" y="2229857"/>
                <a:ext cx="74899" cy="54352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2357" extrusionOk="0">
                    <a:moveTo>
                      <a:pt x="514" y="0"/>
                    </a:moveTo>
                    <a:cubicBezTo>
                      <a:pt x="468" y="242"/>
                      <a:pt x="61" y="1812"/>
                      <a:pt x="1" y="2069"/>
                    </a:cubicBezTo>
                    <a:lnTo>
                      <a:pt x="1692" y="2356"/>
                    </a:lnTo>
                    <a:lnTo>
                      <a:pt x="2961" y="2069"/>
                    </a:lnTo>
                    <a:lnTo>
                      <a:pt x="3247" y="1269"/>
                    </a:lnTo>
                    <a:lnTo>
                      <a:pt x="2961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3" name="Google Shape;4393;p5"/>
              <p:cNvSpPr/>
              <p:nvPr/>
            </p:nvSpPr>
            <p:spPr>
              <a:xfrm>
                <a:off x="4224250" y="2229857"/>
                <a:ext cx="68281" cy="54352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2357" extrusionOk="0">
                    <a:moveTo>
                      <a:pt x="1" y="0"/>
                    </a:moveTo>
                    <a:lnTo>
                      <a:pt x="1" y="2069"/>
                    </a:lnTo>
                    <a:lnTo>
                      <a:pt x="1511" y="2356"/>
                    </a:lnTo>
                    <a:lnTo>
                      <a:pt x="2961" y="2069"/>
                    </a:lnTo>
                    <a:cubicBezTo>
                      <a:pt x="2900" y="1812"/>
                      <a:pt x="2508" y="242"/>
                      <a:pt x="244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"/>
              <p:cNvSpPr/>
              <p:nvPr/>
            </p:nvSpPr>
            <p:spPr>
              <a:xfrm>
                <a:off x="4253513" y="2321105"/>
                <a:ext cx="19532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18" extrusionOk="0">
                    <a:moveTo>
                      <a:pt x="423" y="0"/>
                    </a:moveTo>
                    <a:lnTo>
                      <a:pt x="0" y="272"/>
                    </a:lnTo>
                    <a:lnTo>
                      <a:pt x="0" y="1118"/>
                    </a:lnTo>
                    <a:lnTo>
                      <a:pt x="846" y="1118"/>
                    </a:lnTo>
                    <a:lnTo>
                      <a:pt x="846" y="272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5" name="Google Shape;4395;p5"/>
              <p:cNvSpPr/>
              <p:nvPr/>
            </p:nvSpPr>
            <p:spPr>
              <a:xfrm>
                <a:off x="4176539" y="2249342"/>
                <a:ext cx="54352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512" extrusionOk="0">
                    <a:moveTo>
                      <a:pt x="288" y="1"/>
                    </a:moveTo>
                    <a:lnTo>
                      <a:pt x="76" y="847"/>
                    </a:lnTo>
                    <a:lnTo>
                      <a:pt x="0" y="1224"/>
                    </a:lnTo>
                    <a:lnTo>
                      <a:pt x="1043" y="1511"/>
                    </a:lnTo>
                    <a:lnTo>
                      <a:pt x="2070" y="1224"/>
                    </a:lnTo>
                    <a:lnTo>
                      <a:pt x="2356" y="61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6" name="Google Shape;4396;p5"/>
              <p:cNvSpPr/>
              <p:nvPr/>
            </p:nvSpPr>
            <p:spPr>
              <a:xfrm>
                <a:off x="4224250" y="2249342"/>
                <a:ext cx="48080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512" extrusionOk="0">
                    <a:moveTo>
                      <a:pt x="1" y="1"/>
                    </a:moveTo>
                    <a:lnTo>
                      <a:pt x="1" y="1224"/>
                    </a:lnTo>
                    <a:lnTo>
                      <a:pt x="1042" y="1511"/>
                    </a:lnTo>
                    <a:lnTo>
                      <a:pt x="2085" y="1224"/>
                    </a:lnTo>
                    <a:lnTo>
                      <a:pt x="1994" y="847"/>
                    </a:lnTo>
                    <a:lnTo>
                      <a:pt x="178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7" name="Google Shape;4397;p5"/>
              <p:cNvSpPr/>
              <p:nvPr/>
            </p:nvSpPr>
            <p:spPr>
              <a:xfrm>
                <a:off x="4155993" y="2277545"/>
                <a:ext cx="74899" cy="49833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2161" extrusionOk="0">
                    <a:moveTo>
                      <a:pt x="846" y="1"/>
                    </a:moveTo>
                    <a:lnTo>
                      <a:pt x="1" y="846"/>
                    </a:lnTo>
                    <a:lnTo>
                      <a:pt x="1" y="2161"/>
                    </a:lnTo>
                    <a:lnTo>
                      <a:pt x="2961" y="2161"/>
                    </a:lnTo>
                    <a:lnTo>
                      <a:pt x="3247" y="1088"/>
                    </a:lnTo>
                    <a:lnTo>
                      <a:pt x="2961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8" name="Google Shape;4398;p5"/>
              <p:cNvSpPr/>
              <p:nvPr/>
            </p:nvSpPr>
            <p:spPr>
              <a:xfrm>
                <a:off x="4224250" y="2277545"/>
                <a:ext cx="68281" cy="49833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2161" extrusionOk="0">
                    <a:moveTo>
                      <a:pt x="1" y="1"/>
                    </a:moveTo>
                    <a:lnTo>
                      <a:pt x="1" y="2161"/>
                    </a:lnTo>
                    <a:lnTo>
                      <a:pt x="2961" y="2161"/>
                    </a:lnTo>
                    <a:lnTo>
                      <a:pt x="2961" y="846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9" name="Google Shape;4399;p5"/>
              <p:cNvSpPr/>
              <p:nvPr/>
            </p:nvSpPr>
            <p:spPr>
              <a:xfrm>
                <a:off x="4155993" y="2277545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0" name="Google Shape;4400;p5"/>
              <p:cNvSpPr/>
              <p:nvPr/>
            </p:nvSpPr>
            <p:spPr>
              <a:xfrm>
                <a:off x="4273022" y="2277545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01" name="Google Shape;4401;p5"/>
          <p:cNvGrpSpPr/>
          <p:nvPr/>
        </p:nvGrpSpPr>
        <p:grpSpPr>
          <a:xfrm>
            <a:off x="5137337" y="2425085"/>
            <a:ext cx="872400" cy="872400"/>
            <a:chOff x="5137337" y="2425085"/>
            <a:chExt cx="872400" cy="872400"/>
          </a:xfrm>
        </p:grpSpPr>
        <p:sp>
          <p:nvSpPr>
            <p:cNvPr id="4402" name="Google Shape;4402;p5"/>
            <p:cNvSpPr/>
            <p:nvPr/>
          </p:nvSpPr>
          <p:spPr>
            <a:xfrm>
              <a:off x="5137337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3" name="Google Shape;4403;p5"/>
            <p:cNvGrpSpPr/>
            <p:nvPr/>
          </p:nvGrpSpPr>
          <p:grpSpPr>
            <a:xfrm>
              <a:off x="5277627" y="2588307"/>
              <a:ext cx="589719" cy="589721"/>
              <a:chOff x="2668208" y="2810046"/>
              <a:chExt cx="331210" cy="331211"/>
            </a:xfrm>
          </p:grpSpPr>
          <p:sp>
            <p:nvSpPr>
              <p:cNvPr id="4404" name="Google Shape;4404;p5"/>
              <p:cNvSpPr/>
              <p:nvPr/>
            </p:nvSpPr>
            <p:spPr>
              <a:xfrm>
                <a:off x="2741677" y="2810046"/>
                <a:ext cx="28249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566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439" y="3565"/>
                    </a:lnTo>
                    <a:lnTo>
                      <a:pt x="847" y="3384"/>
                    </a:lnTo>
                    <a:lnTo>
                      <a:pt x="1225" y="184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5" name="Google Shape;4405;p5"/>
              <p:cNvSpPr/>
              <p:nvPr/>
            </p:nvSpPr>
            <p:spPr>
              <a:xfrm>
                <a:off x="2668208" y="2917321"/>
                <a:ext cx="48426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9711" extrusionOk="0">
                    <a:moveTo>
                      <a:pt x="1" y="0"/>
                    </a:moveTo>
                    <a:lnTo>
                      <a:pt x="1" y="9711"/>
                    </a:lnTo>
                    <a:lnTo>
                      <a:pt x="847" y="9711"/>
                    </a:lnTo>
                    <a:lnTo>
                      <a:pt x="847" y="830"/>
                    </a:lnTo>
                    <a:lnTo>
                      <a:pt x="1692" y="830"/>
                    </a:lnTo>
                    <a:lnTo>
                      <a:pt x="2099" y="408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6" name="Google Shape;4406;p5"/>
              <p:cNvSpPr/>
              <p:nvPr/>
            </p:nvSpPr>
            <p:spPr>
              <a:xfrm>
                <a:off x="2950646" y="2917321"/>
                <a:ext cx="48772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9711" extrusionOk="0">
                    <a:moveTo>
                      <a:pt x="423" y="0"/>
                    </a:moveTo>
                    <a:lnTo>
                      <a:pt x="0" y="408"/>
                    </a:lnTo>
                    <a:lnTo>
                      <a:pt x="423" y="830"/>
                    </a:lnTo>
                    <a:lnTo>
                      <a:pt x="1269" y="830"/>
                    </a:lnTo>
                    <a:lnTo>
                      <a:pt x="1269" y="9711"/>
                    </a:lnTo>
                    <a:lnTo>
                      <a:pt x="2115" y="9711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7" name="Google Shape;4407;p5"/>
              <p:cNvSpPr/>
              <p:nvPr/>
            </p:nvSpPr>
            <p:spPr>
              <a:xfrm>
                <a:off x="2761185" y="2810046"/>
                <a:ext cx="79096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671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1450" y="3670"/>
                    </a:lnTo>
                    <a:lnTo>
                      <a:pt x="3142" y="3384"/>
                    </a:lnTo>
                    <a:lnTo>
                      <a:pt x="3429" y="1843"/>
                    </a:lnTo>
                    <a:lnTo>
                      <a:pt x="3142" y="1"/>
                    </a:lnTo>
                    <a:lnTo>
                      <a:pt x="1904" y="1"/>
                    </a:lnTo>
                    <a:lnTo>
                      <a:pt x="1450" y="27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8" name="Google Shape;4408;p5"/>
              <p:cNvSpPr/>
              <p:nvPr/>
            </p:nvSpPr>
            <p:spPr>
              <a:xfrm>
                <a:off x="2833617" y="2810046"/>
                <a:ext cx="76651" cy="8534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701" extrusionOk="0">
                    <a:moveTo>
                      <a:pt x="1" y="1"/>
                    </a:moveTo>
                    <a:lnTo>
                      <a:pt x="1" y="3384"/>
                    </a:lnTo>
                    <a:lnTo>
                      <a:pt x="1964" y="3700"/>
                    </a:lnTo>
                    <a:lnTo>
                      <a:pt x="3142" y="3384"/>
                    </a:lnTo>
                    <a:lnTo>
                      <a:pt x="3323" y="1737"/>
                    </a:lnTo>
                    <a:lnTo>
                      <a:pt x="2947" y="1"/>
                    </a:lnTo>
                    <a:lnTo>
                      <a:pt x="2101" y="1"/>
                    </a:lnTo>
                    <a:lnTo>
                      <a:pt x="1692" y="273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p5"/>
              <p:cNvSpPr/>
              <p:nvPr/>
            </p:nvSpPr>
            <p:spPr>
              <a:xfrm>
                <a:off x="2740985" y="2978615"/>
                <a:ext cx="99296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7053" extrusionOk="0">
                    <a:moveTo>
                      <a:pt x="2055" y="0"/>
                    </a:moveTo>
                    <a:lnTo>
                      <a:pt x="620" y="287"/>
                    </a:lnTo>
                    <a:lnTo>
                      <a:pt x="1" y="3595"/>
                    </a:lnTo>
                    <a:lnTo>
                      <a:pt x="198" y="7053"/>
                    </a:lnTo>
                    <a:lnTo>
                      <a:pt x="1058" y="7053"/>
                    </a:lnTo>
                    <a:lnTo>
                      <a:pt x="1481" y="6781"/>
                    </a:lnTo>
                    <a:lnTo>
                      <a:pt x="1904" y="7053"/>
                    </a:lnTo>
                    <a:lnTo>
                      <a:pt x="4018" y="7053"/>
                    </a:lnTo>
                    <a:lnTo>
                      <a:pt x="4305" y="3444"/>
                    </a:lnTo>
                    <a:lnTo>
                      <a:pt x="4018" y="287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0" name="Google Shape;4410;p5"/>
              <p:cNvSpPr/>
              <p:nvPr/>
            </p:nvSpPr>
            <p:spPr>
              <a:xfrm>
                <a:off x="2833617" y="2978615"/>
                <a:ext cx="88850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7053" extrusionOk="0">
                    <a:moveTo>
                      <a:pt x="1662" y="0"/>
                    </a:moveTo>
                    <a:lnTo>
                      <a:pt x="1" y="287"/>
                    </a:lnTo>
                    <a:lnTo>
                      <a:pt x="1" y="7053"/>
                    </a:lnTo>
                    <a:lnTo>
                      <a:pt x="2161" y="7053"/>
                    </a:lnTo>
                    <a:lnTo>
                      <a:pt x="2568" y="6781"/>
                    </a:lnTo>
                    <a:lnTo>
                      <a:pt x="3007" y="7053"/>
                    </a:lnTo>
                    <a:lnTo>
                      <a:pt x="3837" y="7053"/>
                    </a:lnTo>
                    <a:lnTo>
                      <a:pt x="3853" y="2870"/>
                    </a:lnTo>
                    <a:lnTo>
                      <a:pt x="3414" y="287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1" name="Google Shape;4411;p5"/>
              <p:cNvSpPr/>
              <p:nvPr/>
            </p:nvSpPr>
            <p:spPr>
              <a:xfrm>
                <a:off x="2765359" y="2981036"/>
                <a:ext cx="28940" cy="160221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6948" extrusionOk="0">
                    <a:moveTo>
                      <a:pt x="816" y="1"/>
                    </a:moveTo>
                    <a:lnTo>
                      <a:pt x="409" y="182"/>
                    </a:lnTo>
                    <a:lnTo>
                      <a:pt x="1" y="6948"/>
                    </a:lnTo>
                    <a:lnTo>
                      <a:pt x="847" y="6948"/>
                    </a:lnTo>
                    <a:lnTo>
                      <a:pt x="1255" y="182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2" name="Google Shape;4412;p5"/>
              <p:cNvSpPr/>
              <p:nvPr/>
            </p:nvSpPr>
            <p:spPr>
              <a:xfrm>
                <a:off x="2780694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212" y="1"/>
                    </a:moveTo>
                    <a:lnTo>
                      <a:pt x="0" y="3384"/>
                    </a:lnTo>
                    <a:lnTo>
                      <a:pt x="439" y="3565"/>
                    </a:lnTo>
                    <a:lnTo>
                      <a:pt x="846" y="3384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3" name="Google Shape;4413;p5"/>
              <p:cNvSpPr/>
              <p:nvPr/>
            </p:nvSpPr>
            <p:spPr>
              <a:xfrm>
                <a:off x="2873326" y="2975456"/>
                <a:ext cx="29632" cy="165801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190" extrusionOk="0">
                    <a:moveTo>
                      <a:pt x="393" y="1"/>
                    </a:moveTo>
                    <a:lnTo>
                      <a:pt x="1" y="424"/>
                    </a:lnTo>
                    <a:lnTo>
                      <a:pt x="439" y="7190"/>
                    </a:lnTo>
                    <a:lnTo>
                      <a:pt x="1285" y="7190"/>
                    </a:lnTo>
                    <a:lnTo>
                      <a:pt x="846" y="424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4" name="Google Shape;4414;p5"/>
              <p:cNvSpPr/>
              <p:nvPr/>
            </p:nvSpPr>
            <p:spPr>
              <a:xfrm>
                <a:off x="2862557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0" y="1"/>
                    </a:moveTo>
                    <a:lnTo>
                      <a:pt x="211" y="3384"/>
                    </a:lnTo>
                    <a:lnTo>
                      <a:pt x="634" y="3565"/>
                    </a:lnTo>
                    <a:lnTo>
                      <a:pt x="1057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5" name="Google Shape;4415;p5"/>
              <p:cNvSpPr/>
              <p:nvPr/>
            </p:nvSpPr>
            <p:spPr>
              <a:xfrm>
                <a:off x="2726019" y="2982420"/>
                <a:ext cx="29286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888" extrusionOk="0">
                    <a:moveTo>
                      <a:pt x="786" y="1"/>
                    </a:moveTo>
                    <a:lnTo>
                      <a:pt x="424" y="122"/>
                    </a:lnTo>
                    <a:lnTo>
                      <a:pt x="1" y="6888"/>
                    </a:lnTo>
                    <a:lnTo>
                      <a:pt x="847" y="6888"/>
                    </a:lnTo>
                    <a:lnTo>
                      <a:pt x="1269" y="122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6" name="Google Shape;4416;p5"/>
              <p:cNvSpPr/>
              <p:nvPr/>
            </p:nvSpPr>
            <p:spPr>
              <a:xfrm>
                <a:off x="2901552" y="2810046"/>
                <a:ext cx="24029" cy="8742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3791" extrusionOk="0">
                    <a:moveTo>
                      <a:pt x="1" y="1"/>
                    </a:moveTo>
                    <a:lnTo>
                      <a:pt x="196" y="3384"/>
                    </a:lnTo>
                    <a:lnTo>
                      <a:pt x="861" y="3791"/>
                    </a:lnTo>
                    <a:lnTo>
                      <a:pt x="1042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7" name="Google Shape;4417;p5"/>
              <p:cNvSpPr/>
              <p:nvPr/>
            </p:nvSpPr>
            <p:spPr>
              <a:xfrm>
                <a:off x="2912344" y="2982420"/>
                <a:ext cx="29263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6888" extrusionOk="0">
                    <a:moveTo>
                      <a:pt x="423" y="1"/>
                    </a:moveTo>
                    <a:lnTo>
                      <a:pt x="0" y="122"/>
                    </a:lnTo>
                    <a:lnTo>
                      <a:pt x="423" y="6888"/>
                    </a:lnTo>
                    <a:lnTo>
                      <a:pt x="1269" y="6888"/>
                    </a:lnTo>
                    <a:lnTo>
                      <a:pt x="846" y="12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8" name="Google Shape;4418;p5"/>
              <p:cNvSpPr/>
              <p:nvPr/>
            </p:nvSpPr>
            <p:spPr>
              <a:xfrm>
                <a:off x="2707225" y="2888058"/>
                <a:ext cx="13305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4214" extrusionOk="0">
                    <a:moveTo>
                      <a:pt x="0" y="1"/>
                    </a:moveTo>
                    <a:lnTo>
                      <a:pt x="0" y="4214"/>
                    </a:lnTo>
                    <a:lnTo>
                      <a:pt x="5482" y="4214"/>
                    </a:lnTo>
                    <a:lnTo>
                      <a:pt x="5769" y="2160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9" name="Google Shape;4419;p5"/>
              <p:cNvSpPr/>
              <p:nvPr/>
            </p:nvSpPr>
            <p:spPr>
              <a:xfrm>
                <a:off x="2833617" y="2888058"/>
                <a:ext cx="126807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4214" extrusionOk="0">
                    <a:moveTo>
                      <a:pt x="1" y="1"/>
                    </a:moveTo>
                    <a:lnTo>
                      <a:pt x="1" y="4214"/>
                    </a:lnTo>
                    <a:lnTo>
                      <a:pt x="5498" y="421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0" name="Google Shape;4420;p5"/>
              <p:cNvSpPr/>
              <p:nvPr/>
            </p:nvSpPr>
            <p:spPr>
              <a:xfrm>
                <a:off x="2726365" y="2907567"/>
                <a:ext cx="113916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2523" extrusionOk="0">
                    <a:moveTo>
                      <a:pt x="0" y="1"/>
                    </a:moveTo>
                    <a:lnTo>
                      <a:pt x="0" y="2522"/>
                    </a:lnTo>
                    <a:lnTo>
                      <a:pt x="4652" y="2522"/>
                    </a:lnTo>
                    <a:lnTo>
                      <a:pt x="4939" y="125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1" name="Google Shape;4421;p5"/>
              <p:cNvSpPr/>
              <p:nvPr/>
            </p:nvSpPr>
            <p:spPr>
              <a:xfrm>
                <a:off x="2833617" y="2907567"/>
                <a:ext cx="107298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2523" extrusionOk="0">
                    <a:moveTo>
                      <a:pt x="1" y="1"/>
                    </a:moveTo>
                    <a:lnTo>
                      <a:pt x="1" y="2522"/>
                    </a:lnTo>
                    <a:lnTo>
                      <a:pt x="4653" y="2522"/>
                    </a:lnTo>
                    <a:lnTo>
                      <a:pt x="4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2" name="Google Shape;4422;p5"/>
              <p:cNvSpPr/>
              <p:nvPr/>
            </p:nvSpPr>
            <p:spPr>
              <a:xfrm>
                <a:off x="2745874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3" name="Google Shape;4423;p5"/>
              <p:cNvSpPr/>
              <p:nvPr/>
            </p:nvSpPr>
            <p:spPr>
              <a:xfrm>
                <a:off x="2784868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4" name="Google Shape;4424;p5"/>
              <p:cNvSpPr/>
              <p:nvPr/>
            </p:nvSpPr>
            <p:spPr>
              <a:xfrm>
                <a:off x="2862880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5" name="Google Shape;4425;p5"/>
              <p:cNvSpPr/>
              <p:nvPr/>
            </p:nvSpPr>
            <p:spPr>
              <a:xfrm>
                <a:off x="2901898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6" name="Google Shape;4426;p5"/>
              <p:cNvSpPr/>
              <p:nvPr/>
            </p:nvSpPr>
            <p:spPr>
              <a:xfrm>
                <a:off x="2823886" y="2926707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7" name="Google Shape;4427;p5"/>
              <p:cNvSpPr/>
              <p:nvPr/>
            </p:nvSpPr>
            <p:spPr>
              <a:xfrm>
                <a:off x="2833617" y="2926707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8" name="Google Shape;4428;p5"/>
              <p:cNvSpPr/>
              <p:nvPr/>
            </p:nvSpPr>
            <p:spPr>
              <a:xfrm>
                <a:off x="2823886" y="3043736"/>
                <a:ext cx="16396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6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9" name="Google Shape;4429;p5"/>
              <p:cNvSpPr/>
              <p:nvPr/>
            </p:nvSpPr>
            <p:spPr>
              <a:xfrm>
                <a:off x="2833617" y="3043736"/>
                <a:ext cx="977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6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0" name="Google Shape;4430;p5"/>
              <p:cNvSpPr/>
              <p:nvPr/>
            </p:nvSpPr>
            <p:spPr>
              <a:xfrm>
                <a:off x="2823886" y="3082731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1" name="Google Shape;4431;p5"/>
              <p:cNvSpPr/>
              <p:nvPr/>
            </p:nvSpPr>
            <p:spPr>
              <a:xfrm>
                <a:off x="2833617" y="3082731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2" name="Google Shape;4432;p5"/>
              <p:cNvSpPr/>
              <p:nvPr/>
            </p:nvSpPr>
            <p:spPr>
              <a:xfrm>
                <a:off x="2823886" y="2849064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3" name="Google Shape;4433;p5"/>
              <p:cNvSpPr/>
              <p:nvPr/>
            </p:nvSpPr>
            <p:spPr>
              <a:xfrm>
                <a:off x="2833617" y="2849064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4" name="Google Shape;4434;p5"/>
              <p:cNvSpPr/>
              <p:nvPr/>
            </p:nvSpPr>
            <p:spPr>
              <a:xfrm>
                <a:off x="2823886" y="3004719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5" name="Google Shape;4435;p5"/>
              <p:cNvSpPr/>
              <p:nvPr/>
            </p:nvSpPr>
            <p:spPr>
              <a:xfrm>
                <a:off x="2833617" y="3004719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36" name="Google Shape;4436;p5"/>
          <p:cNvCxnSpPr>
            <a:cxnSpLocks/>
          </p:cNvCxnSpPr>
          <p:nvPr/>
        </p:nvCxnSpPr>
        <p:spPr>
          <a:xfrm rot="10800000">
            <a:off x="696836" y="2861275"/>
            <a:ext cx="479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7" name="Google Shape;4437;p5"/>
          <p:cNvCxnSpPr>
            <a:cxnSpLocks/>
            <a:endCxn id="4336" idx="2"/>
          </p:cNvCxnSpPr>
          <p:nvPr/>
        </p:nvCxnSpPr>
        <p:spPr>
          <a:xfrm>
            <a:off x="2048336" y="2861275"/>
            <a:ext cx="1103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8" name="Google Shape;4438;p5"/>
          <p:cNvCxnSpPr>
            <a:stCxn id="4336" idx="6"/>
            <a:endCxn id="4402" idx="2"/>
          </p:cNvCxnSpPr>
          <p:nvPr/>
        </p:nvCxnSpPr>
        <p:spPr>
          <a:xfrm>
            <a:off x="4023874" y="2861285"/>
            <a:ext cx="111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9" name="Google Shape;4439;p5"/>
          <p:cNvCxnSpPr>
            <a:stCxn id="4402" idx="6"/>
            <a:endCxn id="4363" idx="2"/>
          </p:cNvCxnSpPr>
          <p:nvPr/>
        </p:nvCxnSpPr>
        <p:spPr>
          <a:xfrm>
            <a:off x="6009737" y="2861285"/>
            <a:ext cx="115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40" name="Google Shape;4440;p5"/>
          <p:cNvCxnSpPr>
            <a:stCxn id="4363" idx="6"/>
          </p:cNvCxnSpPr>
          <p:nvPr/>
        </p:nvCxnSpPr>
        <p:spPr>
          <a:xfrm>
            <a:off x="8041414" y="2861285"/>
            <a:ext cx="276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41" name="Google Shape;4441;p5"/>
          <p:cNvCxnSpPr>
            <a:cxnSpLocks/>
          </p:cNvCxnSpPr>
          <p:nvPr/>
        </p:nvCxnSpPr>
        <p:spPr>
          <a:xfrm>
            <a:off x="1612136" y="2078275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2" name="Google Shape;4442;p5"/>
          <p:cNvCxnSpPr>
            <a:cxnSpLocks/>
            <a:endCxn id="4301" idx="0"/>
          </p:cNvCxnSpPr>
          <p:nvPr/>
        </p:nvCxnSpPr>
        <p:spPr>
          <a:xfrm>
            <a:off x="1612136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3" name="Google Shape;4443;p5"/>
          <p:cNvCxnSpPr>
            <a:cxnSpLocks/>
          </p:cNvCxnSpPr>
          <p:nvPr/>
        </p:nvCxnSpPr>
        <p:spPr>
          <a:xfrm flipH="1" flipV="1">
            <a:off x="3608044" y="2300369"/>
            <a:ext cx="22" cy="1339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4" name="Google Shape;4444;p5"/>
          <p:cNvCxnSpPr/>
          <p:nvPr/>
        </p:nvCxnSpPr>
        <p:spPr>
          <a:xfrm>
            <a:off x="3594104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5" name="Google Shape;4445;p5"/>
          <p:cNvCxnSpPr/>
          <p:nvPr/>
        </p:nvCxnSpPr>
        <p:spPr>
          <a:xfrm>
            <a:off x="5572499" y="2078275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6" name="Google Shape;4446;p5"/>
          <p:cNvCxnSpPr/>
          <p:nvPr/>
        </p:nvCxnSpPr>
        <p:spPr>
          <a:xfrm>
            <a:off x="5572499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7" name="Google Shape;4447;p5"/>
          <p:cNvCxnSpPr/>
          <p:nvPr/>
        </p:nvCxnSpPr>
        <p:spPr>
          <a:xfrm>
            <a:off x="7605211" y="2078275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8" name="Google Shape;4448;p5"/>
          <p:cNvCxnSpPr/>
          <p:nvPr/>
        </p:nvCxnSpPr>
        <p:spPr>
          <a:xfrm>
            <a:off x="7605211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" name="Google Shape;4796;p10">
            <a:extLst>
              <a:ext uri="{FF2B5EF4-FFF2-40B4-BE49-F238E27FC236}">
                <a16:creationId xmlns:a16="http://schemas.microsoft.com/office/drawing/2014/main" id="{C74D4AE1-90F4-4D1D-7FF7-443443CB7442}"/>
              </a:ext>
            </a:extLst>
          </p:cNvPr>
          <p:cNvGrpSpPr/>
          <p:nvPr/>
        </p:nvGrpSpPr>
        <p:grpSpPr>
          <a:xfrm>
            <a:off x="1271251" y="2444628"/>
            <a:ext cx="729048" cy="729810"/>
            <a:chOff x="2668208" y="1571978"/>
            <a:chExt cx="331210" cy="331556"/>
          </a:xfrm>
        </p:grpSpPr>
        <p:sp>
          <p:nvSpPr>
            <p:cNvPr id="3" name="Google Shape;4797;p10">
              <a:extLst>
                <a:ext uri="{FF2B5EF4-FFF2-40B4-BE49-F238E27FC236}">
                  <a16:creationId xmlns:a16="http://schemas.microsoft.com/office/drawing/2014/main" id="{9AE6C3A4-44DA-4655-B5DC-94A104D8D636}"/>
                </a:ext>
              </a:extLst>
            </p:cNvPr>
            <p:cNvSpPr/>
            <p:nvPr/>
          </p:nvSpPr>
          <p:spPr>
            <a:xfrm>
              <a:off x="2728117" y="1632234"/>
              <a:ext cx="35190" cy="35190"/>
            </a:xfrm>
            <a:custGeom>
              <a:avLst/>
              <a:gdLst/>
              <a:ahLst/>
              <a:cxnLst/>
              <a:rect l="l" t="t" r="r" b="b"/>
              <a:pathLst>
                <a:path w="1526" h="1526" extrusionOk="0">
                  <a:moveTo>
                    <a:pt x="619" y="0"/>
                  </a:moveTo>
                  <a:lnTo>
                    <a:pt x="0" y="619"/>
                  </a:lnTo>
                  <a:lnTo>
                    <a:pt x="921" y="1525"/>
                  </a:lnTo>
                  <a:lnTo>
                    <a:pt x="1525" y="92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798;p10">
              <a:extLst>
                <a:ext uri="{FF2B5EF4-FFF2-40B4-BE49-F238E27FC236}">
                  <a16:creationId xmlns:a16="http://schemas.microsoft.com/office/drawing/2014/main" id="{3450886B-FAF9-AB38-2BD6-C23A27E88AAC}"/>
                </a:ext>
              </a:extLst>
            </p:cNvPr>
            <p:cNvSpPr/>
            <p:nvPr/>
          </p:nvSpPr>
          <p:spPr>
            <a:xfrm>
              <a:off x="2775483" y="160331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1" y="1299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799;p10">
              <a:extLst>
                <a:ext uri="{FF2B5EF4-FFF2-40B4-BE49-F238E27FC236}">
                  <a16:creationId xmlns:a16="http://schemas.microsoft.com/office/drawing/2014/main" id="{76A15FA9-FC6F-84F2-F3C7-31E10746B3A2}"/>
                </a:ext>
              </a:extLst>
            </p:cNvPr>
            <p:cNvSpPr/>
            <p:nvPr/>
          </p:nvSpPr>
          <p:spPr>
            <a:xfrm>
              <a:off x="2700261" y="1678538"/>
              <a:ext cx="29609" cy="19878"/>
            </a:xfrm>
            <a:custGeom>
              <a:avLst/>
              <a:gdLst/>
              <a:ahLst/>
              <a:cxnLst/>
              <a:rect l="l" t="t" r="r" b="b"/>
              <a:pathLst>
                <a:path w="1284" h="862" extrusionOk="0">
                  <a:moveTo>
                    <a:pt x="0" y="0"/>
                  </a:moveTo>
                  <a:lnTo>
                    <a:pt x="0" y="862"/>
                  </a:lnTo>
                  <a:lnTo>
                    <a:pt x="1283" y="86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800;p10">
              <a:extLst>
                <a:ext uri="{FF2B5EF4-FFF2-40B4-BE49-F238E27FC236}">
                  <a16:creationId xmlns:a16="http://schemas.microsoft.com/office/drawing/2014/main" id="{5D1FC6E2-9DED-E978-2779-98FBA2FF19C1}"/>
                </a:ext>
              </a:extLst>
            </p:cNvPr>
            <p:cNvSpPr/>
            <p:nvPr/>
          </p:nvSpPr>
          <p:spPr>
            <a:xfrm>
              <a:off x="2903973" y="1808089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0"/>
                  </a:moveTo>
                  <a:lnTo>
                    <a:pt x="1" y="605"/>
                  </a:lnTo>
                  <a:lnTo>
                    <a:pt x="922" y="1526"/>
                  </a:lnTo>
                  <a:lnTo>
                    <a:pt x="1527" y="92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801;p10">
              <a:extLst>
                <a:ext uri="{FF2B5EF4-FFF2-40B4-BE49-F238E27FC236}">
                  <a16:creationId xmlns:a16="http://schemas.microsoft.com/office/drawing/2014/main" id="{470E0193-9BF5-B5E7-1164-744ED19B6E1B}"/>
                </a:ext>
              </a:extLst>
            </p:cNvPr>
            <p:cNvSpPr/>
            <p:nvPr/>
          </p:nvSpPr>
          <p:spPr>
            <a:xfrm>
              <a:off x="2938471" y="1776059"/>
              <a:ext cx="29978" cy="20201"/>
            </a:xfrm>
            <a:custGeom>
              <a:avLst/>
              <a:gdLst/>
              <a:ahLst/>
              <a:cxnLst/>
              <a:rect l="l" t="t" r="r" b="b"/>
              <a:pathLst>
                <a:path w="1300" h="876" extrusionOk="0">
                  <a:moveTo>
                    <a:pt x="0" y="0"/>
                  </a:moveTo>
                  <a:lnTo>
                    <a:pt x="0" y="876"/>
                  </a:lnTo>
                  <a:lnTo>
                    <a:pt x="1299" y="876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802;p10">
              <a:extLst>
                <a:ext uri="{FF2B5EF4-FFF2-40B4-BE49-F238E27FC236}">
                  <a16:creationId xmlns:a16="http://schemas.microsoft.com/office/drawing/2014/main" id="{B53AF049-453D-55CA-FB87-6AB86ACDFE6D}"/>
                </a:ext>
              </a:extLst>
            </p:cNvPr>
            <p:cNvSpPr/>
            <p:nvPr/>
          </p:nvSpPr>
          <p:spPr>
            <a:xfrm>
              <a:off x="2873003" y="184152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0" y="129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803;p10">
              <a:extLst>
                <a:ext uri="{FF2B5EF4-FFF2-40B4-BE49-F238E27FC236}">
                  <a16:creationId xmlns:a16="http://schemas.microsoft.com/office/drawing/2014/main" id="{3356B08D-489D-A031-8E82-9DA47288C0D9}"/>
                </a:ext>
              </a:extLst>
            </p:cNvPr>
            <p:cNvSpPr/>
            <p:nvPr/>
          </p:nvSpPr>
          <p:spPr>
            <a:xfrm>
              <a:off x="2883081" y="1571978"/>
              <a:ext cx="88158" cy="88481"/>
            </a:xfrm>
            <a:custGeom>
              <a:avLst/>
              <a:gdLst/>
              <a:ahLst/>
              <a:cxnLst/>
              <a:rect l="l" t="t" r="r" b="b"/>
              <a:pathLst>
                <a:path w="3823" h="3837" extrusionOk="0">
                  <a:moveTo>
                    <a:pt x="2614" y="0"/>
                  </a:moveTo>
                  <a:lnTo>
                    <a:pt x="0" y="2613"/>
                  </a:lnTo>
                  <a:lnTo>
                    <a:pt x="348" y="3550"/>
                  </a:lnTo>
                  <a:lnTo>
                    <a:pt x="1209" y="3836"/>
                  </a:lnTo>
                  <a:lnTo>
                    <a:pt x="2477" y="2869"/>
                  </a:lnTo>
                  <a:lnTo>
                    <a:pt x="3822" y="1224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804;p10">
              <a:extLst>
                <a:ext uri="{FF2B5EF4-FFF2-40B4-BE49-F238E27FC236}">
                  <a16:creationId xmlns:a16="http://schemas.microsoft.com/office/drawing/2014/main" id="{7E236848-41ED-44DE-AFA0-F678823E11D2}"/>
                </a:ext>
              </a:extLst>
            </p:cNvPr>
            <p:cNvSpPr/>
            <p:nvPr/>
          </p:nvSpPr>
          <p:spPr>
            <a:xfrm>
              <a:off x="2910937" y="1600180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4" y="1"/>
                  </a:moveTo>
                  <a:lnTo>
                    <a:pt x="1" y="2613"/>
                  </a:lnTo>
                  <a:lnTo>
                    <a:pt x="409" y="3459"/>
                  </a:lnTo>
                  <a:lnTo>
                    <a:pt x="1225" y="3837"/>
                  </a:lnTo>
                  <a:lnTo>
                    <a:pt x="3837" y="1224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805;p10">
              <a:extLst>
                <a:ext uri="{FF2B5EF4-FFF2-40B4-BE49-F238E27FC236}">
                  <a16:creationId xmlns:a16="http://schemas.microsoft.com/office/drawing/2014/main" id="{49E36C6C-AE54-7B32-58ED-C391F4AE16E0}"/>
                </a:ext>
              </a:extLst>
            </p:cNvPr>
            <p:cNvSpPr/>
            <p:nvPr/>
          </p:nvSpPr>
          <p:spPr>
            <a:xfrm>
              <a:off x="2668208" y="1786851"/>
              <a:ext cx="88135" cy="88481"/>
            </a:xfrm>
            <a:custGeom>
              <a:avLst/>
              <a:gdLst/>
              <a:ahLst/>
              <a:cxnLst/>
              <a:rect l="l" t="t" r="r" b="b"/>
              <a:pathLst>
                <a:path w="3822" h="3837" extrusionOk="0">
                  <a:moveTo>
                    <a:pt x="2598" y="1"/>
                  </a:moveTo>
                  <a:lnTo>
                    <a:pt x="1" y="2613"/>
                  </a:lnTo>
                  <a:lnTo>
                    <a:pt x="1209" y="3837"/>
                  </a:lnTo>
                  <a:lnTo>
                    <a:pt x="2764" y="2568"/>
                  </a:lnTo>
                  <a:lnTo>
                    <a:pt x="3821" y="1224"/>
                  </a:lnTo>
                  <a:lnTo>
                    <a:pt x="3368" y="408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806;p10">
              <a:extLst>
                <a:ext uri="{FF2B5EF4-FFF2-40B4-BE49-F238E27FC236}">
                  <a16:creationId xmlns:a16="http://schemas.microsoft.com/office/drawing/2014/main" id="{79BB668A-D102-D4EF-9490-C3D6D2898779}"/>
                </a:ext>
              </a:extLst>
            </p:cNvPr>
            <p:cNvSpPr/>
            <p:nvPr/>
          </p:nvSpPr>
          <p:spPr>
            <a:xfrm>
              <a:off x="2696087" y="1815053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2" y="1"/>
                  </a:moveTo>
                  <a:lnTo>
                    <a:pt x="0" y="2614"/>
                  </a:lnTo>
                  <a:lnTo>
                    <a:pt x="1223" y="3837"/>
                  </a:lnTo>
                  <a:lnTo>
                    <a:pt x="3836" y="1224"/>
                  </a:lnTo>
                  <a:lnTo>
                    <a:pt x="3337" y="31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807;p10">
              <a:extLst>
                <a:ext uri="{FF2B5EF4-FFF2-40B4-BE49-F238E27FC236}">
                  <a16:creationId xmlns:a16="http://schemas.microsoft.com/office/drawing/2014/main" id="{7B75F554-62DC-1353-9EF9-B1D5E31F37EF}"/>
                </a:ext>
              </a:extLst>
            </p:cNvPr>
            <p:cNvSpPr/>
            <p:nvPr/>
          </p:nvSpPr>
          <p:spPr>
            <a:xfrm>
              <a:off x="2700261" y="1702590"/>
              <a:ext cx="112487" cy="112487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31" y="0"/>
                  </a:moveTo>
                  <a:lnTo>
                    <a:pt x="0" y="2447"/>
                  </a:lnTo>
                  <a:lnTo>
                    <a:pt x="2431" y="4878"/>
                  </a:lnTo>
                  <a:lnTo>
                    <a:pt x="4243" y="3639"/>
                  </a:lnTo>
                  <a:lnTo>
                    <a:pt x="4878" y="2447"/>
                  </a:lnTo>
                  <a:lnTo>
                    <a:pt x="3821" y="108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808;p10">
              <a:extLst>
                <a:ext uri="{FF2B5EF4-FFF2-40B4-BE49-F238E27FC236}">
                  <a16:creationId xmlns:a16="http://schemas.microsoft.com/office/drawing/2014/main" id="{A72FA191-B5B9-9989-C7E7-462A3759850F}"/>
                </a:ext>
              </a:extLst>
            </p:cNvPr>
            <p:cNvSpPr/>
            <p:nvPr/>
          </p:nvSpPr>
          <p:spPr>
            <a:xfrm>
              <a:off x="2756320" y="1758994"/>
              <a:ext cx="112510" cy="112510"/>
            </a:xfrm>
            <a:custGeom>
              <a:avLst/>
              <a:gdLst/>
              <a:ahLst/>
              <a:cxnLst/>
              <a:rect l="l" t="t" r="r" b="b"/>
              <a:pathLst>
                <a:path w="4879" h="4879" extrusionOk="0">
                  <a:moveTo>
                    <a:pt x="2447" y="1"/>
                  </a:moveTo>
                  <a:lnTo>
                    <a:pt x="0" y="2432"/>
                  </a:lnTo>
                  <a:lnTo>
                    <a:pt x="2447" y="4878"/>
                  </a:lnTo>
                  <a:lnTo>
                    <a:pt x="4879" y="2432"/>
                  </a:lnTo>
                  <a:lnTo>
                    <a:pt x="3882" y="1088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809;p10">
              <a:extLst>
                <a:ext uri="{FF2B5EF4-FFF2-40B4-BE49-F238E27FC236}">
                  <a16:creationId xmlns:a16="http://schemas.microsoft.com/office/drawing/2014/main" id="{EBD33002-69B9-4FF2-C07B-4D111E394E01}"/>
                </a:ext>
              </a:extLst>
            </p:cNvPr>
            <p:cNvSpPr/>
            <p:nvPr/>
          </p:nvSpPr>
          <p:spPr>
            <a:xfrm>
              <a:off x="2798473" y="1618305"/>
              <a:ext cx="112487" cy="98558"/>
            </a:xfrm>
            <a:custGeom>
              <a:avLst/>
              <a:gdLst/>
              <a:ahLst/>
              <a:cxnLst/>
              <a:rect l="l" t="t" r="r" b="b"/>
              <a:pathLst>
                <a:path w="4878" h="4274" extrusionOk="0">
                  <a:moveTo>
                    <a:pt x="3051" y="0"/>
                  </a:moveTo>
                  <a:lnTo>
                    <a:pt x="1843" y="1223"/>
                  </a:lnTo>
                  <a:lnTo>
                    <a:pt x="1223" y="604"/>
                  </a:lnTo>
                  <a:lnTo>
                    <a:pt x="0" y="1827"/>
                  </a:lnTo>
                  <a:lnTo>
                    <a:pt x="1072" y="3262"/>
                  </a:lnTo>
                  <a:lnTo>
                    <a:pt x="2447" y="4274"/>
                  </a:lnTo>
                  <a:lnTo>
                    <a:pt x="3866" y="3428"/>
                  </a:lnTo>
                  <a:lnTo>
                    <a:pt x="4878" y="182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810;p10">
              <a:extLst>
                <a:ext uri="{FF2B5EF4-FFF2-40B4-BE49-F238E27FC236}">
                  <a16:creationId xmlns:a16="http://schemas.microsoft.com/office/drawing/2014/main" id="{7198F7E2-0B47-5F0B-E3C7-1FFF5E985AD0}"/>
                </a:ext>
              </a:extLst>
            </p:cNvPr>
            <p:cNvSpPr/>
            <p:nvPr/>
          </p:nvSpPr>
          <p:spPr>
            <a:xfrm>
              <a:off x="2854878" y="1660436"/>
              <a:ext cx="98581" cy="112510"/>
            </a:xfrm>
            <a:custGeom>
              <a:avLst/>
              <a:gdLst/>
              <a:ahLst/>
              <a:cxnLst/>
              <a:rect l="l" t="t" r="r" b="b"/>
              <a:pathLst>
                <a:path w="4275" h="4879" extrusionOk="0">
                  <a:moveTo>
                    <a:pt x="2432" y="0"/>
                  </a:moveTo>
                  <a:lnTo>
                    <a:pt x="1" y="2447"/>
                  </a:lnTo>
                  <a:lnTo>
                    <a:pt x="967" y="3852"/>
                  </a:lnTo>
                  <a:lnTo>
                    <a:pt x="2447" y="4879"/>
                  </a:lnTo>
                  <a:lnTo>
                    <a:pt x="3656" y="3655"/>
                  </a:lnTo>
                  <a:lnTo>
                    <a:pt x="3051" y="3051"/>
                  </a:lnTo>
                  <a:lnTo>
                    <a:pt x="4274" y="1828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811;p10">
              <a:extLst>
                <a:ext uri="{FF2B5EF4-FFF2-40B4-BE49-F238E27FC236}">
                  <a16:creationId xmlns:a16="http://schemas.microsoft.com/office/drawing/2014/main" id="{8077AD6A-0B87-FDDE-0470-ABD2DDC8BCF0}"/>
                </a:ext>
              </a:extLst>
            </p:cNvPr>
            <p:cNvSpPr/>
            <p:nvPr/>
          </p:nvSpPr>
          <p:spPr>
            <a:xfrm>
              <a:off x="2763284" y="1751661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1"/>
                  </a:moveTo>
                  <a:lnTo>
                    <a:pt x="0" y="621"/>
                  </a:lnTo>
                  <a:lnTo>
                    <a:pt x="922" y="1527"/>
                  </a:lnTo>
                  <a:lnTo>
                    <a:pt x="1510" y="1511"/>
                  </a:lnTo>
                  <a:lnTo>
                    <a:pt x="1526" y="923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812;p10">
              <a:extLst>
                <a:ext uri="{FF2B5EF4-FFF2-40B4-BE49-F238E27FC236}">
                  <a16:creationId xmlns:a16="http://schemas.microsoft.com/office/drawing/2014/main" id="{6DC8C516-1056-6F57-3644-35B5C52C1275}"/>
                </a:ext>
              </a:extLst>
            </p:cNvPr>
            <p:cNvSpPr/>
            <p:nvPr/>
          </p:nvSpPr>
          <p:spPr>
            <a:xfrm>
              <a:off x="2784545" y="1772923"/>
              <a:ext cx="35167" cy="35190"/>
            </a:xfrm>
            <a:custGeom>
              <a:avLst/>
              <a:gdLst/>
              <a:ahLst/>
              <a:cxnLst/>
              <a:rect l="l" t="t" r="r" b="b"/>
              <a:pathLst>
                <a:path w="1525" h="1526" extrusionOk="0">
                  <a:moveTo>
                    <a:pt x="604" y="1"/>
                  </a:moveTo>
                  <a:lnTo>
                    <a:pt x="0" y="605"/>
                  </a:lnTo>
                  <a:lnTo>
                    <a:pt x="906" y="1525"/>
                  </a:lnTo>
                  <a:lnTo>
                    <a:pt x="1525" y="92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813;p10">
              <a:extLst>
                <a:ext uri="{FF2B5EF4-FFF2-40B4-BE49-F238E27FC236}">
                  <a16:creationId xmlns:a16="http://schemas.microsoft.com/office/drawing/2014/main" id="{ADC3F0E0-BA16-7AC4-BCC0-40B67BB74E87}"/>
                </a:ext>
              </a:extLst>
            </p:cNvPr>
            <p:cNvSpPr/>
            <p:nvPr/>
          </p:nvSpPr>
          <p:spPr>
            <a:xfrm>
              <a:off x="2784545" y="1660436"/>
              <a:ext cx="70356" cy="70356"/>
            </a:xfrm>
            <a:custGeom>
              <a:avLst/>
              <a:gdLst/>
              <a:ahLst/>
              <a:cxnLst/>
              <a:rect l="l" t="t" r="r" b="b"/>
              <a:pathLst>
                <a:path w="3051" h="3051" extrusionOk="0">
                  <a:moveTo>
                    <a:pt x="604" y="0"/>
                  </a:moveTo>
                  <a:lnTo>
                    <a:pt x="0" y="604"/>
                  </a:lnTo>
                  <a:lnTo>
                    <a:pt x="2447" y="3051"/>
                  </a:lnTo>
                  <a:lnTo>
                    <a:pt x="3051" y="3006"/>
                  </a:lnTo>
                  <a:lnTo>
                    <a:pt x="3051" y="244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14;p10">
              <a:extLst>
                <a:ext uri="{FF2B5EF4-FFF2-40B4-BE49-F238E27FC236}">
                  <a16:creationId xmlns:a16="http://schemas.microsoft.com/office/drawing/2014/main" id="{40971FDB-446E-692D-D8EE-9988CB9161CA}"/>
                </a:ext>
              </a:extLst>
            </p:cNvPr>
            <p:cNvSpPr/>
            <p:nvPr/>
          </p:nvSpPr>
          <p:spPr>
            <a:xfrm>
              <a:off x="2840950" y="1716841"/>
              <a:ext cx="70379" cy="70033"/>
            </a:xfrm>
            <a:custGeom>
              <a:avLst/>
              <a:gdLst/>
              <a:ahLst/>
              <a:cxnLst/>
              <a:rect l="l" t="t" r="r" b="b"/>
              <a:pathLst>
                <a:path w="3052" h="3037" extrusionOk="0">
                  <a:moveTo>
                    <a:pt x="605" y="1"/>
                  </a:moveTo>
                  <a:lnTo>
                    <a:pt x="1" y="605"/>
                  </a:lnTo>
                  <a:lnTo>
                    <a:pt x="2432" y="3037"/>
                  </a:lnTo>
                  <a:lnTo>
                    <a:pt x="3051" y="2433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815;p10">
              <a:extLst>
                <a:ext uri="{FF2B5EF4-FFF2-40B4-BE49-F238E27FC236}">
                  <a16:creationId xmlns:a16="http://schemas.microsoft.com/office/drawing/2014/main" id="{2794BFA2-6F84-98E2-0ADC-F107AC5BD980}"/>
                </a:ext>
              </a:extLst>
            </p:cNvPr>
            <p:cNvSpPr/>
            <p:nvPr/>
          </p:nvSpPr>
          <p:spPr>
            <a:xfrm>
              <a:off x="2756320" y="1688638"/>
              <a:ext cx="70356" cy="70379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620" y="1"/>
                  </a:moveTo>
                  <a:lnTo>
                    <a:pt x="0" y="605"/>
                  </a:lnTo>
                  <a:lnTo>
                    <a:pt x="2447" y="3052"/>
                  </a:lnTo>
                  <a:lnTo>
                    <a:pt x="3036" y="3021"/>
                  </a:lnTo>
                  <a:lnTo>
                    <a:pt x="3051" y="243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816;p10">
              <a:extLst>
                <a:ext uri="{FF2B5EF4-FFF2-40B4-BE49-F238E27FC236}">
                  <a16:creationId xmlns:a16="http://schemas.microsoft.com/office/drawing/2014/main" id="{93F74733-1AEC-2522-26CD-54EE3247F70A}"/>
                </a:ext>
              </a:extLst>
            </p:cNvPr>
            <p:cNvSpPr/>
            <p:nvPr/>
          </p:nvSpPr>
          <p:spPr>
            <a:xfrm>
              <a:off x="2812725" y="1744697"/>
              <a:ext cx="70379" cy="70379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605" y="1"/>
                  </a:moveTo>
                  <a:lnTo>
                    <a:pt x="1" y="621"/>
                  </a:lnTo>
                  <a:lnTo>
                    <a:pt x="2433" y="3052"/>
                  </a:lnTo>
                  <a:lnTo>
                    <a:pt x="3051" y="244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2" name="Google Shape;4602;p7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SFLS enabled the users to linked their Apps to each other's with consent and approval, this module </a:t>
            </a:r>
            <a:r>
              <a:rPr lang="en-US" dirty="0" err="1"/>
              <a:t>kinda</a:t>
            </a:r>
            <a:r>
              <a:rPr lang="en-US" dirty="0"/>
              <a:t> like the Family Link from Google where the parent can monitor </a:t>
            </a:r>
            <a:r>
              <a:rPr lang="en-US" dirty="0" err="1"/>
              <a:t>theiir</a:t>
            </a:r>
            <a:r>
              <a:rPr lang="en-US" dirty="0"/>
              <a:t> children phone activities.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This could help people to book a ride for their kids, old people, or vulnerable family as well as monitoring their safety.</a:t>
            </a:r>
            <a:endParaRPr dirty="0"/>
          </a:p>
        </p:txBody>
      </p:sp>
      <p:sp>
        <p:nvSpPr>
          <p:cNvPr id="4603" name="Google Shape;460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01 Family Linked Apps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4604" name="Google Shape;4604;p7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605" name="Google Shape;4605;p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8" name="Google Shape;4638;p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9" name="Google Shape;4639;p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9" name="Google Shape;4649;p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0" name="Google Shape;4650;p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1" name="Google Shape;4651;p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DE54C6-8E8E-B917-2258-88294E7DC58D}"/>
              </a:ext>
            </a:extLst>
          </p:cNvPr>
          <p:cNvGrpSpPr/>
          <p:nvPr/>
        </p:nvGrpSpPr>
        <p:grpSpPr>
          <a:xfrm>
            <a:off x="5150778" y="1059239"/>
            <a:ext cx="3273232" cy="3253389"/>
            <a:chOff x="5150778" y="1059239"/>
            <a:chExt cx="3273232" cy="3253389"/>
          </a:xfrm>
        </p:grpSpPr>
        <p:sp>
          <p:nvSpPr>
            <p:cNvPr id="4654" name="Google Shape;4654;p7"/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7"/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6" name="Picture 2" descr="Google's Parental Controls - Google Safety Center">
              <a:extLst>
                <a:ext uri="{FF2B5EF4-FFF2-40B4-BE49-F238E27FC236}">
                  <a16:creationId xmlns:a16="http://schemas.microsoft.com/office/drawing/2014/main" id="{5563F33F-1CE7-AE66-FA52-D31217C8E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Google Shape;4602;p7">
              <a:extLst>
                <a:ext uri="{FF2B5EF4-FFF2-40B4-BE49-F238E27FC236}">
                  <a16:creationId xmlns:a16="http://schemas.microsoft.com/office/drawing/2014/main" id="{FB127873-ED1B-5EC6-33FD-1C5305D10A0E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3" name="Google Shape;4602;p7">
              <a:extLst>
                <a:ext uri="{FF2B5EF4-FFF2-40B4-BE49-F238E27FC236}">
                  <a16:creationId xmlns:a16="http://schemas.microsoft.com/office/drawing/2014/main" id="{77753272-E6EE-2D5D-040A-6390ADE2FEF5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14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  <p:grpSp>
        <p:nvGrpSpPr>
          <p:cNvPr id="5" name="Google Shape;4796;p10">
            <a:extLst>
              <a:ext uri="{FF2B5EF4-FFF2-40B4-BE49-F238E27FC236}">
                <a16:creationId xmlns:a16="http://schemas.microsoft.com/office/drawing/2014/main" id="{01A876C8-953D-72F8-9CC2-F7C2918AC625}"/>
              </a:ext>
            </a:extLst>
          </p:cNvPr>
          <p:cNvGrpSpPr/>
          <p:nvPr/>
        </p:nvGrpSpPr>
        <p:grpSpPr>
          <a:xfrm>
            <a:off x="2007851" y="298240"/>
            <a:ext cx="729048" cy="729810"/>
            <a:chOff x="2668208" y="1571978"/>
            <a:chExt cx="331210" cy="331556"/>
          </a:xfrm>
        </p:grpSpPr>
        <p:sp>
          <p:nvSpPr>
            <p:cNvPr id="6" name="Google Shape;4797;p10">
              <a:extLst>
                <a:ext uri="{FF2B5EF4-FFF2-40B4-BE49-F238E27FC236}">
                  <a16:creationId xmlns:a16="http://schemas.microsoft.com/office/drawing/2014/main" id="{8B0DEF2D-87C3-70E9-F3EE-395981BC5F60}"/>
                </a:ext>
              </a:extLst>
            </p:cNvPr>
            <p:cNvSpPr/>
            <p:nvPr/>
          </p:nvSpPr>
          <p:spPr>
            <a:xfrm>
              <a:off x="2728117" y="1632234"/>
              <a:ext cx="35190" cy="35190"/>
            </a:xfrm>
            <a:custGeom>
              <a:avLst/>
              <a:gdLst/>
              <a:ahLst/>
              <a:cxnLst/>
              <a:rect l="l" t="t" r="r" b="b"/>
              <a:pathLst>
                <a:path w="1526" h="1526" extrusionOk="0">
                  <a:moveTo>
                    <a:pt x="619" y="0"/>
                  </a:moveTo>
                  <a:lnTo>
                    <a:pt x="0" y="619"/>
                  </a:lnTo>
                  <a:lnTo>
                    <a:pt x="921" y="1525"/>
                  </a:lnTo>
                  <a:lnTo>
                    <a:pt x="1525" y="92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798;p10">
              <a:extLst>
                <a:ext uri="{FF2B5EF4-FFF2-40B4-BE49-F238E27FC236}">
                  <a16:creationId xmlns:a16="http://schemas.microsoft.com/office/drawing/2014/main" id="{9FFC989E-5470-F8F5-9196-CA579BF7C612}"/>
                </a:ext>
              </a:extLst>
            </p:cNvPr>
            <p:cNvSpPr/>
            <p:nvPr/>
          </p:nvSpPr>
          <p:spPr>
            <a:xfrm>
              <a:off x="2775483" y="160331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1" y="1299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799;p10">
              <a:extLst>
                <a:ext uri="{FF2B5EF4-FFF2-40B4-BE49-F238E27FC236}">
                  <a16:creationId xmlns:a16="http://schemas.microsoft.com/office/drawing/2014/main" id="{00728FFC-C053-4A8B-9100-8405BEA621D4}"/>
                </a:ext>
              </a:extLst>
            </p:cNvPr>
            <p:cNvSpPr/>
            <p:nvPr/>
          </p:nvSpPr>
          <p:spPr>
            <a:xfrm>
              <a:off x="2700261" y="1678538"/>
              <a:ext cx="29609" cy="19878"/>
            </a:xfrm>
            <a:custGeom>
              <a:avLst/>
              <a:gdLst/>
              <a:ahLst/>
              <a:cxnLst/>
              <a:rect l="l" t="t" r="r" b="b"/>
              <a:pathLst>
                <a:path w="1284" h="862" extrusionOk="0">
                  <a:moveTo>
                    <a:pt x="0" y="0"/>
                  </a:moveTo>
                  <a:lnTo>
                    <a:pt x="0" y="862"/>
                  </a:lnTo>
                  <a:lnTo>
                    <a:pt x="1283" y="86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800;p10">
              <a:extLst>
                <a:ext uri="{FF2B5EF4-FFF2-40B4-BE49-F238E27FC236}">
                  <a16:creationId xmlns:a16="http://schemas.microsoft.com/office/drawing/2014/main" id="{5F21BCC5-756A-5C34-6E3F-3461AB2A01D6}"/>
                </a:ext>
              </a:extLst>
            </p:cNvPr>
            <p:cNvSpPr/>
            <p:nvPr/>
          </p:nvSpPr>
          <p:spPr>
            <a:xfrm>
              <a:off x="2903973" y="1808089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0"/>
                  </a:moveTo>
                  <a:lnTo>
                    <a:pt x="1" y="605"/>
                  </a:lnTo>
                  <a:lnTo>
                    <a:pt x="922" y="1526"/>
                  </a:lnTo>
                  <a:lnTo>
                    <a:pt x="1527" y="92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801;p10">
              <a:extLst>
                <a:ext uri="{FF2B5EF4-FFF2-40B4-BE49-F238E27FC236}">
                  <a16:creationId xmlns:a16="http://schemas.microsoft.com/office/drawing/2014/main" id="{87E85C48-4552-DD67-A5D2-DC99E82B3414}"/>
                </a:ext>
              </a:extLst>
            </p:cNvPr>
            <p:cNvSpPr/>
            <p:nvPr/>
          </p:nvSpPr>
          <p:spPr>
            <a:xfrm>
              <a:off x="2938471" y="1776059"/>
              <a:ext cx="29978" cy="20201"/>
            </a:xfrm>
            <a:custGeom>
              <a:avLst/>
              <a:gdLst/>
              <a:ahLst/>
              <a:cxnLst/>
              <a:rect l="l" t="t" r="r" b="b"/>
              <a:pathLst>
                <a:path w="1300" h="876" extrusionOk="0">
                  <a:moveTo>
                    <a:pt x="0" y="0"/>
                  </a:moveTo>
                  <a:lnTo>
                    <a:pt x="0" y="876"/>
                  </a:lnTo>
                  <a:lnTo>
                    <a:pt x="1299" y="876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802;p10">
              <a:extLst>
                <a:ext uri="{FF2B5EF4-FFF2-40B4-BE49-F238E27FC236}">
                  <a16:creationId xmlns:a16="http://schemas.microsoft.com/office/drawing/2014/main" id="{2739B55F-4E9B-C60E-24B8-8C512F07E838}"/>
                </a:ext>
              </a:extLst>
            </p:cNvPr>
            <p:cNvSpPr/>
            <p:nvPr/>
          </p:nvSpPr>
          <p:spPr>
            <a:xfrm>
              <a:off x="2873003" y="184152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0" y="129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803;p10">
              <a:extLst>
                <a:ext uri="{FF2B5EF4-FFF2-40B4-BE49-F238E27FC236}">
                  <a16:creationId xmlns:a16="http://schemas.microsoft.com/office/drawing/2014/main" id="{62AE5901-AB01-68BB-8C74-466F296ABB5F}"/>
                </a:ext>
              </a:extLst>
            </p:cNvPr>
            <p:cNvSpPr/>
            <p:nvPr/>
          </p:nvSpPr>
          <p:spPr>
            <a:xfrm>
              <a:off x="2883081" y="1571978"/>
              <a:ext cx="88158" cy="88481"/>
            </a:xfrm>
            <a:custGeom>
              <a:avLst/>
              <a:gdLst/>
              <a:ahLst/>
              <a:cxnLst/>
              <a:rect l="l" t="t" r="r" b="b"/>
              <a:pathLst>
                <a:path w="3823" h="3837" extrusionOk="0">
                  <a:moveTo>
                    <a:pt x="2614" y="0"/>
                  </a:moveTo>
                  <a:lnTo>
                    <a:pt x="0" y="2613"/>
                  </a:lnTo>
                  <a:lnTo>
                    <a:pt x="348" y="3550"/>
                  </a:lnTo>
                  <a:lnTo>
                    <a:pt x="1209" y="3836"/>
                  </a:lnTo>
                  <a:lnTo>
                    <a:pt x="2477" y="2869"/>
                  </a:lnTo>
                  <a:lnTo>
                    <a:pt x="3822" y="1224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804;p10">
              <a:extLst>
                <a:ext uri="{FF2B5EF4-FFF2-40B4-BE49-F238E27FC236}">
                  <a16:creationId xmlns:a16="http://schemas.microsoft.com/office/drawing/2014/main" id="{1EF1B442-5524-3DFF-5F41-955649F14DE6}"/>
                </a:ext>
              </a:extLst>
            </p:cNvPr>
            <p:cNvSpPr/>
            <p:nvPr/>
          </p:nvSpPr>
          <p:spPr>
            <a:xfrm>
              <a:off x="2910937" y="1600180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4" y="1"/>
                  </a:moveTo>
                  <a:lnTo>
                    <a:pt x="1" y="2613"/>
                  </a:lnTo>
                  <a:lnTo>
                    <a:pt x="409" y="3459"/>
                  </a:lnTo>
                  <a:lnTo>
                    <a:pt x="1225" y="3837"/>
                  </a:lnTo>
                  <a:lnTo>
                    <a:pt x="3837" y="1224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805;p10">
              <a:extLst>
                <a:ext uri="{FF2B5EF4-FFF2-40B4-BE49-F238E27FC236}">
                  <a16:creationId xmlns:a16="http://schemas.microsoft.com/office/drawing/2014/main" id="{3C8178A1-F4C5-58DA-BBC5-F7D0176D363F}"/>
                </a:ext>
              </a:extLst>
            </p:cNvPr>
            <p:cNvSpPr/>
            <p:nvPr/>
          </p:nvSpPr>
          <p:spPr>
            <a:xfrm>
              <a:off x="2668208" y="1786851"/>
              <a:ext cx="88135" cy="88481"/>
            </a:xfrm>
            <a:custGeom>
              <a:avLst/>
              <a:gdLst/>
              <a:ahLst/>
              <a:cxnLst/>
              <a:rect l="l" t="t" r="r" b="b"/>
              <a:pathLst>
                <a:path w="3822" h="3837" extrusionOk="0">
                  <a:moveTo>
                    <a:pt x="2598" y="1"/>
                  </a:moveTo>
                  <a:lnTo>
                    <a:pt x="1" y="2613"/>
                  </a:lnTo>
                  <a:lnTo>
                    <a:pt x="1209" y="3837"/>
                  </a:lnTo>
                  <a:lnTo>
                    <a:pt x="2764" y="2568"/>
                  </a:lnTo>
                  <a:lnTo>
                    <a:pt x="3821" y="1224"/>
                  </a:lnTo>
                  <a:lnTo>
                    <a:pt x="3368" y="408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806;p10">
              <a:extLst>
                <a:ext uri="{FF2B5EF4-FFF2-40B4-BE49-F238E27FC236}">
                  <a16:creationId xmlns:a16="http://schemas.microsoft.com/office/drawing/2014/main" id="{15804D41-AC30-9135-E8AD-1FAD424FFEDA}"/>
                </a:ext>
              </a:extLst>
            </p:cNvPr>
            <p:cNvSpPr/>
            <p:nvPr/>
          </p:nvSpPr>
          <p:spPr>
            <a:xfrm>
              <a:off x="2696087" y="1815053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2" y="1"/>
                  </a:moveTo>
                  <a:lnTo>
                    <a:pt x="0" y="2614"/>
                  </a:lnTo>
                  <a:lnTo>
                    <a:pt x="1223" y="3837"/>
                  </a:lnTo>
                  <a:lnTo>
                    <a:pt x="3836" y="1224"/>
                  </a:lnTo>
                  <a:lnTo>
                    <a:pt x="3337" y="31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807;p10">
              <a:extLst>
                <a:ext uri="{FF2B5EF4-FFF2-40B4-BE49-F238E27FC236}">
                  <a16:creationId xmlns:a16="http://schemas.microsoft.com/office/drawing/2014/main" id="{0B4FA51C-335B-B7A5-8517-7ABD3FB28700}"/>
                </a:ext>
              </a:extLst>
            </p:cNvPr>
            <p:cNvSpPr/>
            <p:nvPr/>
          </p:nvSpPr>
          <p:spPr>
            <a:xfrm>
              <a:off x="2700261" y="1702590"/>
              <a:ext cx="112487" cy="112487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31" y="0"/>
                  </a:moveTo>
                  <a:lnTo>
                    <a:pt x="0" y="2447"/>
                  </a:lnTo>
                  <a:lnTo>
                    <a:pt x="2431" y="4878"/>
                  </a:lnTo>
                  <a:lnTo>
                    <a:pt x="4243" y="3639"/>
                  </a:lnTo>
                  <a:lnTo>
                    <a:pt x="4878" y="2447"/>
                  </a:lnTo>
                  <a:lnTo>
                    <a:pt x="3821" y="108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808;p10">
              <a:extLst>
                <a:ext uri="{FF2B5EF4-FFF2-40B4-BE49-F238E27FC236}">
                  <a16:creationId xmlns:a16="http://schemas.microsoft.com/office/drawing/2014/main" id="{E8B4FA64-D646-2BF9-EEEC-81D62BDFB9FD}"/>
                </a:ext>
              </a:extLst>
            </p:cNvPr>
            <p:cNvSpPr/>
            <p:nvPr/>
          </p:nvSpPr>
          <p:spPr>
            <a:xfrm>
              <a:off x="2756320" y="1758994"/>
              <a:ext cx="112510" cy="112510"/>
            </a:xfrm>
            <a:custGeom>
              <a:avLst/>
              <a:gdLst/>
              <a:ahLst/>
              <a:cxnLst/>
              <a:rect l="l" t="t" r="r" b="b"/>
              <a:pathLst>
                <a:path w="4879" h="4879" extrusionOk="0">
                  <a:moveTo>
                    <a:pt x="2447" y="1"/>
                  </a:moveTo>
                  <a:lnTo>
                    <a:pt x="0" y="2432"/>
                  </a:lnTo>
                  <a:lnTo>
                    <a:pt x="2447" y="4878"/>
                  </a:lnTo>
                  <a:lnTo>
                    <a:pt x="4879" y="2432"/>
                  </a:lnTo>
                  <a:lnTo>
                    <a:pt x="3882" y="1088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809;p10">
              <a:extLst>
                <a:ext uri="{FF2B5EF4-FFF2-40B4-BE49-F238E27FC236}">
                  <a16:creationId xmlns:a16="http://schemas.microsoft.com/office/drawing/2014/main" id="{6C4F3B83-84BB-37DF-CBD2-F0B1B376A8F7}"/>
                </a:ext>
              </a:extLst>
            </p:cNvPr>
            <p:cNvSpPr/>
            <p:nvPr/>
          </p:nvSpPr>
          <p:spPr>
            <a:xfrm>
              <a:off x="2798473" y="1618305"/>
              <a:ext cx="112487" cy="98558"/>
            </a:xfrm>
            <a:custGeom>
              <a:avLst/>
              <a:gdLst/>
              <a:ahLst/>
              <a:cxnLst/>
              <a:rect l="l" t="t" r="r" b="b"/>
              <a:pathLst>
                <a:path w="4878" h="4274" extrusionOk="0">
                  <a:moveTo>
                    <a:pt x="3051" y="0"/>
                  </a:moveTo>
                  <a:lnTo>
                    <a:pt x="1843" y="1223"/>
                  </a:lnTo>
                  <a:lnTo>
                    <a:pt x="1223" y="604"/>
                  </a:lnTo>
                  <a:lnTo>
                    <a:pt x="0" y="1827"/>
                  </a:lnTo>
                  <a:lnTo>
                    <a:pt x="1072" y="3262"/>
                  </a:lnTo>
                  <a:lnTo>
                    <a:pt x="2447" y="4274"/>
                  </a:lnTo>
                  <a:lnTo>
                    <a:pt x="3866" y="3428"/>
                  </a:lnTo>
                  <a:lnTo>
                    <a:pt x="4878" y="182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810;p10">
              <a:extLst>
                <a:ext uri="{FF2B5EF4-FFF2-40B4-BE49-F238E27FC236}">
                  <a16:creationId xmlns:a16="http://schemas.microsoft.com/office/drawing/2014/main" id="{C55AEBAD-FEF1-104D-E472-DAD3D87761A0}"/>
                </a:ext>
              </a:extLst>
            </p:cNvPr>
            <p:cNvSpPr/>
            <p:nvPr/>
          </p:nvSpPr>
          <p:spPr>
            <a:xfrm>
              <a:off x="2854878" y="1660436"/>
              <a:ext cx="98581" cy="112510"/>
            </a:xfrm>
            <a:custGeom>
              <a:avLst/>
              <a:gdLst/>
              <a:ahLst/>
              <a:cxnLst/>
              <a:rect l="l" t="t" r="r" b="b"/>
              <a:pathLst>
                <a:path w="4275" h="4879" extrusionOk="0">
                  <a:moveTo>
                    <a:pt x="2432" y="0"/>
                  </a:moveTo>
                  <a:lnTo>
                    <a:pt x="1" y="2447"/>
                  </a:lnTo>
                  <a:lnTo>
                    <a:pt x="967" y="3852"/>
                  </a:lnTo>
                  <a:lnTo>
                    <a:pt x="2447" y="4879"/>
                  </a:lnTo>
                  <a:lnTo>
                    <a:pt x="3656" y="3655"/>
                  </a:lnTo>
                  <a:lnTo>
                    <a:pt x="3051" y="3051"/>
                  </a:lnTo>
                  <a:lnTo>
                    <a:pt x="4274" y="1828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11;p10">
              <a:extLst>
                <a:ext uri="{FF2B5EF4-FFF2-40B4-BE49-F238E27FC236}">
                  <a16:creationId xmlns:a16="http://schemas.microsoft.com/office/drawing/2014/main" id="{B1AA8CB9-069B-F7DB-C062-732FD3BA5C09}"/>
                </a:ext>
              </a:extLst>
            </p:cNvPr>
            <p:cNvSpPr/>
            <p:nvPr/>
          </p:nvSpPr>
          <p:spPr>
            <a:xfrm>
              <a:off x="2763284" y="1751661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1"/>
                  </a:moveTo>
                  <a:lnTo>
                    <a:pt x="0" y="621"/>
                  </a:lnTo>
                  <a:lnTo>
                    <a:pt x="922" y="1527"/>
                  </a:lnTo>
                  <a:lnTo>
                    <a:pt x="1510" y="1511"/>
                  </a:lnTo>
                  <a:lnTo>
                    <a:pt x="1526" y="923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812;p10">
              <a:extLst>
                <a:ext uri="{FF2B5EF4-FFF2-40B4-BE49-F238E27FC236}">
                  <a16:creationId xmlns:a16="http://schemas.microsoft.com/office/drawing/2014/main" id="{0F85C822-E5D7-8226-F406-1336B78D3806}"/>
                </a:ext>
              </a:extLst>
            </p:cNvPr>
            <p:cNvSpPr/>
            <p:nvPr/>
          </p:nvSpPr>
          <p:spPr>
            <a:xfrm>
              <a:off x="2784545" y="1772923"/>
              <a:ext cx="35167" cy="35190"/>
            </a:xfrm>
            <a:custGeom>
              <a:avLst/>
              <a:gdLst/>
              <a:ahLst/>
              <a:cxnLst/>
              <a:rect l="l" t="t" r="r" b="b"/>
              <a:pathLst>
                <a:path w="1525" h="1526" extrusionOk="0">
                  <a:moveTo>
                    <a:pt x="604" y="1"/>
                  </a:moveTo>
                  <a:lnTo>
                    <a:pt x="0" y="605"/>
                  </a:lnTo>
                  <a:lnTo>
                    <a:pt x="906" y="1525"/>
                  </a:lnTo>
                  <a:lnTo>
                    <a:pt x="1525" y="92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813;p10">
              <a:extLst>
                <a:ext uri="{FF2B5EF4-FFF2-40B4-BE49-F238E27FC236}">
                  <a16:creationId xmlns:a16="http://schemas.microsoft.com/office/drawing/2014/main" id="{FCFF3A14-2581-F17B-6338-AD6FFD3799CA}"/>
                </a:ext>
              </a:extLst>
            </p:cNvPr>
            <p:cNvSpPr/>
            <p:nvPr/>
          </p:nvSpPr>
          <p:spPr>
            <a:xfrm>
              <a:off x="2784545" y="1660436"/>
              <a:ext cx="70356" cy="70356"/>
            </a:xfrm>
            <a:custGeom>
              <a:avLst/>
              <a:gdLst/>
              <a:ahLst/>
              <a:cxnLst/>
              <a:rect l="l" t="t" r="r" b="b"/>
              <a:pathLst>
                <a:path w="3051" h="3051" extrusionOk="0">
                  <a:moveTo>
                    <a:pt x="604" y="0"/>
                  </a:moveTo>
                  <a:lnTo>
                    <a:pt x="0" y="604"/>
                  </a:lnTo>
                  <a:lnTo>
                    <a:pt x="2447" y="3051"/>
                  </a:lnTo>
                  <a:lnTo>
                    <a:pt x="3051" y="3006"/>
                  </a:lnTo>
                  <a:lnTo>
                    <a:pt x="3051" y="244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4814;p10">
              <a:extLst>
                <a:ext uri="{FF2B5EF4-FFF2-40B4-BE49-F238E27FC236}">
                  <a16:creationId xmlns:a16="http://schemas.microsoft.com/office/drawing/2014/main" id="{1D178918-A5DD-281A-F757-4FC9BC60A182}"/>
                </a:ext>
              </a:extLst>
            </p:cNvPr>
            <p:cNvSpPr/>
            <p:nvPr/>
          </p:nvSpPr>
          <p:spPr>
            <a:xfrm>
              <a:off x="2840950" y="1716841"/>
              <a:ext cx="70379" cy="70033"/>
            </a:xfrm>
            <a:custGeom>
              <a:avLst/>
              <a:gdLst/>
              <a:ahLst/>
              <a:cxnLst/>
              <a:rect l="l" t="t" r="r" b="b"/>
              <a:pathLst>
                <a:path w="3052" h="3037" extrusionOk="0">
                  <a:moveTo>
                    <a:pt x="605" y="1"/>
                  </a:moveTo>
                  <a:lnTo>
                    <a:pt x="1" y="605"/>
                  </a:lnTo>
                  <a:lnTo>
                    <a:pt x="2432" y="3037"/>
                  </a:lnTo>
                  <a:lnTo>
                    <a:pt x="3051" y="2433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4815;p10">
              <a:extLst>
                <a:ext uri="{FF2B5EF4-FFF2-40B4-BE49-F238E27FC236}">
                  <a16:creationId xmlns:a16="http://schemas.microsoft.com/office/drawing/2014/main" id="{F5657DFD-CE02-F1F2-718D-9FF405E6F415}"/>
                </a:ext>
              </a:extLst>
            </p:cNvPr>
            <p:cNvSpPr/>
            <p:nvPr/>
          </p:nvSpPr>
          <p:spPr>
            <a:xfrm>
              <a:off x="2756320" y="1688638"/>
              <a:ext cx="70356" cy="70379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620" y="1"/>
                  </a:moveTo>
                  <a:lnTo>
                    <a:pt x="0" y="605"/>
                  </a:lnTo>
                  <a:lnTo>
                    <a:pt x="2447" y="3052"/>
                  </a:lnTo>
                  <a:lnTo>
                    <a:pt x="3036" y="3021"/>
                  </a:lnTo>
                  <a:lnTo>
                    <a:pt x="3051" y="243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816;p10">
              <a:extLst>
                <a:ext uri="{FF2B5EF4-FFF2-40B4-BE49-F238E27FC236}">
                  <a16:creationId xmlns:a16="http://schemas.microsoft.com/office/drawing/2014/main" id="{D46EC893-5295-F896-12C6-828A0A7859CF}"/>
                </a:ext>
              </a:extLst>
            </p:cNvPr>
            <p:cNvSpPr/>
            <p:nvPr/>
          </p:nvSpPr>
          <p:spPr>
            <a:xfrm>
              <a:off x="2812725" y="1744697"/>
              <a:ext cx="70379" cy="70379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605" y="1"/>
                  </a:moveTo>
                  <a:lnTo>
                    <a:pt x="1" y="621"/>
                  </a:lnTo>
                  <a:lnTo>
                    <a:pt x="2433" y="3052"/>
                  </a:lnTo>
                  <a:lnTo>
                    <a:pt x="3051" y="244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2" name="Google Shape;4602;p7"/>
          <p:cNvSpPr txBox="1">
            <a:spLocks noGrp="1"/>
          </p:cNvSpPr>
          <p:nvPr>
            <p:ph type="body" idx="1"/>
          </p:nvPr>
        </p:nvSpPr>
        <p:spPr>
          <a:xfrm>
            <a:off x="1177200" y="1638300"/>
            <a:ext cx="3908700" cy="247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This module will helps to verify the driver ID via Face and Car ID verification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Drivers will be paid based on their rate, the drivers whose rate are higher can claim higher fee. It will encourage the drivers to perform better.</a:t>
            </a:r>
            <a:endParaRPr dirty="0"/>
          </a:p>
        </p:txBody>
      </p:sp>
      <p:sp>
        <p:nvSpPr>
          <p:cNvPr id="4603" name="Google Shape;4603;p7"/>
          <p:cNvSpPr txBox="1">
            <a:spLocks noGrp="1"/>
          </p:cNvSpPr>
          <p:nvPr>
            <p:ph type="title"/>
          </p:nvPr>
        </p:nvSpPr>
        <p:spPr>
          <a:xfrm>
            <a:off x="2453274" y="419285"/>
            <a:ext cx="6690726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02 Driver ID Verification &amp;</a:t>
            </a:r>
            <a:br>
              <a:rPr lang="pt-BR" dirty="0"/>
            </a:br>
            <a:r>
              <a:rPr lang="pt-BR" dirty="0"/>
              <a:t>Rate-Based Fee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4604" name="Google Shape;4604;p7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605" name="Google Shape;4605;p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8" name="Google Shape;4638;p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9" name="Google Shape;4639;p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9" name="Google Shape;4649;p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0" name="Google Shape;4650;p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1" name="Google Shape;4651;p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oogle Shape;4335;p5">
            <a:extLst>
              <a:ext uri="{FF2B5EF4-FFF2-40B4-BE49-F238E27FC236}">
                <a16:creationId xmlns:a16="http://schemas.microsoft.com/office/drawing/2014/main" id="{7F4166E6-7009-4DB9-5396-1CB84524B1B3}"/>
              </a:ext>
            </a:extLst>
          </p:cNvPr>
          <p:cNvGrpSpPr/>
          <p:nvPr/>
        </p:nvGrpSpPr>
        <p:grpSpPr>
          <a:xfrm>
            <a:off x="1703674" y="186839"/>
            <a:ext cx="872400" cy="872400"/>
            <a:chOff x="3151474" y="2425085"/>
            <a:chExt cx="872400" cy="872400"/>
          </a:xfrm>
        </p:grpSpPr>
        <p:sp>
          <p:nvSpPr>
            <p:cNvPr id="26" name="Google Shape;4336;p5">
              <a:extLst>
                <a:ext uri="{FF2B5EF4-FFF2-40B4-BE49-F238E27FC236}">
                  <a16:creationId xmlns:a16="http://schemas.microsoft.com/office/drawing/2014/main" id="{9A2061E2-EB7B-8ADF-D7BA-DF9CB5F274FA}"/>
                </a:ext>
              </a:extLst>
            </p:cNvPr>
            <p:cNvSpPr/>
            <p:nvPr/>
          </p:nvSpPr>
          <p:spPr>
            <a:xfrm>
              <a:off x="315147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4337;p5">
              <a:extLst>
                <a:ext uri="{FF2B5EF4-FFF2-40B4-BE49-F238E27FC236}">
                  <a16:creationId xmlns:a16="http://schemas.microsoft.com/office/drawing/2014/main" id="{4712117E-C23E-2CC3-9B96-59922365BED7}"/>
                </a:ext>
              </a:extLst>
            </p:cNvPr>
            <p:cNvGrpSpPr/>
            <p:nvPr/>
          </p:nvGrpSpPr>
          <p:grpSpPr>
            <a:xfrm>
              <a:off x="3298915" y="2587999"/>
              <a:ext cx="590376" cy="590337"/>
              <a:chOff x="4058472" y="1571978"/>
              <a:chExt cx="331579" cy="331557"/>
            </a:xfrm>
          </p:grpSpPr>
          <p:sp>
            <p:nvSpPr>
              <p:cNvPr id="28" name="Google Shape;4338;p5">
                <a:extLst>
                  <a:ext uri="{FF2B5EF4-FFF2-40B4-BE49-F238E27FC236}">
                    <a16:creationId xmlns:a16="http://schemas.microsoft.com/office/drawing/2014/main" id="{3E6BBA0D-36CF-B6C4-9A68-A35531D65BD5}"/>
                  </a:ext>
                </a:extLst>
              </p:cNvPr>
              <p:cNvSpPr/>
              <p:nvPr/>
            </p:nvSpPr>
            <p:spPr>
              <a:xfrm>
                <a:off x="4058472" y="1591464"/>
                <a:ext cx="172420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746" y="2826"/>
                    </a:lnTo>
                    <a:lnTo>
                      <a:pt x="7190" y="2538"/>
                    </a:lnTo>
                    <a:lnTo>
                      <a:pt x="7476" y="1269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4339;p5">
                <a:extLst>
                  <a:ext uri="{FF2B5EF4-FFF2-40B4-BE49-F238E27FC236}">
                    <a16:creationId xmlns:a16="http://schemas.microsoft.com/office/drawing/2014/main" id="{84553DB8-3ED4-DE1E-8EEB-017D37D7ED63}"/>
                  </a:ext>
                </a:extLst>
              </p:cNvPr>
              <p:cNvSpPr/>
              <p:nvPr/>
            </p:nvSpPr>
            <p:spPr>
              <a:xfrm>
                <a:off x="4224250" y="1591464"/>
                <a:ext cx="16580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807" y="2826"/>
                    </a:lnTo>
                    <a:lnTo>
                      <a:pt x="7190" y="253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4340;p5">
                <a:extLst>
                  <a:ext uri="{FF2B5EF4-FFF2-40B4-BE49-F238E27FC236}">
                    <a16:creationId xmlns:a16="http://schemas.microsoft.com/office/drawing/2014/main" id="{82E2D541-F373-7F19-D52D-4A1B86255D14}"/>
                  </a:ext>
                </a:extLst>
              </p:cNvPr>
              <p:cNvSpPr/>
              <p:nvPr/>
            </p:nvSpPr>
            <p:spPr>
              <a:xfrm>
                <a:off x="4097489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4341;p5">
                <a:extLst>
                  <a:ext uri="{FF2B5EF4-FFF2-40B4-BE49-F238E27FC236}">
                    <a16:creationId xmlns:a16="http://schemas.microsoft.com/office/drawing/2014/main" id="{D48B97DB-55C7-B0CA-1329-7E857634248D}"/>
                  </a:ext>
                </a:extLst>
              </p:cNvPr>
              <p:cNvSpPr/>
              <p:nvPr/>
            </p:nvSpPr>
            <p:spPr>
              <a:xfrm>
                <a:off x="4136484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4342;p5">
                <a:extLst>
                  <a:ext uri="{FF2B5EF4-FFF2-40B4-BE49-F238E27FC236}">
                    <a16:creationId xmlns:a16="http://schemas.microsoft.com/office/drawing/2014/main" id="{A930700B-6058-7CC0-D326-52EA8A08C9DB}"/>
                  </a:ext>
                </a:extLst>
              </p:cNvPr>
              <p:cNvSpPr/>
              <p:nvPr/>
            </p:nvSpPr>
            <p:spPr>
              <a:xfrm>
                <a:off x="4175501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4343;p5">
                <a:extLst>
                  <a:ext uri="{FF2B5EF4-FFF2-40B4-BE49-F238E27FC236}">
                    <a16:creationId xmlns:a16="http://schemas.microsoft.com/office/drawing/2014/main" id="{1F7BCD9E-2784-9E2E-75E1-969986B9F652}"/>
                  </a:ext>
                </a:extLst>
              </p:cNvPr>
              <p:cNvSpPr/>
              <p:nvPr/>
            </p:nvSpPr>
            <p:spPr>
              <a:xfrm>
                <a:off x="4253513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4344;p5">
                <a:extLst>
                  <a:ext uri="{FF2B5EF4-FFF2-40B4-BE49-F238E27FC236}">
                    <a16:creationId xmlns:a16="http://schemas.microsoft.com/office/drawing/2014/main" id="{B14629E4-5622-E1E7-4441-5786424864B3}"/>
                  </a:ext>
                </a:extLst>
              </p:cNvPr>
              <p:cNvSpPr/>
              <p:nvPr/>
            </p:nvSpPr>
            <p:spPr>
              <a:xfrm>
                <a:off x="4292508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4345;p5">
                <a:extLst>
                  <a:ext uri="{FF2B5EF4-FFF2-40B4-BE49-F238E27FC236}">
                    <a16:creationId xmlns:a16="http://schemas.microsoft.com/office/drawing/2014/main" id="{478D918A-E2F7-F709-17A7-1E709237D7E7}"/>
                  </a:ext>
                </a:extLst>
              </p:cNvPr>
              <p:cNvSpPr/>
              <p:nvPr/>
            </p:nvSpPr>
            <p:spPr>
              <a:xfrm>
                <a:off x="4331525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4346;p5">
                <a:extLst>
                  <a:ext uri="{FF2B5EF4-FFF2-40B4-BE49-F238E27FC236}">
                    <a16:creationId xmlns:a16="http://schemas.microsoft.com/office/drawing/2014/main" id="{2A22B959-F3F1-F12F-B060-6DEEB0839B0C}"/>
                  </a:ext>
                </a:extLst>
              </p:cNvPr>
              <p:cNvSpPr/>
              <p:nvPr/>
            </p:nvSpPr>
            <p:spPr>
              <a:xfrm>
                <a:off x="4214496" y="1571978"/>
                <a:ext cx="16396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710" y="89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4347;p5">
                <a:extLst>
                  <a:ext uri="{FF2B5EF4-FFF2-40B4-BE49-F238E27FC236}">
                    <a16:creationId xmlns:a16="http://schemas.microsoft.com/office/drawing/2014/main" id="{B4A98631-61BC-30AB-CC7B-CD5899DA8883}"/>
                  </a:ext>
                </a:extLst>
              </p:cNvPr>
              <p:cNvSpPr/>
              <p:nvPr/>
            </p:nvSpPr>
            <p:spPr>
              <a:xfrm>
                <a:off x="4224250" y="1571978"/>
                <a:ext cx="9777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348;p5">
                <a:extLst>
                  <a:ext uri="{FF2B5EF4-FFF2-40B4-BE49-F238E27FC236}">
                    <a16:creationId xmlns:a16="http://schemas.microsoft.com/office/drawing/2014/main" id="{60BEDF29-5A56-31FB-DA1A-D83A844CA052}"/>
                  </a:ext>
                </a:extLst>
              </p:cNvPr>
              <p:cNvSpPr/>
              <p:nvPr/>
            </p:nvSpPr>
            <p:spPr>
              <a:xfrm>
                <a:off x="4058472" y="1649967"/>
                <a:ext cx="172420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476" y="3641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349;p5">
                <a:extLst>
                  <a:ext uri="{FF2B5EF4-FFF2-40B4-BE49-F238E27FC236}">
                    <a16:creationId xmlns:a16="http://schemas.microsoft.com/office/drawing/2014/main" id="{29EDDE19-D0E9-BAE6-BE62-260CD8CE55BC}"/>
                  </a:ext>
                </a:extLst>
              </p:cNvPr>
              <p:cNvSpPr/>
              <p:nvPr/>
            </p:nvSpPr>
            <p:spPr>
              <a:xfrm>
                <a:off x="4224250" y="1649967"/>
                <a:ext cx="165801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350;p5">
                <a:extLst>
                  <a:ext uri="{FF2B5EF4-FFF2-40B4-BE49-F238E27FC236}">
                    <a16:creationId xmlns:a16="http://schemas.microsoft.com/office/drawing/2014/main" id="{47DB48E9-AA73-9D4A-81C1-DBD7C1E2D600}"/>
                  </a:ext>
                </a:extLst>
              </p:cNvPr>
              <p:cNvSpPr/>
              <p:nvPr/>
            </p:nvSpPr>
            <p:spPr>
              <a:xfrm>
                <a:off x="4142756" y="1688984"/>
                <a:ext cx="88135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671" extrusionOk="0">
                    <a:moveTo>
                      <a:pt x="1118" y="0"/>
                    </a:moveTo>
                    <a:cubicBezTo>
                      <a:pt x="1117" y="3"/>
                      <a:pt x="1117" y="4"/>
                      <a:pt x="1117" y="4"/>
                    </a:cubicBezTo>
                    <a:cubicBezTo>
                      <a:pt x="1117" y="4"/>
                      <a:pt x="1118" y="2"/>
                      <a:pt x="1118" y="2"/>
                    </a:cubicBezTo>
                    <a:lnTo>
                      <a:pt x="1118" y="2"/>
                    </a:lnTo>
                    <a:cubicBezTo>
                      <a:pt x="1119" y="2"/>
                      <a:pt x="1067" y="172"/>
                      <a:pt x="1" y="3383"/>
                    </a:cubicBezTo>
                    <a:lnTo>
                      <a:pt x="1964" y="3671"/>
                    </a:lnTo>
                    <a:lnTo>
                      <a:pt x="3535" y="3383"/>
                    </a:lnTo>
                    <a:lnTo>
                      <a:pt x="3821" y="1828"/>
                    </a:lnTo>
                    <a:lnTo>
                      <a:pt x="353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351;p5">
                <a:extLst>
                  <a:ext uri="{FF2B5EF4-FFF2-40B4-BE49-F238E27FC236}">
                    <a16:creationId xmlns:a16="http://schemas.microsoft.com/office/drawing/2014/main" id="{40E27829-9A36-147C-037E-D03FEC42830B}"/>
                  </a:ext>
                </a:extLst>
              </p:cNvPr>
              <p:cNvSpPr/>
              <p:nvPr/>
            </p:nvSpPr>
            <p:spPr>
              <a:xfrm>
                <a:off x="4224250" y="1688984"/>
                <a:ext cx="81863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671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1722" y="3671"/>
                    </a:lnTo>
                    <a:lnTo>
                      <a:pt x="3549" y="3383"/>
                    </a:lnTo>
                    <a:cubicBezTo>
                      <a:pt x="2483" y="172"/>
                      <a:pt x="2420" y="2"/>
                      <a:pt x="2418" y="2"/>
                    </a:cubicBezTo>
                    <a:lnTo>
                      <a:pt x="2418" y="2"/>
                    </a:lnTo>
                    <a:cubicBezTo>
                      <a:pt x="2418" y="2"/>
                      <a:pt x="2418" y="4"/>
                      <a:pt x="2418" y="4"/>
                    </a:cubicBezTo>
                    <a:cubicBezTo>
                      <a:pt x="2418" y="4"/>
                      <a:pt x="2418" y="3"/>
                      <a:pt x="241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352;p5">
                <a:extLst>
                  <a:ext uri="{FF2B5EF4-FFF2-40B4-BE49-F238E27FC236}">
                    <a16:creationId xmlns:a16="http://schemas.microsoft.com/office/drawing/2014/main" id="{B529F11C-C417-8405-7E43-5963E87A0185}"/>
                  </a:ext>
                </a:extLst>
              </p:cNvPr>
              <p:cNvSpPr/>
              <p:nvPr/>
            </p:nvSpPr>
            <p:spPr>
              <a:xfrm>
                <a:off x="4163303" y="1708493"/>
                <a:ext cx="67589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25" extrusionOk="0">
                    <a:moveTo>
                      <a:pt x="831" y="0"/>
                    </a:moveTo>
                    <a:cubicBezTo>
                      <a:pt x="830" y="5"/>
                      <a:pt x="830" y="6"/>
                      <a:pt x="831" y="6"/>
                    </a:cubicBezTo>
                    <a:cubicBezTo>
                      <a:pt x="831" y="6"/>
                      <a:pt x="833" y="3"/>
                      <a:pt x="833" y="3"/>
                    </a:cubicBezTo>
                    <a:lnTo>
                      <a:pt x="833" y="3"/>
                    </a:lnTo>
                    <a:cubicBezTo>
                      <a:pt x="837" y="3"/>
                      <a:pt x="791" y="155"/>
                      <a:pt x="0" y="2537"/>
                    </a:cubicBezTo>
                    <a:lnTo>
                      <a:pt x="1315" y="2825"/>
                    </a:lnTo>
                    <a:lnTo>
                      <a:pt x="2644" y="2537"/>
                    </a:lnTo>
                    <a:lnTo>
                      <a:pt x="2930" y="1345"/>
                    </a:lnTo>
                    <a:lnTo>
                      <a:pt x="2644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53;p5">
                <a:extLst>
                  <a:ext uri="{FF2B5EF4-FFF2-40B4-BE49-F238E27FC236}">
                    <a16:creationId xmlns:a16="http://schemas.microsoft.com/office/drawing/2014/main" id="{6B535B43-5996-BD43-ECEE-D21B9F060C49}"/>
                  </a:ext>
                </a:extLst>
              </p:cNvPr>
              <p:cNvSpPr/>
              <p:nvPr/>
            </p:nvSpPr>
            <p:spPr>
              <a:xfrm>
                <a:off x="4224250" y="1708493"/>
                <a:ext cx="61317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825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330" y="2825"/>
                    </a:lnTo>
                    <a:lnTo>
                      <a:pt x="2659" y="2537"/>
                    </a:lnTo>
                    <a:cubicBezTo>
                      <a:pt x="1868" y="155"/>
                      <a:pt x="1812" y="3"/>
                      <a:pt x="1812" y="3"/>
                    </a:cubicBezTo>
                    <a:lnTo>
                      <a:pt x="1812" y="3"/>
                    </a:lnTo>
                    <a:cubicBezTo>
                      <a:pt x="1812" y="3"/>
                      <a:pt x="1814" y="6"/>
                      <a:pt x="1814" y="6"/>
                    </a:cubicBezTo>
                    <a:cubicBezTo>
                      <a:pt x="1814" y="6"/>
                      <a:pt x="1814" y="5"/>
                      <a:pt x="1813" y="0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354;p5">
                <a:extLst>
                  <a:ext uri="{FF2B5EF4-FFF2-40B4-BE49-F238E27FC236}">
                    <a16:creationId xmlns:a16="http://schemas.microsoft.com/office/drawing/2014/main" id="{341FC3CC-3DE5-3D3F-176F-C168B5E6DFFE}"/>
                  </a:ext>
                </a:extLst>
              </p:cNvPr>
              <p:cNvSpPr/>
              <p:nvPr/>
            </p:nvSpPr>
            <p:spPr>
              <a:xfrm>
                <a:off x="4136484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355;p5">
                <a:extLst>
                  <a:ext uri="{FF2B5EF4-FFF2-40B4-BE49-F238E27FC236}">
                    <a16:creationId xmlns:a16="http://schemas.microsoft.com/office/drawing/2014/main" id="{7400B6B6-A30A-9F26-FC83-42B715ABCB62}"/>
                  </a:ext>
                </a:extLst>
              </p:cNvPr>
              <p:cNvSpPr/>
              <p:nvPr/>
            </p:nvSpPr>
            <p:spPr>
              <a:xfrm>
                <a:off x="4292508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356;p5">
                <a:extLst>
                  <a:ext uri="{FF2B5EF4-FFF2-40B4-BE49-F238E27FC236}">
                    <a16:creationId xmlns:a16="http://schemas.microsoft.com/office/drawing/2014/main" id="{817DBA92-048B-8D31-99FF-C2BF58AE4C0A}"/>
                  </a:ext>
                </a:extLst>
              </p:cNvPr>
              <p:cNvSpPr/>
              <p:nvPr/>
            </p:nvSpPr>
            <p:spPr>
              <a:xfrm>
                <a:off x="4116998" y="1766996"/>
                <a:ext cx="113893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3384" extrusionOk="0">
                    <a:moveTo>
                      <a:pt x="0" y="0"/>
                    </a:moveTo>
                    <a:lnTo>
                      <a:pt x="0" y="3383"/>
                    </a:lnTo>
                    <a:lnTo>
                      <a:pt x="4652" y="3383"/>
                    </a:lnTo>
                    <a:lnTo>
                      <a:pt x="4938" y="1692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357;p5">
                <a:extLst>
                  <a:ext uri="{FF2B5EF4-FFF2-40B4-BE49-F238E27FC236}">
                    <a16:creationId xmlns:a16="http://schemas.microsoft.com/office/drawing/2014/main" id="{56BB36DD-9AEE-61AF-78E9-B5CCF8910AC3}"/>
                  </a:ext>
                </a:extLst>
              </p:cNvPr>
              <p:cNvSpPr/>
              <p:nvPr/>
            </p:nvSpPr>
            <p:spPr>
              <a:xfrm>
                <a:off x="4224250" y="1766996"/>
                <a:ext cx="107298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384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4652" y="3383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358;p5">
                <a:extLst>
                  <a:ext uri="{FF2B5EF4-FFF2-40B4-BE49-F238E27FC236}">
                    <a16:creationId xmlns:a16="http://schemas.microsoft.com/office/drawing/2014/main" id="{C2C2F30F-AEF6-38AC-1EB0-2353735BBF9D}"/>
                  </a:ext>
                </a:extLst>
              </p:cNvPr>
              <p:cNvSpPr/>
              <p:nvPr/>
            </p:nvSpPr>
            <p:spPr>
              <a:xfrm>
                <a:off x="4155993" y="1796236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359;p5">
                <a:extLst>
                  <a:ext uri="{FF2B5EF4-FFF2-40B4-BE49-F238E27FC236}">
                    <a16:creationId xmlns:a16="http://schemas.microsoft.com/office/drawing/2014/main" id="{9E78003D-D999-5FE3-9ABC-F3B10F992682}"/>
                  </a:ext>
                </a:extLst>
              </p:cNvPr>
              <p:cNvSpPr/>
              <p:nvPr/>
            </p:nvSpPr>
            <p:spPr>
              <a:xfrm>
                <a:off x="4273022" y="1796236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4360;p5">
                <a:extLst>
                  <a:ext uri="{FF2B5EF4-FFF2-40B4-BE49-F238E27FC236}">
                    <a16:creationId xmlns:a16="http://schemas.microsoft.com/office/drawing/2014/main" id="{8FBD86CC-1325-F999-3BD3-CD9D5D51A9D2}"/>
                  </a:ext>
                </a:extLst>
              </p:cNvPr>
              <p:cNvSpPr/>
              <p:nvPr/>
            </p:nvSpPr>
            <p:spPr>
              <a:xfrm>
                <a:off x="4195010" y="1796236"/>
                <a:ext cx="3588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269" y="847"/>
                    </a:lnTo>
                    <a:lnTo>
                      <a:pt x="1555" y="424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4361;p5">
                <a:extLst>
                  <a:ext uri="{FF2B5EF4-FFF2-40B4-BE49-F238E27FC236}">
                    <a16:creationId xmlns:a16="http://schemas.microsoft.com/office/drawing/2014/main" id="{EA1CDE1A-EC88-CE8A-FB5B-EA42D35CA6B0}"/>
                  </a:ext>
                </a:extLst>
              </p:cNvPr>
              <p:cNvSpPr/>
              <p:nvPr/>
            </p:nvSpPr>
            <p:spPr>
              <a:xfrm>
                <a:off x="4224250" y="1796236"/>
                <a:ext cx="2928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269" y="847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54" name="Picture 6" descr="Download Facial Recognition &amp; Face Detection App latest 1.0 Android APK">
            <a:extLst>
              <a:ext uri="{FF2B5EF4-FFF2-40B4-BE49-F238E27FC236}">
                <a16:creationId xmlns:a16="http://schemas.microsoft.com/office/drawing/2014/main" id="{92ADDA45-0FAC-9228-D4E5-E0CC2C3D0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6509" r="14236" b="764"/>
          <a:stretch/>
        </p:blipFill>
        <p:spPr bwMode="auto">
          <a:xfrm>
            <a:off x="5912855" y="1099086"/>
            <a:ext cx="1944524" cy="39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4602;p7">
            <a:extLst>
              <a:ext uri="{FF2B5EF4-FFF2-40B4-BE49-F238E27FC236}">
                <a16:creationId xmlns:a16="http://schemas.microsoft.com/office/drawing/2014/main" id="{70DFEE4A-312D-4136-A737-DE6DCDB1D970}"/>
              </a:ext>
            </a:extLst>
          </p:cNvPr>
          <p:cNvSpPr txBox="1">
            <a:spLocks/>
          </p:cNvSpPr>
          <p:nvPr/>
        </p:nvSpPr>
        <p:spPr>
          <a:xfrm>
            <a:off x="6000057" y="4154638"/>
            <a:ext cx="1096782" cy="470200"/>
          </a:xfrm>
          <a:prstGeom prst="rect">
            <a:avLst/>
          </a:prstGeom>
          <a:solidFill>
            <a:srgbClr val="03010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en-US" sz="1000" dirty="0"/>
              <a:t>Name    : Andy</a:t>
            </a:r>
          </a:p>
          <a:p>
            <a:pPr marL="0" indent="0">
              <a:buNone/>
            </a:pPr>
            <a:r>
              <a:rPr lang="en-US" sz="1000" dirty="0"/>
              <a:t>Car ID   : 123 XYZ</a:t>
            </a:r>
          </a:p>
        </p:txBody>
      </p:sp>
    </p:spTree>
    <p:extLst>
      <p:ext uri="{BB962C8B-B14F-4D97-AF65-F5344CB8AC3E}">
        <p14:creationId xmlns:p14="http://schemas.microsoft.com/office/powerpoint/2010/main" val="119279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p8"/>
          <p:cNvSpPr/>
          <p:nvPr/>
        </p:nvSpPr>
        <p:spPr>
          <a:xfrm>
            <a:off x="1330606" y="30543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1" name="Google Shape;4661;p8"/>
          <p:cNvSpPr/>
          <p:nvPr/>
        </p:nvSpPr>
        <p:spPr>
          <a:xfrm>
            <a:off x="4745431" y="30543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2" name="Google Shape;4662;p8"/>
          <p:cNvSpPr txBox="1">
            <a:spLocks noGrp="1"/>
          </p:cNvSpPr>
          <p:nvPr>
            <p:ph type="title"/>
          </p:nvPr>
        </p:nvSpPr>
        <p:spPr>
          <a:xfrm>
            <a:off x="562520" y="258321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>
                <a:solidFill>
                  <a:schemeClr val="dk2"/>
                </a:solidFill>
              </a:rPr>
              <a:t>03 GPS Tracked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63" name="Google Shape;4663;p8"/>
          <p:cNvSpPr txBox="1">
            <a:spLocks noGrp="1"/>
          </p:cNvSpPr>
          <p:nvPr>
            <p:ph type="subTitle" idx="1"/>
          </p:nvPr>
        </p:nvSpPr>
        <p:spPr>
          <a:xfrm>
            <a:off x="1640981" y="30304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By Linked Apps</a:t>
            </a:r>
            <a:endParaRPr dirty="0"/>
          </a:p>
        </p:txBody>
      </p:sp>
      <p:sp>
        <p:nvSpPr>
          <p:cNvPr id="4664" name="Google Shape;4664;p8"/>
          <p:cNvSpPr txBox="1">
            <a:spLocks noGrp="1"/>
          </p:cNvSpPr>
          <p:nvPr>
            <p:ph type="subTitle" idx="2"/>
          </p:nvPr>
        </p:nvSpPr>
        <p:spPr>
          <a:xfrm>
            <a:off x="1255581" y="3498671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Tell the live location of linked family members through apps, and also tell about their location history.</a:t>
            </a:r>
            <a:endParaRPr dirty="0"/>
          </a:p>
        </p:txBody>
      </p:sp>
      <p:sp>
        <p:nvSpPr>
          <p:cNvPr id="4665" name="Google Shape;4665;p8"/>
          <p:cNvSpPr txBox="1">
            <a:spLocks noGrp="1"/>
          </p:cNvSpPr>
          <p:nvPr>
            <p:ph type="subTitle" idx="3"/>
          </p:nvPr>
        </p:nvSpPr>
        <p:spPr>
          <a:xfrm>
            <a:off x="5055781" y="30304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IoT (Smartwatch)</a:t>
            </a:r>
            <a:endParaRPr dirty="0"/>
          </a:p>
        </p:txBody>
      </p:sp>
      <p:sp>
        <p:nvSpPr>
          <p:cNvPr id="4666" name="Google Shape;4666;p8"/>
          <p:cNvSpPr txBox="1">
            <a:spLocks noGrp="1"/>
          </p:cNvSpPr>
          <p:nvPr>
            <p:ph type="subTitle" idx="4"/>
          </p:nvPr>
        </p:nvSpPr>
        <p:spPr>
          <a:xfrm>
            <a:off x="4822131" y="3498671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GPS can e tracked by smartwatch for kids that not allowed to bring phone to their school.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2266C6-696F-76D0-004C-BCF398F16F3A}"/>
              </a:ext>
            </a:extLst>
          </p:cNvPr>
          <p:cNvGrpSpPr/>
          <p:nvPr/>
        </p:nvGrpSpPr>
        <p:grpSpPr>
          <a:xfrm>
            <a:off x="1609151" y="735393"/>
            <a:ext cx="2260862" cy="2158708"/>
            <a:chOff x="5150778" y="1059239"/>
            <a:chExt cx="3273232" cy="3253389"/>
          </a:xfrm>
        </p:grpSpPr>
        <p:sp>
          <p:nvSpPr>
            <p:cNvPr id="3" name="Google Shape;4654;p7">
              <a:extLst>
                <a:ext uri="{FF2B5EF4-FFF2-40B4-BE49-F238E27FC236}">
                  <a16:creationId xmlns:a16="http://schemas.microsoft.com/office/drawing/2014/main" id="{650838F2-1946-87F0-FAEA-A1F8B8DD8D97}"/>
                </a:ext>
              </a:extLst>
            </p:cNvPr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655;p7">
              <a:extLst>
                <a:ext uri="{FF2B5EF4-FFF2-40B4-BE49-F238E27FC236}">
                  <a16:creationId xmlns:a16="http://schemas.microsoft.com/office/drawing/2014/main" id="{A99F913C-F131-3183-475B-5F760D03E034}"/>
                </a:ext>
              </a:extLst>
            </p:cNvPr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Picture 2" descr="Google's Parental Controls - Google Safety Center">
              <a:extLst>
                <a:ext uri="{FF2B5EF4-FFF2-40B4-BE49-F238E27FC236}">
                  <a16:creationId xmlns:a16="http://schemas.microsoft.com/office/drawing/2014/main" id="{14F03A7A-C4FC-C609-C07A-078B88914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4602;p7">
              <a:extLst>
                <a:ext uri="{FF2B5EF4-FFF2-40B4-BE49-F238E27FC236}">
                  <a16:creationId xmlns:a16="http://schemas.microsoft.com/office/drawing/2014/main" id="{C1602476-488E-06CA-ADC2-1DC0CA749783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7" name="Google Shape;4602;p7">
              <a:extLst>
                <a:ext uri="{FF2B5EF4-FFF2-40B4-BE49-F238E27FC236}">
                  <a16:creationId xmlns:a16="http://schemas.microsoft.com/office/drawing/2014/main" id="{A21F1A99-D676-E73D-5C72-EB4331B7917A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9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  <p:pic>
        <p:nvPicPr>
          <p:cNvPr id="3076" name="Picture 4" descr="7 Best Smartwatches for Kids of 2023">
            <a:extLst>
              <a:ext uri="{FF2B5EF4-FFF2-40B4-BE49-F238E27FC236}">
                <a16:creationId xmlns:a16="http://schemas.microsoft.com/office/drawing/2014/main" id="{1B0019FE-8CF0-2F0C-0001-2A48B3DE3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4" t="-2378" r="26946" b="14791"/>
          <a:stretch/>
        </p:blipFill>
        <p:spPr bwMode="auto">
          <a:xfrm>
            <a:off x="5204852" y="903102"/>
            <a:ext cx="1783557" cy="19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4401;p5">
            <a:extLst>
              <a:ext uri="{FF2B5EF4-FFF2-40B4-BE49-F238E27FC236}">
                <a16:creationId xmlns:a16="http://schemas.microsoft.com/office/drawing/2014/main" id="{B740424E-EB50-8E54-AA8D-4B77384F29D9}"/>
              </a:ext>
            </a:extLst>
          </p:cNvPr>
          <p:cNvGrpSpPr/>
          <p:nvPr/>
        </p:nvGrpSpPr>
        <p:grpSpPr>
          <a:xfrm>
            <a:off x="2262057" y="-41379"/>
            <a:ext cx="872400" cy="872400"/>
            <a:chOff x="5137337" y="2425085"/>
            <a:chExt cx="872400" cy="872400"/>
          </a:xfrm>
        </p:grpSpPr>
        <p:sp>
          <p:nvSpPr>
            <p:cNvPr id="9" name="Google Shape;4402;p5">
              <a:extLst>
                <a:ext uri="{FF2B5EF4-FFF2-40B4-BE49-F238E27FC236}">
                  <a16:creationId xmlns:a16="http://schemas.microsoft.com/office/drawing/2014/main" id="{232B9CAB-CE26-1A46-EFE0-4D3882A2BFA5}"/>
                </a:ext>
              </a:extLst>
            </p:cNvPr>
            <p:cNvSpPr/>
            <p:nvPr/>
          </p:nvSpPr>
          <p:spPr>
            <a:xfrm>
              <a:off x="5137337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4403;p5">
              <a:extLst>
                <a:ext uri="{FF2B5EF4-FFF2-40B4-BE49-F238E27FC236}">
                  <a16:creationId xmlns:a16="http://schemas.microsoft.com/office/drawing/2014/main" id="{9DF10BFF-3E44-AA89-9FE6-CB0724B1A50E}"/>
                </a:ext>
              </a:extLst>
            </p:cNvPr>
            <p:cNvGrpSpPr/>
            <p:nvPr/>
          </p:nvGrpSpPr>
          <p:grpSpPr>
            <a:xfrm>
              <a:off x="5277627" y="2588307"/>
              <a:ext cx="589719" cy="589721"/>
              <a:chOff x="2668208" y="2810046"/>
              <a:chExt cx="331210" cy="331211"/>
            </a:xfrm>
          </p:grpSpPr>
          <p:sp>
            <p:nvSpPr>
              <p:cNvPr id="11" name="Google Shape;4404;p5">
                <a:extLst>
                  <a:ext uri="{FF2B5EF4-FFF2-40B4-BE49-F238E27FC236}">
                    <a16:creationId xmlns:a16="http://schemas.microsoft.com/office/drawing/2014/main" id="{C8820CC0-A8E4-31F5-B849-36820338D65F}"/>
                  </a:ext>
                </a:extLst>
              </p:cNvPr>
              <p:cNvSpPr/>
              <p:nvPr/>
            </p:nvSpPr>
            <p:spPr>
              <a:xfrm>
                <a:off x="2741677" y="2810046"/>
                <a:ext cx="28249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566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439" y="3565"/>
                    </a:lnTo>
                    <a:lnTo>
                      <a:pt x="847" y="3384"/>
                    </a:lnTo>
                    <a:lnTo>
                      <a:pt x="1225" y="184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4405;p5">
                <a:extLst>
                  <a:ext uri="{FF2B5EF4-FFF2-40B4-BE49-F238E27FC236}">
                    <a16:creationId xmlns:a16="http://schemas.microsoft.com/office/drawing/2014/main" id="{018BA560-22F8-F66C-10A9-F804F193D39F}"/>
                  </a:ext>
                </a:extLst>
              </p:cNvPr>
              <p:cNvSpPr/>
              <p:nvPr/>
            </p:nvSpPr>
            <p:spPr>
              <a:xfrm>
                <a:off x="2668208" y="2917321"/>
                <a:ext cx="48426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9711" extrusionOk="0">
                    <a:moveTo>
                      <a:pt x="1" y="0"/>
                    </a:moveTo>
                    <a:lnTo>
                      <a:pt x="1" y="9711"/>
                    </a:lnTo>
                    <a:lnTo>
                      <a:pt x="847" y="9711"/>
                    </a:lnTo>
                    <a:lnTo>
                      <a:pt x="847" y="830"/>
                    </a:lnTo>
                    <a:lnTo>
                      <a:pt x="1692" y="830"/>
                    </a:lnTo>
                    <a:lnTo>
                      <a:pt x="2099" y="408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4406;p5">
                <a:extLst>
                  <a:ext uri="{FF2B5EF4-FFF2-40B4-BE49-F238E27FC236}">
                    <a16:creationId xmlns:a16="http://schemas.microsoft.com/office/drawing/2014/main" id="{16A25595-CEDF-594C-4FAF-07ACF4F7D810}"/>
                  </a:ext>
                </a:extLst>
              </p:cNvPr>
              <p:cNvSpPr/>
              <p:nvPr/>
            </p:nvSpPr>
            <p:spPr>
              <a:xfrm>
                <a:off x="2950646" y="2917321"/>
                <a:ext cx="48772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9711" extrusionOk="0">
                    <a:moveTo>
                      <a:pt x="423" y="0"/>
                    </a:moveTo>
                    <a:lnTo>
                      <a:pt x="0" y="408"/>
                    </a:lnTo>
                    <a:lnTo>
                      <a:pt x="423" y="830"/>
                    </a:lnTo>
                    <a:lnTo>
                      <a:pt x="1269" y="830"/>
                    </a:lnTo>
                    <a:lnTo>
                      <a:pt x="1269" y="9711"/>
                    </a:lnTo>
                    <a:lnTo>
                      <a:pt x="2115" y="9711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4407;p5">
                <a:extLst>
                  <a:ext uri="{FF2B5EF4-FFF2-40B4-BE49-F238E27FC236}">
                    <a16:creationId xmlns:a16="http://schemas.microsoft.com/office/drawing/2014/main" id="{67B41376-1A4C-788F-B749-82AB9411F2DE}"/>
                  </a:ext>
                </a:extLst>
              </p:cNvPr>
              <p:cNvSpPr/>
              <p:nvPr/>
            </p:nvSpPr>
            <p:spPr>
              <a:xfrm>
                <a:off x="2761185" y="2810046"/>
                <a:ext cx="79096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671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1450" y="3670"/>
                    </a:lnTo>
                    <a:lnTo>
                      <a:pt x="3142" y="3384"/>
                    </a:lnTo>
                    <a:lnTo>
                      <a:pt x="3429" y="1843"/>
                    </a:lnTo>
                    <a:lnTo>
                      <a:pt x="3142" y="1"/>
                    </a:lnTo>
                    <a:lnTo>
                      <a:pt x="1904" y="1"/>
                    </a:lnTo>
                    <a:lnTo>
                      <a:pt x="1450" y="27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4408;p5">
                <a:extLst>
                  <a:ext uri="{FF2B5EF4-FFF2-40B4-BE49-F238E27FC236}">
                    <a16:creationId xmlns:a16="http://schemas.microsoft.com/office/drawing/2014/main" id="{3AAE05AD-F8AD-3E85-CAC0-9A3FE15B5AF2}"/>
                  </a:ext>
                </a:extLst>
              </p:cNvPr>
              <p:cNvSpPr/>
              <p:nvPr/>
            </p:nvSpPr>
            <p:spPr>
              <a:xfrm>
                <a:off x="2833617" y="2810046"/>
                <a:ext cx="76651" cy="8534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701" extrusionOk="0">
                    <a:moveTo>
                      <a:pt x="1" y="1"/>
                    </a:moveTo>
                    <a:lnTo>
                      <a:pt x="1" y="3384"/>
                    </a:lnTo>
                    <a:lnTo>
                      <a:pt x="1964" y="3700"/>
                    </a:lnTo>
                    <a:lnTo>
                      <a:pt x="3142" y="3384"/>
                    </a:lnTo>
                    <a:lnTo>
                      <a:pt x="3323" y="1737"/>
                    </a:lnTo>
                    <a:lnTo>
                      <a:pt x="2947" y="1"/>
                    </a:lnTo>
                    <a:lnTo>
                      <a:pt x="2101" y="1"/>
                    </a:lnTo>
                    <a:lnTo>
                      <a:pt x="1692" y="273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4409;p5">
                <a:extLst>
                  <a:ext uri="{FF2B5EF4-FFF2-40B4-BE49-F238E27FC236}">
                    <a16:creationId xmlns:a16="http://schemas.microsoft.com/office/drawing/2014/main" id="{6082C02D-06DF-00B2-378F-24698AE0EC16}"/>
                  </a:ext>
                </a:extLst>
              </p:cNvPr>
              <p:cNvSpPr/>
              <p:nvPr/>
            </p:nvSpPr>
            <p:spPr>
              <a:xfrm>
                <a:off x="2740985" y="2978615"/>
                <a:ext cx="99296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7053" extrusionOk="0">
                    <a:moveTo>
                      <a:pt x="2055" y="0"/>
                    </a:moveTo>
                    <a:lnTo>
                      <a:pt x="620" y="287"/>
                    </a:lnTo>
                    <a:lnTo>
                      <a:pt x="1" y="3595"/>
                    </a:lnTo>
                    <a:lnTo>
                      <a:pt x="198" y="7053"/>
                    </a:lnTo>
                    <a:lnTo>
                      <a:pt x="1058" y="7053"/>
                    </a:lnTo>
                    <a:lnTo>
                      <a:pt x="1481" y="6781"/>
                    </a:lnTo>
                    <a:lnTo>
                      <a:pt x="1904" y="7053"/>
                    </a:lnTo>
                    <a:lnTo>
                      <a:pt x="4018" y="7053"/>
                    </a:lnTo>
                    <a:lnTo>
                      <a:pt x="4305" y="3444"/>
                    </a:lnTo>
                    <a:lnTo>
                      <a:pt x="4018" y="287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4410;p5">
                <a:extLst>
                  <a:ext uri="{FF2B5EF4-FFF2-40B4-BE49-F238E27FC236}">
                    <a16:creationId xmlns:a16="http://schemas.microsoft.com/office/drawing/2014/main" id="{3891EAF5-3FC7-7972-70C3-5CC7882CE79B}"/>
                  </a:ext>
                </a:extLst>
              </p:cNvPr>
              <p:cNvSpPr/>
              <p:nvPr/>
            </p:nvSpPr>
            <p:spPr>
              <a:xfrm>
                <a:off x="2833617" y="2978615"/>
                <a:ext cx="88850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7053" extrusionOk="0">
                    <a:moveTo>
                      <a:pt x="1662" y="0"/>
                    </a:moveTo>
                    <a:lnTo>
                      <a:pt x="1" y="287"/>
                    </a:lnTo>
                    <a:lnTo>
                      <a:pt x="1" y="7053"/>
                    </a:lnTo>
                    <a:lnTo>
                      <a:pt x="2161" y="7053"/>
                    </a:lnTo>
                    <a:lnTo>
                      <a:pt x="2568" y="6781"/>
                    </a:lnTo>
                    <a:lnTo>
                      <a:pt x="3007" y="7053"/>
                    </a:lnTo>
                    <a:lnTo>
                      <a:pt x="3837" y="7053"/>
                    </a:lnTo>
                    <a:lnTo>
                      <a:pt x="3853" y="2870"/>
                    </a:lnTo>
                    <a:lnTo>
                      <a:pt x="3414" y="287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4411;p5">
                <a:extLst>
                  <a:ext uri="{FF2B5EF4-FFF2-40B4-BE49-F238E27FC236}">
                    <a16:creationId xmlns:a16="http://schemas.microsoft.com/office/drawing/2014/main" id="{0DB79442-2CA6-EF65-B3FF-6A97C847237D}"/>
                  </a:ext>
                </a:extLst>
              </p:cNvPr>
              <p:cNvSpPr/>
              <p:nvPr/>
            </p:nvSpPr>
            <p:spPr>
              <a:xfrm>
                <a:off x="2765359" y="2981036"/>
                <a:ext cx="28940" cy="160221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6948" extrusionOk="0">
                    <a:moveTo>
                      <a:pt x="816" y="1"/>
                    </a:moveTo>
                    <a:lnTo>
                      <a:pt x="409" y="182"/>
                    </a:lnTo>
                    <a:lnTo>
                      <a:pt x="1" y="6948"/>
                    </a:lnTo>
                    <a:lnTo>
                      <a:pt x="847" y="6948"/>
                    </a:lnTo>
                    <a:lnTo>
                      <a:pt x="1255" y="182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4412;p5">
                <a:extLst>
                  <a:ext uri="{FF2B5EF4-FFF2-40B4-BE49-F238E27FC236}">
                    <a16:creationId xmlns:a16="http://schemas.microsoft.com/office/drawing/2014/main" id="{F458A8EA-5ADB-4B7E-D08D-4815F91DAD87}"/>
                  </a:ext>
                </a:extLst>
              </p:cNvPr>
              <p:cNvSpPr/>
              <p:nvPr/>
            </p:nvSpPr>
            <p:spPr>
              <a:xfrm>
                <a:off x="2780694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212" y="1"/>
                    </a:moveTo>
                    <a:lnTo>
                      <a:pt x="0" y="3384"/>
                    </a:lnTo>
                    <a:lnTo>
                      <a:pt x="439" y="3565"/>
                    </a:lnTo>
                    <a:lnTo>
                      <a:pt x="846" y="3384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4413;p5">
                <a:extLst>
                  <a:ext uri="{FF2B5EF4-FFF2-40B4-BE49-F238E27FC236}">
                    <a16:creationId xmlns:a16="http://schemas.microsoft.com/office/drawing/2014/main" id="{581D81C2-799F-E828-F2CA-4C28737A27F9}"/>
                  </a:ext>
                </a:extLst>
              </p:cNvPr>
              <p:cNvSpPr/>
              <p:nvPr/>
            </p:nvSpPr>
            <p:spPr>
              <a:xfrm>
                <a:off x="2873326" y="2975456"/>
                <a:ext cx="29632" cy="165801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190" extrusionOk="0">
                    <a:moveTo>
                      <a:pt x="393" y="1"/>
                    </a:moveTo>
                    <a:lnTo>
                      <a:pt x="1" y="424"/>
                    </a:lnTo>
                    <a:lnTo>
                      <a:pt x="439" y="7190"/>
                    </a:lnTo>
                    <a:lnTo>
                      <a:pt x="1285" y="7190"/>
                    </a:lnTo>
                    <a:lnTo>
                      <a:pt x="846" y="424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4414;p5">
                <a:extLst>
                  <a:ext uri="{FF2B5EF4-FFF2-40B4-BE49-F238E27FC236}">
                    <a16:creationId xmlns:a16="http://schemas.microsoft.com/office/drawing/2014/main" id="{864F0D47-6AFE-CD54-189C-A408F14A16D2}"/>
                  </a:ext>
                </a:extLst>
              </p:cNvPr>
              <p:cNvSpPr/>
              <p:nvPr/>
            </p:nvSpPr>
            <p:spPr>
              <a:xfrm>
                <a:off x="2862557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0" y="1"/>
                    </a:moveTo>
                    <a:lnTo>
                      <a:pt x="211" y="3384"/>
                    </a:lnTo>
                    <a:lnTo>
                      <a:pt x="634" y="3565"/>
                    </a:lnTo>
                    <a:lnTo>
                      <a:pt x="1057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4415;p5">
                <a:extLst>
                  <a:ext uri="{FF2B5EF4-FFF2-40B4-BE49-F238E27FC236}">
                    <a16:creationId xmlns:a16="http://schemas.microsoft.com/office/drawing/2014/main" id="{1CC2E6F3-7295-DBAE-991A-FEE609CAC04B}"/>
                  </a:ext>
                </a:extLst>
              </p:cNvPr>
              <p:cNvSpPr/>
              <p:nvPr/>
            </p:nvSpPr>
            <p:spPr>
              <a:xfrm>
                <a:off x="2726019" y="2982420"/>
                <a:ext cx="29286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888" extrusionOk="0">
                    <a:moveTo>
                      <a:pt x="786" y="1"/>
                    </a:moveTo>
                    <a:lnTo>
                      <a:pt x="424" y="122"/>
                    </a:lnTo>
                    <a:lnTo>
                      <a:pt x="1" y="6888"/>
                    </a:lnTo>
                    <a:lnTo>
                      <a:pt x="847" y="6888"/>
                    </a:lnTo>
                    <a:lnTo>
                      <a:pt x="1269" y="122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4416;p5">
                <a:extLst>
                  <a:ext uri="{FF2B5EF4-FFF2-40B4-BE49-F238E27FC236}">
                    <a16:creationId xmlns:a16="http://schemas.microsoft.com/office/drawing/2014/main" id="{926E4271-49D2-C888-7E87-0158380ECE08}"/>
                  </a:ext>
                </a:extLst>
              </p:cNvPr>
              <p:cNvSpPr/>
              <p:nvPr/>
            </p:nvSpPr>
            <p:spPr>
              <a:xfrm>
                <a:off x="2901552" y="2810046"/>
                <a:ext cx="24029" cy="8742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3791" extrusionOk="0">
                    <a:moveTo>
                      <a:pt x="1" y="1"/>
                    </a:moveTo>
                    <a:lnTo>
                      <a:pt x="196" y="3384"/>
                    </a:lnTo>
                    <a:lnTo>
                      <a:pt x="861" y="3791"/>
                    </a:lnTo>
                    <a:lnTo>
                      <a:pt x="1042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4417;p5">
                <a:extLst>
                  <a:ext uri="{FF2B5EF4-FFF2-40B4-BE49-F238E27FC236}">
                    <a16:creationId xmlns:a16="http://schemas.microsoft.com/office/drawing/2014/main" id="{C459B60F-DFA2-C87C-4E49-FA418A9E2479}"/>
                  </a:ext>
                </a:extLst>
              </p:cNvPr>
              <p:cNvSpPr/>
              <p:nvPr/>
            </p:nvSpPr>
            <p:spPr>
              <a:xfrm>
                <a:off x="2912344" y="2982420"/>
                <a:ext cx="29263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6888" extrusionOk="0">
                    <a:moveTo>
                      <a:pt x="423" y="1"/>
                    </a:moveTo>
                    <a:lnTo>
                      <a:pt x="0" y="122"/>
                    </a:lnTo>
                    <a:lnTo>
                      <a:pt x="423" y="6888"/>
                    </a:lnTo>
                    <a:lnTo>
                      <a:pt x="1269" y="6888"/>
                    </a:lnTo>
                    <a:lnTo>
                      <a:pt x="846" y="12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4418;p5">
                <a:extLst>
                  <a:ext uri="{FF2B5EF4-FFF2-40B4-BE49-F238E27FC236}">
                    <a16:creationId xmlns:a16="http://schemas.microsoft.com/office/drawing/2014/main" id="{9B35748A-0BDD-E585-A255-B9DC0FF2B05F}"/>
                  </a:ext>
                </a:extLst>
              </p:cNvPr>
              <p:cNvSpPr/>
              <p:nvPr/>
            </p:nvSpPr>
            <p:spPr>
              <a:xfrm>
                <a:off x="2707225" y="2888058"/>
                <a:ext cx="13305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4214" extrusionOk="0">
                    <a:moveTo>
                      <a:pt x="0" y="1"/>
                    </a:moveTo>
                    <a:lnTo>
                      <a:pt x="0" y="4214"/>
                    </a:lnTo>
                    <a:lnTo>
                      <a:pt x="5482" y="4214"/>
                    </a:lnTo>
                    <a:lnTo>
                      <a:pt x="5769" y="2160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4419;p5">
                <a:extLst>
                  <a:ext uri="{FF2B5EF4-FFF2-40B4-BE49-F238E27FC236}">
                    <a16:creationId xmlns:a16="http://schemas.microsoft.com/office/drawing/2014/main" id="{6CE8DAF3-BE80-3D67-14C4-11DC67A81399}"/>
                  </a:ext>
                </a:extLst>
              </p:cNvPr>
              <p:cNvSpPr/>
              <p:nvPr/>
            </p:nvSpPr>
            <p:spPr>
              <a:xfrm>
                <a:off x="2833617" y="2888058"/>
                <a:ext cx="126807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4214" extrusionOk="0">
                    <a:moveTo>
                      <a:pt x="1" y="1"/>
                    </a:moveTo>
                    <a:lnTo>
                      <a:pt x="1" y="4214"/>
                    </a:lnTo>
                    <a:lnTo>
                      <a:pt x="5498" y="421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4420;p5">
                <a:extLst>
                  <a:ext uri="{FF2B5EF4-FFF2-40B4-BE49-F238E27FC236}">
                    <a16:creationId xmlns:a16="http://schemas.microsoft.com/office/drawing/2014/main" id="{7B58FF58-E385-3404-B3D6-986D8C45C4C0}"/>
                  </a:ext>
                </a:extLst>
              </p:cNvPr>
              <p:cNvSpPr/>
              <p:nvPr/>
            </p:nvSpPr>
            <p:spPr>
              <a:xfrm>
                <a:off x="2726365" y="2907567"/>
                <a:ext cx="113916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2523" extrusionOk="0">
                    <a:moveTo>
                      <a:pt x="0" y="1"/>
                    </a:moveTo>
                    <a:lnTo>
                      <a:pt x="0" y="2522"/>
                    </a:lnTo>
                    <a:lnTo>
                      <a:pt x="4652" y="2522"/>
                    </a:lnTo>
                    <a:lnTo>
                      <a:pt x="4939" y="125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4421;p5">
                <a:extLst>
                  <a:ext uri="{FF2B5EF4-FFF2-40B4-BE49-F238E27FC236}">
                    <a16:creationId xmlns:a16="http://schemas.microsoft.com/office/drawing/2014/main" id="{E968BDBE-FE47-55F7-FD28-0590DB6B6442}"/>
                  </a:ext>
                </a:extLst>
              </p:cNvPr>
              <p:cNvSpPr/>
              <p:nvPr/>
            </p:nvSpPr>
            <p:spPr>
              <a:xfrm>
                <a:off x="2833617" y="2907567"/>
                <a:ext cx="107298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2523" extrusionOk="0">
                    <a:moveTo>
                      <a:pt x="1" y="1"/>
                    </a:moveTo>
                    <a:lnTo>
                      <a:pt x="1" y="2522"/>
                    </a:lnTo>
                    <a:lnTo>
                      <a:pt x="4653" y="2522"/>
                    </a:lnTo>
                    <a:lnTo>
                      <a:pt x="4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4422;p5">
                <a:extLst>
                  <a:ext uri="{FF2B5EF4-FFF2-40B4-BE49-F238E27FC236}">
                    <a16:creationId xmlns:a16="http://schemas.microsoft.com/office/drawing/2014/main" id="{99EB8CA1-2770-A028-6126-1990FD64AB69}"/>
                  </a:ext>
                </a:extLst>
              </p:cNvPr>
              <p:cNvSpPr/>
              <p:nvPr/>
            </p:nvSpPr>
            <p:spPr>
              <a:xfrm>
                <a:off x="2745874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4423;p5">
                <a:extLst>
                  <a:ext uri="{FF2B5EF4-FFF2-40B4-BE49-F238E27FC236}">
                    <a16:creationId xmlns:a16="http://schemas.microsoft.com/office/drawing/2014/main" id="{1FF688AC-7EDC-B799-7A10-B9F251011A2D}"/>
                  </a:ext>
                </a:extLst>
              </p:cNvPr>
              <p:cNvSpPr/>
              <p:nvPr/>
            </p:nvSpPr>
            <p:spPr>
              <a:xfrm>
                <a:off x="2784868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4424;p5">
                <a:extLst>
                  <a:ext uri="{FF2B5EF4-FFF2-40B4-BE49-F238E27FC236}">
                    <a16:creationId xmlns:a16="http://schemas.microsoft.com/office/drawing/2014/main" id="{FD176B52-7FCF-1706-A359-14F8F3DE036F}"/>
                  </a:ext>
                </a:extLst>
              </p:cNvPr>
              <p:cNvSpPr/>
              <p:nvPr/>
            </p:nvSpPr>
            <p:spPr>
              <a:xfrm>
                <a:off x="2862880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4425;p5">
                <a:extLst>
                  <a:ext uri="{FF2B5EF4-FFF2-40B4-BE49-F238E27FC236}">
                    <a16:creationId xmlns:a16="http://schemas.microsoft.com/office/drawing/2014/main" id="{117E5ED3-787D-95CD-D137-B15E77C504A1}"/>
                  </a:ext>
                </a:extLst>
              </p:cNvPr>
              <p:cNvSpPr/>
              <p:nvPr/>
            </p:nvSpPr>
            <p:spPr>
              <a:xfrm>
                <a:off x="2901898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4426;p5">
                <a:extLst>
                  <a:ext uri="{FF2B5EF4-FFF2-40B4-BE49-F238E27FC236}">
                    <a16:creationId xmlns:a16="http://schemas.microsoft.com/office/drawing/2014/main" id="{35798232-A31D-9635-C53C-0BE8BCB88245}"/>
                  </a:ext>
                </a:extLst>
              </p:cNvPr>
              <p:cNvSpPr/>
              <p:nvPr/>
            </p:nvSpPr>
            <p:spPr>
              <a:xfrm>
                <a:off x="2823886" y="2926707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4427;p5">
                <a:extLst>
                  <a:ext uri="{FF2B5EF4-FFF2-40B4-BE49-F238E27FC236}">
                    <a16:creationId xmlns:a16="http://schemas.microsoft.com/office/drawing/2014/main" id="{87941D23-6437-4327-5E46-7DF6AC4CDADC}"/>
                  </a:ext>
                </a:extLst>
              </p:cNvPr>
              <p:cNvSpPr/>
              <p:nvPr/>
            </p:nvSpPr>
            <p:spPr>
              <a:xfrm>
                <a:off x="2833617" y="2926707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4428;p5">
                <a:extLst>
                  <a:ext uri="{FF2B5EF4-FFF2-40B4-BE49-F238E27FC236}">
                    <a16:creationId xmlns:a16="http://schemas.microsoft.com/office/drawing/2014/main" id="{C0B69788-2477-2C8F-4D28-98C5F6044574}"/>
                  </a:ext>
                </a:extLst>
              </p:cNvPr>
              <p:cNvSpPr/>
              <p:nvPr/>
            </p:nvSpPr>
            <p:spPr>
              <a:xfrm>
                <a:off x="2823886" y="3043736"/>
                <a:ext cx="16396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6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4429;p5">
                <a:extLst>
                  <a:ext uri="{FF2B5EF4-FFF2-40B4-BE49-F238E27FC236}">
                    <a16:creationId xmlns:a16="http://schemas.microsoft.com/office/drawing/2014/main" id="{CF4E8164-51BB-CF97-3584-339E648935A9}"/>
                  </a:ext>
                </a:extLst>
              </p:cNvPr>
              <p:cNvSpPr/>
              <p:nvPr/>
            </p:nvSpPr>
            <p:spPr>
              <a:xfrm>
                <a:off x="2833617" y="3043736"/>
                <a:ext cx="977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6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4430;p5">
                <a:extLst>
                  <a:ext uri="{FF2B5EF4-FFF2-40B4-BE49-F238E27FC236}">
                    <a16:creationId xmlns:a16="http://schemas.microsoft.com/office/drawing/2014/main" id="{C5F9B18D-130C-12DB-8FA3-AA71685C45CB}"/>
                  </a:ext>
                </a:extLst>
              </p:cNvPr>
              <p:cNvSpPr/>
              <p:nvPr/>
            </p:nvSpPr>
            <p:spPr>
              <a:xfrm>
                <a:off x="2823886" y="3082731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431;p5">
                <a:extLst>
                  <a:ext uri="{FF2B5EF4-FFF2-40B4-BE49-F238E27FC236}">
                    <a16:creationId xmlns:a16="http://schemas.microsoft.com/office/drawing/2014/main" id="{A224DEF6-17FC-B85D-2AE1-A1247B774B14}"/>
                  </a:ext>
                </a:extLst>
              </p:cNvPr>
              <p:cNvSpPr/>
              <p:nvPr/>
            </p:nvSpPr>
            <p:spPr>
              <a:xfrm>
                <a:off x="2833617" y="3082731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432;p5">
                <a:extLst>
                  <a:ext uri="{FF2B5EF4-FFF2-40B4-BE49-F238E27FC236}">
                    <a16:creationId xmlns:a16="http://schemas.microsoft.com/office/drawing/2014/main" id="{EF7BC53A-97EB-1DC7-715E-7C8FCA34FDB4}"/>
                  </a:ext>
                </a:extLst>
              </p:cNvPr>
              <p:cNvSpPr/>
              <p:nvPr/>
            </p:nvSpPr>
            <p:spPr>
              <a:xfrm>
                <a:off x="2823886" y="2849064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433;p5">
                <a:extLst>
                  <a:ext uri="{FF2B5EF4-FFF2-40B4-BE49-F238E27FC236}">
                    <a16:creationId xmlns:a16="http://schemas.microsoft.com/office/drawing/2014/main" id="{9A051280-A779-6D90-EC6D-6FAB659BC44C}"/>
                  </a:ext>
                </a:extLst>
              </p:cNvPr>
              <p:cNvSpPr/>
              <p:nvPr/>
            </p:nvSpPr>
            <p:spPr>
              <a:xfrm>
                <a:off x="2833617" y="2849064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434;p5">
                <a:extLst>
                  <a:ext uri="{FF2B5EF4-FFF2-40B4-BE49-F238E27FC236}">
                    <a16:creationId xmlns:a16="http://schemas.microsoft.com/office/drawing/2014/main" id="{7ECE75E9-142E-4B75-241B-D07E59B85793}"/>
                  </a:ext>
                </a:extLst>
              </p:cNvPr>
              <p:cNvSpPr/>
              <p:nvPr/>
            </p:nvSpPr>
            <p:spPr>
              <a:xfrm>
                <a:off x="2823886" y="3004719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435;p5">
                <a:extLst>
                  <a:ext uri="{FF2B5EF4-FFF2-40B4-BE49-F238E27FC236}">
                    <a16:creationId xmlns:a16="http://schemas.microsoft.com/office/drawing/2014/main" id="{6E872729-166F-E7D6-1ED8-5A7C0BA7A6C4}"/>
                  </a:ext>
                </a:extLst>
              </p:cNvPr>
              <p:cNvSpPr/>
              <p:nvPr/>
            </p:nvSpPr>
            <p:spPr>
              <a:xfrm>
                <a:off x="2833617" y="3004719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20240C93F3C946AD49BC1DF2B353B3" ma:contentTypeVersion="14" ma:contentTypeDescription="Create a new document." ma:contentTypeScope="" ma:versionID="4082389ca94d5fd4824921b38a39c0ae">
  <xsd:schema xmlns:xsd="http://www.w3.org/2001/XMLSchema" xmlns:xs="http://www.w3.org/2001/XMLSchema" xmlns:p="http://schemas.microsoft.com/office/2006/metadata/properties" xmlns:ns3="5bcd99cb-3191-4dc0-81cc-0fefb29d335c" xmlns:ns4="c63c241e-61ed-4128-9a4b-ebc649bcc654" targetNamespace="http://schemas.microsoft.com/office/2006/metadata/properties" ma:root="true" ma:fieldsID="c63e813b0c9925c518209abc4a39c2ee" ns3:_="" ns4:_="">
    <xsd:import namespace="5bcd99cb-3191-4dc0-81cc-0fefb29d335c"/>
    <xsd:import namespace="c63c241e-61ed-4128-9a4b-ebc649bcc6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d99cb-3191-4dc0-81cc-0fefb29d3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c241e-61ed-4128-9a4b-ebc649bcc6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cd99cb-3191-4dc0-81cc-0fefb29d335c" xsi:nil="true"/>
  </documentManagement>
</p:properties>
</file>

<file path=customXml/itemProps1.xml><?xml version="1.0" encoding="utf-8"?>
<ds:datastoreItem xmlns:ds="http://schemas.openxmlformats.org/officeDocument/2006/customXml" ds:itemID="{9B609471-D2A7-48EE-830D-C54458EEE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cd99cb-3191-4dc0-81cc-0fefb29d335c"/>
    <ds:schemaRef ds:uri="c63c241e-61ed-4128-9a4b-ebc649bcc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6FE20F-607D-4819-A7BA-638EF561D6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F8F914-27FF-46F1-86A4-A0415DC62AA7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5bcd99cb-3191-4dc0-81cc-0fefb29d335c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63c241e-61ed-4128-9a4b-ebc649bcc65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617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Anton</vt:lpstr>
      <vt:lpstr>Anaheim</vt:lpstr>
      <vt:lpstr>Wingdings</vt:lpstr>
      <vt:lpstr>Arial</vt:lpstr>
      <vt:lpstr>Dia Do Motorista by Slidesgo</vt:lpstr>
      <vt:lpstr>Safe Family Linked Services</vt:lpstr>
      <vt:lpstr>Customers’ Complaints</vt:lpstr>
      <vt:lpstr>Dependency Ratios (World Bank)</vt:lpstr>
      <vt:lpstr>Ride Hailing Safety</vt:lpstr>
      <vt:lpstr>Safety Concern Use Cases</vt:lpstr>
      <vt:lpstr>Our Solution</vt:lpstr>
      <vt:lpstr>01 Family Linked Apps</vt:lpstr>
      <vt:lpstr>02 Driver ID Verification &amp; Rate-Based Fee</vt:lpstr>
      <vt:lpstr>03 GPS Tracked</vt:lpstr>
      <vt:lpstr>04 Safety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Family Linked Services</dc:title>
  <dc:creator>Sindhu Wardhana</dc:creator>
  <cp:lastModifiedBy>Arifudin Miftakhul Huda</cp:lastModifiedBy>
  <cp:revision>8</cp:revision>
  <dcterms:modified xsi:type="dcterms:W3CDTF">2023-07-09T15:54:37Z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0x010100A120240C93F3C946AD49BC1DF2B353B3</vt:lpwstr>
  </property>
</Properties>
</file>