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61" r:id="rId6"/>
    <p:sldId id="257" r:id="rId7"/>
    <p:sldId id="258" r:id="rId8"/>
    <p:sldId id="259" r:id="rId9"/>
    <p:sldId id="260" r:id="rId10"/>
    <p:sldId id="263" r:id="rId11"/>
    <p:sldId id="299" r:id="rId12"/>
    <p:sldId id="264" r:id="rId13"/>
    <p:sldId id="301" r:id="rId14"/>
    <p:sldId id="270" r:id="rId15"/>
    <p:sldId id="271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Anton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gcZZtyiVuKdrUPqkl/+hibg8ik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664987-39A5-4DDF-84C7-810BFC8F4A54}">
  <a:tblStyle styleId="{49664987-39A5-4DDF-84C7-810BFC8F4A5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9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66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6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udin Miftakhul Huda" userId="df276266-38a1-4b96-84e8-62b81d35cd33" providerId="ADAL" clId="{4E1D284C-DFCB-46E3-9EEC-56FDF5CAD2A9}"/>
    <pc:docChg chg="delSld modSld">
      <pc:chgData name="Arifudin Miftakhul Huda" userId="df276266-38a1-4b96-84e8-62b81d35cd33" providerId="ADAL" clId="{4E1D284C-DFCB-46E3-9EEC-56FDF5CAD2A9}" dt="2023-07-09T15:54:33.729" v="88" actId="2696"/>
      <pc:docMkLst>
        <pc:docMk/>
      </pc:docMkLst>
      <pc:sldChg chg="modSp">
        <pc:chgData name="Arifudin Miftakhul Huda" userId="df276266-38a1-4b96-84e8-62b81d35cd33" providerId="ADAL" clId="{4E1D284C-DFCB-46E3-9EEC-56FDF5CAD2A9}" dt="2023-07-09T15:54:19.747" v="87" actId="1035"/>
        <pc:sldMkLst>
          <pc:docMk/>
          <pc:sldMk cId="0" sldId="264"/>
        </pc:sldMkLst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0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1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3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4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5" creationId="{00000000-0000-0000-0000-000000000000}"/>
          </ac:spMkLst>
        </pc:spChg>
        <pc:spChg chg="mod">
          <ac:chgData name="Arifudin Miftakhul Huda" userId="df276266-38a1-4b96-84e8-62b81d35cd33" providerId="ADAL" clId="{4E1D284C-DFCB-46E3-9EEC-56FDF5CAD2A9}" dt="2023-07-09T15:54:19.747" v="87" actId="1035"/>
          <ac:spMkLst>
            <pc:docMk/>
            <pc:sldMk cId="0" sldId="264"/>
            <ac:spMk id="4666" creationId="{00000000-0000-0000-0000-000000000000}"/>
          </ac:spMkLst>
        </pc:spChg>
        <pc:grpChg chg="mod">
          <ac:chgData name="Arifudin Miftakhul Huda" userId="df276266-38a1-4b96-84e8-62b81d35cd33" providerId="ADAL" clId="{4E1D284C-DFCB-46E3-9EEC-56FDF5CAD2A9}" dt="2023-07-09T15:54:19.747" v="87" actId="1035"/>
          <ac:grpSpMkLst>
            <pc:docMk/>
            <pc:sldMk cId="0" sldId="264"/>
            <ac:grpSpMk id="2" creationId="{E12266C6-696F-76D0-004C-BCF398F16F3A}"/>
          </ac:grpSpMkLst>
        </pc:grpChg>
        <pc:picChg chg="mod">
          <ac:chgData name="Arifudin Miftakhul Huda" userId="df276266-38a1-4b96-84e8-62b81d35cd33" providerId="ADAL" clId="{4E1D284C-DFCB-46E3-9EEC-56FDF5CAD2A9}" dt="2023-07-09T15:54:19.747" v="87" actId="1035"/>
          <ac:picMkLst>
            <pc:docMk/>
            <pc:sldMk cId="0" sldId="264"/>
            <ac:picMk id="3076" creationId="{1B0019FE-8CF0-2F0C-0001-2A48B3DE3523}"/>
          </ac:picMkLst>
        </pc:picChg>
      </pc:sldChg>
      <pc:sldChg chg="del">
        <pc:chgData name="Arifudin Miftakhul Huda" userId="df276266-38a1-4b96-84e8-62b81d35cd33" providerId="ADAL" clId="{4E1D284C-DFCB-46E3-9EEC-56FDF5CAD2A9}" dt="2023-07-09T15:54:33.729" v="88" actId="2696"/>
        <pc:sldMkLst>
          <pc:docMk/>
          <pc:sldMk cId="88887121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8" name="Google Shape;37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Google Shape;46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8" name="Google Shape;46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374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0" name="Google Shape;49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1" name="Google Shape;49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5" name="Google Shape;49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6" name="Google Shape;49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1" name="Google Shape;4451;g24e334d10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2" name="Google Shape;4452;g24e334d10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1" name="Google Shape;42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9" name="Google Shape;42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" name="Google Shape;42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7" name="Google Shape;42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7" name="Google Shape;42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8" name="Google Shape;42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0" name="Google Shape;46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9" name="Google Shape;45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0" name="Google Shape;46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373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Google Shape;46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8" name="Google Shape;46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4"/>
          <p:cNvGrpSpPr/>
          <p:nvPr/>
        </p:nvGrpSpPr>
        <p:grpSpPr>
          <a:xfrm>
            <a:off x="8021735" y="3539277"/>
            <a:ext cx="250403" cy="549532"/>
            <a:chOff x="7248623" y="4329065"/>
            <a:chExt cx="250403" cy="549532"/>
          </a:xfrm>
        </p:grpSpPr>
        <p:sp>
          <p:nvSpPr>
            <p:cNvPr id="10" name="Google Shape;10;p44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4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4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4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4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4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4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4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4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4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4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4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4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4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4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4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4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4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4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4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4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4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4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4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4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4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4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4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4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4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4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4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4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4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4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4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4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4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4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4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4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4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4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4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4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4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4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4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4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4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4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44"/>
          <p:cNvSpPr/>
          <p:nvPr/>
        </p:nvSpPr>
        <p:spPr>
          <a:xfrm>
            <a:off x="49" y="36858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44"/>
          <p:cNvGrpSpPr/>
          <p:nvPr/>
        </p:nvGrpSpPr>
        <p:grpSpPr>
          <a:xfrm>
            <a:off x="8677382" y="3379914"/>
            <a:ext cx="275402" cy="601435"/>
            <a:chOff x="963107" y="4183314"/>
            <a:chExt cx="275402" cy="601435"/>
          </a:xfrm>
        </p:grpSpPr>
        <p:sp>
          <p:nvSpPr>
            <p:cNvPr id="95" name="Google Shape;95;p44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4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4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4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4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4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4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4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4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4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4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4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4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4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4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4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4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4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4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4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4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4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4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4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4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4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4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4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4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4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4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4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4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4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4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4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4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4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4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4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4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4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4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4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4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4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4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4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4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4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4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4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4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4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4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44"/>
          <p:cNvSpPr/>
          <p:nvPr/>
        </p:nvSpPr>
        <p:spPr>
          <a:xfrm>
            <a:off x="-322025" y="4326300"/>
            <a:ext cx="9466021" cy="854672"/>
          </a:xfrm>
          <a:custGeom>
            <a:avLst/>
            <a:gdLst/>
            <a:ahLst/>
            <a:cxnLst/>
            <a:rect l="l" t="t" r="r" b="b"/>
            <a:pathLst>
              <a:path w="56075" h="3750" extrusionOk="0">
                <a:moveTo>
                  <a:pt x="1" y="1"/>
                </a:moveTo>
                <a:lnTo>
                  <a:pt x="1" y="3750"/>
                </a:lnTo>
                <a:lnTo>
                  <a:pt x="56075" y="3750"/>
                </a:lnTo>
                <a:lnTo>
                  <a:pt x="560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44"/>
          <p:cNvGrpSpPr/>
          <p:nvPr/>
        </p:nvGrpSpPr>
        <p:grpSpPr>
          <a:xfrm>
            <a:off x="4512982" y="3202639"/>
            <a:ext cx="275402" cy="601435"/>
            <a:chOff x="963107" y="4183314"/>
            <a:chExt cx="275402" cy="601435"/>
          </a:xfrm>
        </p:grpSpPr>
        <p:sp>
          <p:nvSpPr>
            <p:cNvPr id="180" name="Google Shape;180;p44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4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4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4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4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4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4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4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4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4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4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4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4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4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4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4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4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4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4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4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4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4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4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4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4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4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4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4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4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4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4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4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4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4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4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4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4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4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4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4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4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4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4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4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4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4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44"/>
          <p:cNvSpPr/>
          <p:nvPr/>
        </p:nvSpPr>
        <p:spPr>
          <a:xfrm>
            <a:off x="1803098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/>
          <p:nvPr/>
        </p:nvSpPr>
        <p:spPr>
          <a:xfrm>
            <a:off x="7252548" y="209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4"/>
          <p:cNvSpPr/>
          <p:nvPr/>
        </p:nvSpPr>
        <p:spPr>
          <a:xfrm>
            <a:off x="4437573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4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  <a:noFill/>
          <a:ln>
            <a:noFill/>
          </a:ln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"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" name="Google Shape;3390;p64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3391" name="Google Shape;3391;p64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3392" name="Google Shape;3392;p6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6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6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6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6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6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6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p6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6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6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6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6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6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6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Google Shape;3406;p6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7" name="Google Shape;3407;p6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8" name="Google Shape;3408;p6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9" name="Google Shape;3409;p6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p6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6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6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6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6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p6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p6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6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6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6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Google Shape;3420;p6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Google Shape;3421;p6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6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p6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p6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Google Shape;3425;p6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6" name="Google Shape;3426;p6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p6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8" name="Google Shape;3428;p6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9" name="Google Shape;3429;p6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p6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1" name="Google Shape;3431;p6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p6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Google Shape;3433;p6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p6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Google Shape;3435;p6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6" name="Google Shape;3436;p6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7" name="Google Shape;3437;p6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Google Shape;3438;p6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6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0" name="Google Shape;3440;p6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1" name="Google Shape;3441;p6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2" name="Google Shape;3442;p6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3" name="Google Shape;3443;p6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6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5" name="Google Shape;3445;p6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6" name="Google Shape;3446;p6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7" name="Google Shape;3447;p6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8" name="Google Shape;3448;p6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9" name="Google Shape;3449;p6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0" name="Google Shape;3450;p6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1" name="Google Shape;3451;p6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2" name="Google Shape;3452;p6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3" name="Google Shape;3453;p6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p6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5" name="Google Shape;3455;p6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p6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7" name="Google Shape;3457;p6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8" name="Google Shape;3458;p6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p6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0" name="Google Shape;3460;p6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1" name="Google Shape;3461;p6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2" name="Google Shape;3462;p6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3" name="Google Shape;3463;p6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4" name="Google Shape;3464;p6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5" name="Google Shape;3465;p6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6" name="Google Shape;3466;p6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7" name="Google Shape;3467;p6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8" name="Google Shape;3468;p6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9" name="Google Shape;3469;p6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0" name="Google Shape;3470;p6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1" name="Google Shape;3471;p6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2" name="Google Shape;3472;p6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3" name="Google Shape;3473;p6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4" name="Google Shape;3474;p6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5" name="Google Shape;3475;p64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476" name="Google Shape;3476;p6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7" name="Google Shape;3477;p6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8" name="Google Shape;3478;p6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9" name="Google Shape;3479;p6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0" name="Google Shape;3480;p6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1" name="Google Shape;3481;p6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2" name="Google Shape;3482;p6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3" name="Google Shape;3483;p6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4" name="Google Shape;3484;p6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p6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6" name="Google Shape;3486;p6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7" name="Google Shape;3487;p6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p6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6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0" name="Google Shape;3490;p6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Google Shape;3491;p6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2" name="Google Shape;3492;p6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3" name="Google Shape;3493;p6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p6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5" name="Google Shape;3495;p6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6" name="Google Shape;3496;p6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p6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8" name="Google Shape;3498;p6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Google Shape;3499;p6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6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p6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2" name="Google Shape;3502;p6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3" name="Google Shape;3503;p6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4" name="Google Shape;3504;p6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5" name="Google Shape;3505;p6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6" name="Google Shape;3506;p6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7" name="Google Shape;3507;p6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8" name="Google Shape;3508;p6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9" name="Google Shape;3509;p6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0" name="Google Shape;3510;p6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1" name="Google Shape;3511;p6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2" name="Google Shape;3512;p6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3" name="Google Shape;3513;p6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4" name="Google Shape;3514;p6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5" name="Google Shape;3515;p6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6" name="Google Shape;3516;p6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7" name="Google Shape;3517;p6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8" name="Google Shape;3518;p6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9" name="Google Shape;3519;p6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p6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1" name="Google Shape;3521;p6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6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6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6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6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6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6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6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9" name="Google Shape;3529;p6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6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6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6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6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6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5" name="Google Shape;3535;p6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6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7" name="Google Shape;3537;p6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8" name="Google Shape;3538;p6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9" name="Google Shape;3539;p6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Google Shape;3540;p6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Google Shape;3541;p6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6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3" name="Google Shape;3543;p6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4" name="Google Shape;3544;p6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5" name="Google Shape;3545;p6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Google Shape;3546;p6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7" name="Google Shape;3547;p6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8" name="Google Shape;3548;p6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9" name="Google Shape;3549;p6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0" name="Google Shape;3550;p6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6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2" name="Google Shape;3552;p6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3" name="Google Shape;3553;p6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4" name="Google Shape;3554;p6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6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6" name="Google Shape;3556;p6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7" name="Google Shape;3557;p6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8" name="Google Shape;3558;p6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9" name="Google Shape;3559;p64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64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6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64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6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6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64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64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64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64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64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64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64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64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64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64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64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64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6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64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64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64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64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2" name="Google Shape;3582;p64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583" name="Google Shape;3583;p6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4" name="Google Shape;3584;p6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5" name="Google Shape;3585;p6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"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65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3588" name="Google Shape;3588;p65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3589" name="Google Shape;3589;p6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0" name="Google Shape;3590;p6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1" name="Google Shape;3591;p6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2" name="Google Shape;3592;p6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3" name="Google Shape;3593;p6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4" name="Google Shape;3594;p6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5" name="Google Shape;3595;p6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6" name="Google Shape;3596;p6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7" name="Google Shape;3597;p6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8" name="Google Shape;3598;p6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9" name="Google Shape;3599;p6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0" name="Google Shape;3600;p6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1" name="Google Shape;3601;p6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2" name="Google Shape;3602;p6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3" name="Google Shape;3603;p6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4" name="Google Shape;3604;p6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5" name="Google Shape;3605;p6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6" name="Google Shape;3606;p6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7" name="Google Shape;3607;p6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8" name="Google Shape;3608;p6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9" name="Google Shape;3609;p6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0" name="Google Shape;3610;p6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1" name="Google Shape;3611;p6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2" name="Google Shape;3612;p6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3" name="Google Shape;3613;p6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4" name="Google Shape;3614;p6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5" name="Google Shape;3615;p6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6" name="Google Shape;3616;p6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7" name="Google Shape;3617;p6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8" name="Google Shape;3618;p6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9" name="Google Shape;3619;p6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0" name="Google Shape;3620;p6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1" name="Google Shape;3621;p6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2" name="Google Shape;3622;p6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3" name="Google Shape;3623;p6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4" name="Google Shape;3624;p6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5" name="Google Shape;3625;p6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6" name="Google Shape;3626;p6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7" name="Google Shape;3627;p6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8" name="Google Shape;3628;p6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9" name="Google Shape;3629;p6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0" name="Google Shape;3630;p6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1" name="Google Shape;3631;p6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2" name="Google Shape;3632;p6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3" name="Google Shape;3633;p6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4" name="Google Shape;3634;p6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5" name="Google Shape;3635;p6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6" name="Google Shape;3636;p6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7" name="Google Shape;3637;p6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8" name="Google Shape;3638;p6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9" name="Google Shape;3639;p6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0" name="Google Shape;3640;p6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1" name="Google Shape;3641;p6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2" name="Google Shape;3642;p6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3" name="Google Shape;3643;p6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4" name="Google Shape;3644;p6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5" name="Google Shape;3645;p6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6" name="Google Shape;3646;p6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7" name="Google Shape;3647;p6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8" name="Google Shape;3648;p6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9" name="Google Shape;3649;p6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0" name="Google Shape;3650;p6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1" name="Google Shape;3651;p6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2" name="Google Shape;3652;p6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3" name="Google Shape;3653;p6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4" name="Google Shape;3654;p6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5" name="Google Shape;3655;p6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6" name="Google Shape;3656;p6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7" name="Google Shape;3657;p6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8" name="Google Shape;3658;p6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9" name="Google Shape;3659;p6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0" name="Google Shape;3660;p6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1" name="Google Shape;3661;p6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2" name="Google Shape;3662;p6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3" name="Google Shape;3663;p6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4" name="Google Shape;3664;p6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5" name="Google Shape;3665;p6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6" name="Google Shape;3666;p6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7" name="Google Shape;3667;p6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8" name="Google Shape;3668;p6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9" name="Google Shape;3669;p6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0" name="Google Shape;3670;p6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1" name="Google Shape;3671;p6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672" name="Google Shape;3672;p65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673" name="Google Shape;3673;p6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4" name="Google Shape;3674;p6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5" name="Google Shape;3675;p6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6" name="Google Shape;3676;p6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7" name="Google Shape;3677;p6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8" name="Google Shape;3678;p6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9" name="Google Shape;3679;p6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0" name="Google Shape;3680;p6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1" name="Google Shape;3681;p6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2" name="Google Shape;3682;p6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3" name="Google Shape;3683;p6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4" name="Google Shape;3684;p6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5" name="Google Shape;3685;p6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6" name="Google Shape;3686;p6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7" name="Google Shape;3687;p6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8" name="Google Shape;3688;p6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9" name="Google Shape;3689;p6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0" name="Google Shape;3690;p6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1" name="Google Shape;3691;p6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2" name="Google Shape;3692;p6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3" name="Google Shape;3693;p6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4" name="Google Shape;3694;p6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5" name="Google Shape;3695;p6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6" name="Google Shape;3696;p6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7" name="Google Shape;3697;p6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8" name="Google Shape;3698;p6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9" name="Google Shape;3699;p6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0" name="Google Shape;3700;p6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1" name="Google Shape;3701;p6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2" name="Google Shape;3702;p6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3" name="Google Shape;3703;p6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4" name="Google Shape;3704;p6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5" name="Google Shape;3705;p6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6" name="Google Shape;3706;p6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7" name="Google Shape;3707;p6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8" name="Google Shape;3708;p6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9" name="Google Shape;3709;p6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0" name="Google Shape;3710;p6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1" name="Google Shape;3711;p6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2" name="Google Shape;3712;p6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3" name="Google Shape;3713;p6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4" name="Google Shape;3714;p6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5" name="Google Shape;3715;p6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6" name="Google Shape;3716;p6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7" name="Google Shape;3717;p6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8" name="Google Shape;3718;p6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9" name="Google Shape;3719;p6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0" name="Google Shape;3720;p6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1" name="Google Shape;3721;p6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2" name="Google Shape;3722;p6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3" name="Google Shape;3723;p6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4" name="Google Shape;3724;p6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5" name="Google Shape;3725;p6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6" name="Google Shape;3726;p6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7" name="Google Shape;3727;p6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8" name="Google Shape;3728;p6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9" name="Google Shape;3729;p6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0" name="Google Shape;3730;p6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1" name="Google Shape;3731;p6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2" name="Google Shape;3732;p6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3" name="Google Shape;3733;p6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4" name="Google Shape;3734;p6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5" name="Google Shape;3735;p6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6" name="Google Shape;3736;p6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7" name="Google Shape;3737;p6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8" name="Google Shape;3738;p6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9" name="Google Shape;3739;p6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0" name="Google Shape;3740;p6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1" name="Google Shape;3741;p6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2" name="Google Shape;3742;p6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3" name="Google Shape;3743;p6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4" name="Google Shape;3744;p6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5" name="Google Shape;3745;p6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6" name="Google Shape;3746;p6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7" name="Google Shape;3747;p6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8" name="Google Shape;3748;p6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9" name="Google Shape;3749;p6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0" name="Google Shape;3750;p6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1" name="Google Shape;3751;p6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2" name="Google Shape;3752;p6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3" name="Google Shape;3753;p6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4" name="Google Shape;3754;p6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5" name="Google Shape;3755;p6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756" name="Google Shape;3756;p65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7" name="Google Shape;3757;p6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8" name="Google Shape;3758;p6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9" name="Google Shape;3759;p6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0" name="Google Shape;3760;p65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1" name="Google Shape;3761;p6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2" name="Google Shape;3762;p65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3" name="Google Shape;3763;p6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4" name="Google Shape;3764;p6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5" name="Google Shape;3765;p65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6" name="Google Shape;3766;p65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7" name="Google Shape;3767;p65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8" name="Google Shape;3768;p65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9" name="Google Shape;3769;p65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0" name="Google Shape;3770;p65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1" name="Google Shape;3771;p65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2" name="Google Shape;3772;p65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3" name="Google Shape;3773;p65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4" name="Google Shape;3774;p65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5" name="Google Shape;3775;p65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6" name="Google Shape;3776;p65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7" name="Google Shape;3777;p6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8" name="Google Shape;3778;p65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9" name="Google Shape;3779;p65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0" name="Google Shape;3780;p65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1" name="Google Shape;3781;p65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71" name="Google Shape;271;p45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72" name="Google Shape;272;p45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273" name="Google Shape;273;p4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4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4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4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4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4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4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4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4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4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4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4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4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4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4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4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4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4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" name="Google Shape;356;p45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57" name="Google Shape;357;p4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4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4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4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0" name="Google Shape;440;p45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5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6"/>
          <p:cNvSpPr txBox="1">
            <a:spLocks noGrp="1"/>
          </p:cNvSpPr>
          <p:nvPr>
            <p:ph type="title" idx="2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69" name="Google Shape;469;p46"/>
          <p:cNvSpPr txBox="1">
            <a:spLocks noGrp="1"/>
          </p:cNvSpPr>
          <p:nvPr>
            <p:ph type="subTitle" idx="1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0" name="Google Shape;470;p46"/>
          <p:cNvSpPr txBox="1">
            <a:spLocks noGrp="1"/>
          </p:cNvSpPr>
          <p:nvPr>
            <p:ph type="subTitle" idx="3"/>
          </p:nvPr>
        </p:nvSpPr>
        <p:spPr>
          <a:xfrm>
            <a:off x="2213100" y="19995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46"/>
          <p:cNvSpPr txBox="1">
            <a:spLocks noGrp="1"/>
          </p:cNvSpPr>
          <p:nvPr>
            <p:ph type="title" idx="4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2" name="Google Shape;472;p46"/>
          <p:cNvSpPr txBox="1">
            <a:spLocks noGrp="1"/>
          </p:cNvSpPr>
          <p:nvPr>
            <p:ph type="subTitle" idx="5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3" name="Google Shape;473;p46"/>
          <p:cNvSpPr txBox="1">
            <a:spLocks noGrp="1"/>
          </p:cNvSpPr>
          <p:nvPr>
            <p:ph type="subTitle" idx="6"/>
          </p:nvPr>
        </p:nvSpPr>
        <p:spPr>
          <a:xfrm>
            <a:off x="22131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46"/>
          <p:cNvSpPr txBox="1">
            <a:spLocks noGrp="1"/>
          </p:cNvSpPr>
          <p:nvPr>
            <p:ph type="title" idx="7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5" name="Google Shape;475;p46"/>
          <p:cNvSpPr txBox="1">
            <a:spLocks noGrp="1"/>
          </p:cNvSpPr>
          <p:nvPr>
            <p:ph type="subTitle" idx="8"/>
          </p:nvPr>
        </p:nvSpPr>
        <p:spPr>
          <a:xfrm>
            <a:off x="4853400" y="15551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6" name="Google Shape;476;p46"/>
          <p:cNvSpPr txBox="1">
            <a:spLocks noGrp="1"/>
          </p:cNvSpPr>
          <p:nvPr>
            <p:ph type="subTitle" idx="9"/>
          </p:nvPr>
        </p:nvSpPr>
        <p:spPr>
          <a:xfrm>
            <a:off x="4853400" y="19995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6"/>
          <p:cNvSpPr txBox="1">
            <a:spLocks noGrp="1"/>
          </p:cNvSpPr>
          <p:nvPr>
            <p:ph type="title" idx="13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78" name="Google Shape;478;p46"/>
          <p:cNvSpPr txBox="1">
            <a:spLocks noGrp="1"/>
          </p:cNvSpPr>
          <p:nvPr>
            <p:ph type="subTitle" idx="14"/>
          </p:nvPr>
        </p:nvSpPr>
        <p:spPr>
          <a:xfrm>
            <a:off x="4853400" y="32584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9" name="Google Shape;479;p46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80" name="Google Shape;480;p46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481" name="Google Shape;481;p46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482" name="Google Shape;482;p46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6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6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6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6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6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6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6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6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6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6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6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6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6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6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6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6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6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6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6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6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6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6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6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6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6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6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6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6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6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6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6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6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6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6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6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6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6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6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6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6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6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6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6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6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6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6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6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6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6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6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6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6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6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6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6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6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6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6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6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6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6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6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6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6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6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6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6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6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6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6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6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6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6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6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6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6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6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6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6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6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6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6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46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566" name="Google Shape;566;p46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6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6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6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6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6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6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6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6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6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6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6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6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6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6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6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6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46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6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6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6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46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46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6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6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6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6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6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6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6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6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46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6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6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6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6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6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46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6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6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6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6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6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6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6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6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6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6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6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6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6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6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6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6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6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6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6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6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6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6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6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6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6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6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6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6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6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6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6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6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6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6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6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6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6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6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6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6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6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6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6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6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6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9" name="Google Shape;649;p46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6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6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675" name="Google Shape;675;p47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676" name="Google Shape;676;p4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7" name="Google Shape;677;p4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8" name="Google Shape;678;p4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9" name="Google Shape;679;p4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0" name="Google Shape;680;p4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1" name="Google Shape;681;p4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2" name="Google Shape;682;p4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3" name="Google Shape;683;p4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4" name="Google Shape;684;p4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5" name="Google Shape;685;p4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6" name="Google Shape;686;p4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7" name="Google Shape;687;p4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8" name="Google Shape;688;p4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9" name="Google Shape;689;p4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0" name="Google Shape;690;p4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1" name="Google Shape;691;p4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2" name="Google Shape;692;p4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3" name="Google Shape;693;p4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4" name="Google Shape;694;p4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5" name="Google Shape;695;p4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6" name="Google Shape;696;p4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7" name="Google Shape;697;p4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8" name="Google Shape;698;p4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9" name="Google Shape;699;p4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0" name="Google Shape;700;p4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1" name="Google Shape;701;p4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2" name="Google Shape;702;p4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3" name="Google Shape;703;p4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4" name="Google Shape;704;p4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5" name="Google Shape;705;p4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6" name="Google Shape;706;p4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7" name="Google Shape;707;p4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8" name="Google Shape;708;p4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9" name="Google Shape;709;p4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0" name="Google Shape;710;p4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1" name="Google Shape;711;p4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2" name="Google Shape;712;p4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3" name="Google Shape;713;p4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4" name="Google Shape;714;p4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5" name="Google Shape;715;p4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6" name="Google Shape;716;p4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8" name="Google Shape;718;p4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9" name="Google Shape;719;p4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0" name="Google Shape;720;p4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1" name="Google Shape;721;p4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2" name="Google Shape;722;p4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3" name="Google Shape;723;p4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4" name="Google Shape;724;p4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5" name="Google Shape;725;p4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6" name="Google Shape;726;p4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7" name="Google Shape;727;p4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8" name="Google Shape;728;p4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9" name="Google Shape;729;p4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0" name="Google Shape;730;p4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1" name="Google Shape;731;p4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2" name="Google Shape;732;p4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3" name="Google Shape;733;p4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4" name="Google Shape;734;p4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5" name="Google Shape;735;p4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6" name="Google Shape;736;p4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7" name="Google Shape;737;p4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8" name="Google Shape;738;p4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9" name="Google Shape;739;p4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0" name="Google Shape;740;p4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1" name="Google Shape;741;p4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2" name="Google Shape;742;p4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3" name="Google Shape;743;p4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4" name="Google Shape;744;p4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5" name="Google Shape;745;p4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6" name="Google Shape;746;p4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7" name="Google Shape;747;p4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8" name="Google Shape;748;p4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59" name="Google Shape;759;p47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760" name="Google Shape;760;p4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5" name="Google Shape;805;p4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6" name="Google Shape;806;p4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8" name="Google Shape;808;p4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0" name="Google Shape;820;p4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3" name="Google Shape;823;p4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4" name="Google Shape;824;p4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6" name="Google Shape;836;p4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7" name="Google Shape;837;p4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843" name="Google Shape;843;p47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9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8" name="Google Shape;106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69" name="Google Shape;1069;p49"/>
          <p:cNvGrpSpPr/>
          <p:nvPr/>
        </p:nvGrpSpPr>
        <p:grpSpPr>
          <a:xfrm flipH="1">
            <a:off x="1645045" y="4329065"/>
            <a:ext cx="250403" cy="549532"/>
            <a:chOff x="7248623" y="4329065"/>
            <a:chExt cx="250403" cy="549532"/>
          </a:xfrm>
        </p:grpSpPr>
        <p:sp>
          <p:nvSpPr>
            <p:cNvPr id="1070" name="Google Shape;1070;p49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9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9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49"/>
          <p:cNvGrpSpPr/>
          <p:nvPr/>
        </p:nvGrpSpPr>
        <p:grpSpPr>
          <a:xfrm flipH="1">
            <a:off x="7905562" y="4183314"/>
            <a:ext cx="275402" cy="601435"/>
            <a:chOff x="963107" y="4183314"/>
            <a:chExt cx="275402" cy="601435"/>
          </a:xfrm>
        </p:grpSpPr>
        <p:sp>
          <p:nvSpPr>
            <p:cNvPr id="1154" name="Google Shape;1154;p49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9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7" name="Google Shape;1237;p49"/>
          <p:cNvSpPr/>
          <p:nvPr/>
        </p:nvSpPr>
        <p:spPr>
          <a:xfrm flipH="1"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49"/>
          <p:cNvSpPr/>
          <p:nvPr/>
        </p:nvSpPr>
        <p:spPr>
          <a:xfrm>
            <a:off x="288327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49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49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49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49"/>
          <p:cNvSpPr/>
          <p:nvPr/>
        </p:nvSpPr>
        <p:spPr>
          <a:xfrm>
            <a:off x="4589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49"/>
          <p:cNvSpPr/>
          <p:nvPr/>
        </p:nvSpPr>
        <p:spPr>
          <a:xfrm>
            <a:off x="4631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49"/>
          <p:cNvSpPr/>
          <p:nvPr/>
        </p:nvSpPr>
        <p:spPr>
          <a:xfrm>
            <a:off x="5798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49"/>
          <p:cNvSpPr/>
          <p:nvPr/>
        </p:nvSpPr>
        <p:spPr>
          <a:xfrm>
            <a:off x="8614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9"/>
          <p:cNvSpPr/>
          <p:nvPr/>
        </p:nvSpPr>
        <p:spPr>
          <a:xfrm>
            <a:off x="9696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49"/>
          <p:cNvSpPr/>
          <p:nvPr/>
        </p:nvSpPr>
        <p:spPr>
          <a:xfrm>
            <a:off x="11010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49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9"/>
          <p:cNvSpPr/>
          <p:nvPr/>
        </p:nvSpPr>
        <p:spPr>
          <a:xfrm>
            <a:off x="719998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49"/>
          <p:cNvSpPr/>
          <p:nvPr/>
        </p:nvSpPr>
        <p:spPr>
          <a:xfrm>
            <a:off x="166987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49"/>
          <p:cNvSpPr/>
          <p:nvPr/>
        </p:nvSpPr>
        <p:spPr>
          <a:xfrm flipH="1">
            <a:off x="7761987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49"/>
          <p:cNvSpPr/>
          <p:nvPr/>
        </p:nvSpPr>
        <p:spPr>
          <a:xfrm flipH="1">
            <a:off x="7972072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3" name="Google Shape;1253;p49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1254" name="Google Shape;1254;p49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50"/>
          <p:cNvSpPr txBox="1">
            <a:spLocks noGrp="1"/>
          </p:cNvSpPr>
          <p:nvPr>
            <p:ph type="subTitle" idx="1"/>
          </p:nvPr>
        </p:nvSpPr>
        <p:spPr>
          <a:xfrm>
            <a:off x="1823800" y="26114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60" name="Google Shape;1260;p50"/>
          <p:cNvSpPr txBox="1">
            <a:spLocks noGrp="1"/>
          </p:cNvSpPr>
          <p:nvPr>
            <p:ph type="subTitle" idx="2"/>
          </p:nvPr>
        </p:nvSpPr>
        <p:spPr>
          <a:xfrm>
            <a:off x="1438400" y="3079600"/>
            <a:ext cx="285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50"/>
          <p:cNvSpPr txBox="1">
            <a:spLocks noGrp="1"/>
          </p:cNvSpPr>
          <p:nvPr>
            <p:ph type="subTitle" idx="3"/>
          </p:nvPr>
        </p:nvSpPr>
        <p:spPr>
          <a:xfrm>
            <a:off x="5238600" y="26114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62" name="Google Shape;1262;p50"/>
          <p:cNvSpPr txBox="1">
            <a:spLocks noGrp="1"/>
          </p:cNvSpPr>
          <p:nvPr>
            <p:ph type="subTitle" idx="4"/>
          </p:nvPr>
        </p:nvSpPr>
        <p:spPr>
          <a:xfrm>
            <a:off x="5004950" y="3079600"/>
            <a:ext cx="25491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263" name="Google Shape;1263;p50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1264" name="Google Shape;1264;p50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1265" name="Google Shape;1265;p50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69" name="Google Shape;1269;p50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9" name="Google Shape;1279;p50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0" name="Google Shape;1280;p50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1" name="Google Shape;1281;p50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2" name="Google Shape;1282;p50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3" name="Google Shape;1283;p50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4" name="Google Shape;1284;p50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5" name="Google Shape;1285;p50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6" name="Google Shape;1286;p50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7" name="Google Shape;1287;p50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8" name="Google Shape;1288;p50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9" name="Google Shape;1289;p50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0" name="Google Shape;1290;p50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1" name="Google Shape;1291;p50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2" name="Google Shape;1292;p50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3" name="Google Shape;1293;p50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4" name="Google Shape;1294;p50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5" name="Google Shape;1295;p50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6" name="Google Shape;1296;p50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7" name="Google Shape;1297;p50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8" name="Google Shape;1298;p50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9" name="Google Shape;1299;p50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0" name="Google Shape;1300;p50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1" name="Google Shape;1301;p50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2" name="Google Shape;1302;p50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3" name="Google Shape;1303;p50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4" name="Google Shape;1304;p50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5" name="Google Shape;1305;p50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6" name="Google Shape;1306;p50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7" name="Google Shape;1307;p50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8" name="Google Shape;1308;p50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9" name="Google Shape;1309;p50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0" name="Google Shape;1310;p50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1" name="Google Shape;1311;p50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2" name="Google Shape;1312;p50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3" name="Google Shape;1313;p50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4" name="Google Shape;1314;p50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5" name="Google Shape;1315;p50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6" name="Google Shape;1316;p50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7" name="Google Shape;1317;p50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8" name="Google Shape;1318;p50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9" name="Google Shape;1319;p50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0" name="Google Shape;1320;p50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1" name="Google Shape;1321;p50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2" name="Google Shape;1322;p50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3" name="Google Shape;1323;p50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4" name="Google Shape;1324;p50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5" name="Google Shape;1325;p50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6" name="Google Shape;1326;p50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7" name="Google Shape;1327;p50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8" name="Google Shape;1328;p50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9" name="Google Shape;1329;p50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0" name="Google Shape;1330;p50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1" name="Google Shape;1331;p50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2" name="Google Shape;1332;p50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3" name="Google Shape;1333;p50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4" name="Google Shape;1334;p50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5" name="Google Shape;1335;p50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6" name="Google Shape;1336;p50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7" name="Google Shape;1337;p50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8" name="Google Shape;1338;p50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9" name="Google Shape;1339;p50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0" name="Google Shape;1340;p50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1" name="Google Shape;1341;p50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2" name="Google Shape;1342;p50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3" name="Google Shape;1343;p50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4" name="Google Shape;1344;p50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5" name="Google Shape;1345;p50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6" name="Google Shape;1346;p50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7" name="Google Shape;1347;p50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8" name="Google Shape;1348;p50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1349" name="Google Shape;1349;p50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0" name="Google Shape;1350;p50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1" name="Google Shape;1351;p50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4" name="Google Shape;1354;p50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5" name="Google Shape;1355;p50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8" name="Google Shape;1358;p50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9" name="Google Shape;1359;p50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2" name="Google Shape;1362;p50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3" name="Google Shape;1363;p50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6" name="Google Shape;1366;p50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7" name="Google Shape;1367;p50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8" name="Google Shape;1368;p50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9" name="Google Shape;1369;p50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0" name="Google Shape;1370;p50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1" name="Google Shape;1371;p50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2" name="Google Shape;1372;p50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3" name="Google Shape;1373;p50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5" name="Google Shape;1375;p50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6" name="Google Shape;1376;p50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9" name="Google Shape;1379;p50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0" name="Google Shape;1380;p50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3" name="Google Shape;1383;p50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4" name="Google Shape;1384;p50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5" name="Google Shape;1385;p50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6" name="Google Shape;1386;p50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7" name="Google Shape;1387;p50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8" name="Google Shape;1388;p50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9" name="Google Shape;1389;p50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0" name="Google Shape;1390;p50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1" name="Google Shape;1391;p50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2" name="Google Shape;1392;p50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3" name="Google Shape;1393;p50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4" name="Google Shape;1394;p50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5" name="Google Shape;1395;p50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6" name="Google Shape;1396;p50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7" name="Google Shape;1397;p50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8" name="Google Shape;1398;p50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9" name="Google Shape;1399;p50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0" name="Google Shape;1400;p50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2" name="Google Shape;1402;p50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5" name="Google Shape;1405;p50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8" name="Google Shape;1408;p50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2" name="Google Shape;1412;p50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5" name="Google Shape;1415;p50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6" name="Google Shape;1416;p50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8" name="Google Shape;1418;p50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9" name="Google Shape;1419;p50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1" name="Google Shape;1421;p50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2" name="Google Shape;1422;p50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4" name="Google Shape;1424;p50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5" name="Google Shape;1425;p50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7" name="Google Shape;1427;p50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8" name="Google Shape;1428;p50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9" name="Google Shape;1429;p50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0" name="Google Shape;1430;p50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1" name="Google Shape;1431;p50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432" name="Google Shape;1432;p50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6" name="Google Shape;1456;p50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56"/>
          <p:cNvSpPr txBox="1">
            <a:spLocks noGrp="1"/>
          </p:cNvSpPr>
          <p:nvPr>
            <p:ph type="body" idx="1"/>
          </p:nvPr>
        </p:nvSpPr>
        <p:spPr>
          <a:xfrm>
            <a:off x="720000" y="3007000"/>
            <a:ext cx="4462200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endParaRPr/>
          </a:p>
        </p:txBody>
      </p:sp>
      <p:grpSp>
        <p:nvGrpSpPr>
          <p:cNvPr id="2671" name="Google Shape;2671;p56"/>
          <p:cNvGrpSpPr/>
          <p:nvPr/>
        </p:nvGrpSpPr>
        <p:grpSpPr>
          <a:xfrm>
            <a:off x="8010623" y="4329065"/>
            <a:ext cx="250403" cy="549532"/>
            <a:chOff x="7248623" y="4329065"/>
            <a:chExt cx="250403" cy="549532"/>
          </a:xfrm>
        </p:grpSpPr>
        <p:sp>
          <p:nvSpPr>
            <p:cNvPr id="2672" name="Google Shape;2672;p56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3" name="Google Shape;2673;p56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4" name="Google Shape;2674;p56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5" name="Google Shape;2675;p56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6" name="Google Shape;2676;p56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7" name="Google Shape;2677;p56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8" name="Google Shape;2678;p56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9" name="Google Shape;2679;p56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0" name="Google Shape;2680;p56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1" name="Google Shape;2681;p56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2" name="Google Shape;2682;p56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3" name="Google Shape;2683;p56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4" name="Google Shape;2684;p56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5" name="Google Shape;2685;p56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6" name="Google Shape;2686;p56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7" name="Google Shape;2687;p56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8" name="Google Shape;2688;p56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4" name="Google Shape;2694;p56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5" name="Google Shape;2695;p56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6" name="Google Shape;2696;p56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1" name="Google Shape;2701;p56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0" name="Google Shape;2710;p56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1" name="Google Shape;2711;p56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755" name="Google Shape;2755;p56"/>
          <p:cNvSpPr/>
          <p:nvPr/>
        </p:nvSpPr>
        <p:spPr>
          <a:xfrm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6" name="Google Shape;2756;p56"/>
          <p:cNvSpPr/>
          <p:nvPr/>
        </p:nvSpPr>
        <p:spPr>
          <a:xfrm>
            <a:off x="501172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7" name="Google Shape;2757;p56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8" name="Google Shape;2758;p56"/>
          <p:cNvSpPr/>
          <p:nvPr/>
        </p:nvSpPr>
        <p:spPr>
          <a:xfrm>
            <a:off x="75043" y="4573961"/>
            <a:ext cx="802055" cy="508858"/>
          </a:xfrm>
          <a:custGeom>
            <a:avLst/>
            <a:gdLst/>
            <a:ahLst/>
            <a:cxnLst/>
            <a:rect l="l" t="t" r="r" b="b"/>
            <a:pathLst>
              <a:path w="3786" h="2402" extrusionOk="0">
                <a:moveTo>
                  <a:pt x="1506" y="424"/>
                </a:moveTo>
                <a:cubicBezTo>
                  <a:pt x="1545" y="512"/>
                  <a:pt x="1575" y="601"/>
                  <a:pt x="1604" y="689"/>
                </a:cubicBezTo>
                <a:cubicBezTo>
                  <a:pt x="1614" y="728"/>
                  <a:pt x="1615" y="766"/>
                  <a:pt x="1623" y="796"/>
                </a:cubicBezTo>
                <a:lnTo>
                  <a:pt x="1623" y="796"/>
                </a:lnTo>
                <a:cubicBezTo>
                  <a:pt x="1584" y="668"/>
                  <a:pt x="1545" y="541"/>
                  <a:pt x="1506" y="424"/>
                </a:cubicBezTo>
                <a:close/>
                <a:moveTo>
                  <a:pt x="1053" y="837"/>
                </a:moveTo>
                <a:cubicBezTo>
                  <a:pt x="1063" y="847"/>
                  <a:pt x="1073" y="857"/>
                  <a:pt x="1083" y="877"/>
                </a:cubicBezTo>
                <a:cubicBezTo>
                  <a:pt x="1093" y="886"/>
                  <a:pt x="1103" y="906"/>
                  <a:pt x="1112" y="916"/>
                </a:cubicBezTo>
                <a:cubicBezTo>
                  <a:pt x="1112" y="936"/>
                  <a:pt x="1112" y="945"/>
                  <a:pt x="1122" y="965"/>
                </a:cubicBezTo>
                <a:cubicBezTo>
                  <a:pt x="1093" y="916"/>
                  <a:pt x="1073" y="877"/>
                  <a:pt x="1053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62" y="1260"/>
                  <a:pt x="1752" y="1240"/>
                  <a:pt x="1742" y="1211"/>
                </a:cubicBezTo>
                <a:lnTo>
                  <a:pt x="1742" y="1172"/>
                </a:lnTo>
                <a:cubicBezTo>
                  <a:pt x="1742" y="1152"/>
                  <a:pt x="1733" y="1133"/>
                  <a:pt x="1733" y="1103"/>
                </a:cubicBezTo>
                <a:cubicBezTo>
                  <a:pt x="1733" y="1093"/>
                  <a:pt x="1742" y="1093"/>
                  <a:pt x="1742" y="1083"/>
                </a:cubicBezTo>
                <a:close/>
                <a:moveTo>
                  <a:pt x="1280" y="995"/>
                </a:moveTo>
                <a:cubicBezTo>
                  <a:pt x="1289" y="1004"/>
                  <a:pt x="1300" y="1024"/>
                  <a:pt x="1300" y="1034"/>
                </a:cubicBezTo>
                <a:cubicBezTo>
                  <a:pt x="1359" y="1142"/>
                  <a:pt x="1407" y="1240"/>
                  <a:pt x="1466" y="1349"/>
                </a:cubicBezTo>
                <a:lnTo>
                  <a:pt x="1457" y="1339"/>
                </a:lnTo>
                <a:cubicBezTo>
                  <a:pt x="1398" y="1260"/>
                  <a:pt x="1348" y="1192"/>
                  <a:pt x="1289" y="1113"/>
                </a:cubicBezTo>
                <a:cubicBezTo>
                  <a:pt x="1289" y="1074"/>
                  <a:pt x="1289" y="1034"/>
                  <a:pt x="1280" y="995"/>
                </a:cubicBezTo>
                <a:close/>
                <a:moveTo>
                  <a:pt x="2205" y="119"/>
                </a:moveTo>
                <a:lnTo>
                  <a:pt x="2205" y="119"/>
                </a:lnTo>
                <a:cubicBezTo>
                  <a:pt x="2155" y="433"/>
                  <a:pt x="2107" y="739"/>
                  <a:pt x="2057" y="1054"/>
                </a:cubicBezTo>
                <a:cubicBezTo>
                  <a:pt x="2037" y="1122"/>
                  <a:pt x="2028" y="1192"/>
                  <a:pt x="2018" y="1260"/>
                </a:cubicBezTo>
                <a:cubicBezTo>
                  <a:pt x="2008" y="1290"/>
                  <a:pt x="1998" y="1319"/>
                  <a:pt x="1988" y="1359"/>
                </a:cubicBezTo>
                <a:cubicBezTo>
                  <a:pt x="2028" y="1004"/>
                  <a:pt x="206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cubicBezTo>
                  <a:pt x="2914" y="1034"/>
                  <a:pt x="2766" y="1211"/>
                  <a:pt x="2599" y="1388"/>
                </a:cubicBezTo>
                <a:cubicBezTo>
                  <a:pt x="2697" y="1260"/>
                  <a:pt x="2785" y="1133"/>
                  <a:pt x="2864" y="1004"/>
                </a:cubicBezTo>
                <a:lnTo>
                  <a:pt x="3071" y="857"/>
                </a:lnTo>
                <a:close/>
                <a:moveTo>
                  <a:pt x="2520" y="1251"/>
                </a:moveTo>
                <a:lnTo>
                  <a:pt x="2520" y="1251"/>
                </a:lnTo>
                <a:cubicBezTo>
                  <a:pt x="2451" y="1349"/>
                  <a:pt x="2382" y="1447"/>
                  <a:pt x="2313" y="1536"/>
                </a:cubicBezTo>
                <a:cubicBezTo>
                  <a:pt x="2303" y="1546"/>
                  <a:pt x="2293" y="1546"/>
                  <a:pt x="2293" y="1546"/>
                </a:cubicBezTo>
                <a:cubicBezTo>
                  <a:pt x="2323" y="1477"/>
                  <a:pt x="2362" y="1408"/>
                  <a:pt x="2402" y="1339"/>
                </a:cubicBezTo>
                <a:lnTo>
                  <a:pt x="2520" y="1251"/>
                </a:lnTo>
                <a:close/>
                <a:moveTo>
                  <a:pt x="3110" y="1231"/>
                </a:moveTo>
                <a:lnTo>
                  <a:pt x="3110" y="1231"/>
                </a:lnTo>
                <a:cubicBezTo>
                  <a:pt x="2962" y="1339"/>
                  <a:pt x="2815" y="1437"/>
                  <a:pt x="2667" y="1546"/>
                </a:cubicBezTo>
                <a:cubicBezTo>
                  <a:pt x="2677" y="1536"/>
                  <a:pt x="2677" y="1526"/>
                  <a:pt x="2687" y="1516"/>
                </a:cubicBezTo>
                <a:lnTo>
                  <a:pt x="2923" y="1310"/>
                </a:lnTo>
                <a:cubicBezTo>
                  <a:pt x="2982" y="1290"/>
                  <a:pt x="3051" y="1260"/>
                  <a:pt x="311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4" y="1310"/>
                  <a:pt x="1073" y="1388"/>
                  <a:pt x="1171" y="1467"/>
                </a:cubicBezTo>
                <a:cubicBezTo>
                  <a:pt x="1182" y="1507"/>
                  <a:pt x="1182" y="1536"/>
                  <a:pt x="1182" y="1566"/>
                </a:cubicBezTo>
                <a:cubicBezTo>
                  <a:pt x="1112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56" y="866"/>
                </a:moveTo>
                <a:lnTo>
                  <a:pt x="256" y="866"/>
                </a:lnTo>
                <a:cubicBezTo>
                  <a:pt x="463" y="1024"/>
                  <a:pt x="670" y="1192"/>
                  <a:pt x="867" y="1349"/>
                </a:cubicBezTo>
                <a:cubicBezTo>
                  <a:pt x="867" y="1359"/>
                  <a:pt x="876" y="1359"/>
                  <a:pt x="876" y="1369"/>
                </a:cubicBezTo>
                <a:cubicBezTo>
                  <a:pt x="915" y="1437"/>
                  <a:pt x="945" y="1507"/>
                  <a:pt x="985" y="1575"/>
                </a:cubicBezTo>
                <a:cubicBezTo>
                  <a:pt x="856" y="1447"/>
                  <a:pt x="729" y="1329"/>
                  <a:pt x="600" y="1201"/>
                </a:cubicBezTo>
                <a:cubicBezTo>
                  <a:pt x="493" y="1093"/>
                  <a:pt x="375" y="985"/>
                  <a:pt x="256" y="866"/>
                </a:cubicBezTo>
                <a:close/>
                <a:moveTo>
                  <a:pt x="1683" y="1231"/>
                </a:moveTo>
                <a:cubicBezTo>
                  <a:pt x="1693" y="1349"/>
                  <a:pt x="1713" y="1457"/>
                  <a:pt x="1733" y="1566"/>
                </a:cubicBezTo>
                <a:cubicBezTo>
                  <a:pt x="1733" y="1570"/>
                  <a:pt x="1733" y="1575"/>
                  <a:pt x="1733" y="1580"/>
                </a:cubicBezTo>
                <a:lnTo>
                  <a:pt x="1733" y="1580"/>
                </a:lnTo>
                <a:lnTo>
                  <a:pt x="1654" y="1290"/>
                </a:lnTo>
                <a:lnTo>
                  <a:pt x="1654" y="1280"/>
                </a:lnTo>
                <a:cubicBezTo>
                  <a:pt x="1663" y="1270"/>
                  <a:pt x="1674" y="1251"/>
                  <a:pt x="1683" y="1231"/>
                </a:cubicBezTo>
                <a:close/>
                <a:moveTo>
                  <a:pt x="2273" y="1428"/>
                </a:moveTo>
                <a:cubicBezTo>
                  <a:pt x="2244" y="1477"/>
                  <a:pt x="2214" y="1536"/>
                  <a:pt x="2195" y="1595"/>
                </a:cubicBezTo>
                <a:lnTo>
                  <a:pt x="2185" y="1595"/>
                </a:lnTo>
                <a:cubicBezTo>
                  <a:pt x="2185" y="1585"/>
                  <a:pt x="2195" y="1585"/>
                  <a:pt x="2195" y="1585"/>
                </a:cubicBezTo>
                <a:cubicBezTo>
                  <a:pt x="2214" y="1536"/>
                  <a:pt x="2234" y="1487"/>
                  <a:pt x="2264" y="1437"/>
                </a:cubicBezTo>
                <a:lnTo>
                  <a:pt x="2273" y="1428"/>
                </a:ln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68" y="1280"/>
                  <a:pt x="1437" y="1369"/>
                  <a:pt x="1506" y="1467"/>
                </a:cubicBezTo>
                <a:cubicBezTo>
                  <a:pt x="1486" y="1516"/>
                  <a:pt x="1477" y="1575"/>
                  <a:pt x="1457" y="1625"/>
                </a:cubicBezTo>
                <a:cubicBezTo>
                  <a:pt x="1427" y="1585"/>
                  <a:pt x="1398" y="1536"/>
                  <a:pt x="1378" y="1496"/>
                </a:cubicBezTo>
                <a:cubicBezTo>
                  <a:pt x="1368" y="1487"/>
                  <a:pt x="1359" y="1467"/>
                  <a:pt x="1359" y="1447"/>
                </a:cubicBezTo>
                <a:cubicBezTo>
                  <a:pt x="1348" y="1428"/>
                  <a:pt x="1329" y="1408"/>
                  <a:pt x="1319" y="1378"/>
                </a:cubicBezTo>
                <a:cubicBezTo>
                  <a:pt x="1319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6" y="1555"/>
                  <a:pt x="2107" y="1595"/>
                  <a:pt x="2087" y="1634"/>
                </a:cubicBezTo>
                <a:cubicBezTo>
                  <a:pt x="2067" y="1644"/>
                  <a:pt x="2037" y="1654"/>
                  <a:pt x="2008" y="1664"/>
                </a:cubicBezTo>
                <a:cubicBezTo>
                  <a:pt x="2008" y="1654"/>
                  <a:pt x="1998" y="1644"/>
                  <a:pt x="1998" y="1634"/>
                </a:cubicBezTo>
                <a:cubicBezTo>
                  <a:pt x="2048" y="1595"/>
                  <a:pt x="2096" y="1555"/>
                  <a:pt x="2146" y="1526"/>
                </a:cubicBezTo>
                <a:close/>
                <a:moveTo>
                  <a:pt x="1634" y="1349"/>
                </a:moveTo>
                <a:lnTo>
                  <a:pt x="1722" y="1703"/>
                </a:lnTo>
                <a:cubicBezTo>
                  <a:pt x="1703" y="1664"/>
                  <a:pt x="1683" y="1625"/>
                  <a:pt x="1663" y="1595"/>
                </a:cubicBezTo>
                <a:lnTo>
                  <a:pt x="1595" y="1447"/>
                </a:lnTo>
                <a:cubicBezTo>
                  <a:pt x="1604" y="1418"/>
                  <a:pt x="1615" y="1378"/>
                  <a:pt x="1634" y="1349"/>
                </a:cubicBezTo>
                <a:close/>
                <a:moveTo>
                  <a:pt x="2067" y="1673"/>
                </a:moveTo>
                <a:lnTo>
                  <a:pt x="2067" y="1673"/>
                </a:lnTo>
                <a:cubicBezTo>
                  <a:pt x="2057" y="1693"/>
                  <a:pt x="2048" y="1723"/>
                  <a:pt x="2037" y="1743"/>
                </a:cubicBezTo>
                <a:cubicBezTo>
                  <a:pt x="2028" y="1723"/>
                  <a:pt x="2018" y="1713"/>
                  <a:pt x="2018" y="1693"/>
                </a:cubicBezTo>
                <a:cubicBezTo>
                  <a:pt x="2037" y="1684"/>
                  <a:pt x="2048" y="1684"/>
                  <a:pt x="2067" y="1673"/>
                </a:cubicBezTo>
                <a:close/>
                <a:moveTo>
                  <a:pt x="1004" y="1457"/>
                </a:moveTo>
                <a:cubicBezTo>
                  <a:pt x="1033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1" y="1684"/>
                  <a:pt x="1211" y="1743"/>
                  <a:pt x="1221" y="1802"/>
                </a:cubicBezTo>
                <a:cubicBezTo>
                  <a:pt x="1191" y="1782"/>
                  <a:pt x="1171" y="1762"/>
                  <a:pt x="1142" y="1732"/>
                </a:cubicBezTo>
                <a:cubicBezTo>
                  <a:pt x="1103" y="1644"/>
                  <a:pt x="1053" y="1555"/>
                  <a:pt x="1004" y="1457"/>
                </a:cubicBezTo>
                <a:close/>
                <a:moveTo>
                  <a:pt x="1555" y="1536"/>
                </a:moveTo>
                <a:cubicBezTo>
                  <a:pt x="1565" y="1546"/>
                  <a:pt x="1565" y="1546"/>
                  <a:pt x="1565" y="1555"/>
                </a:cubicBezTo>
                <a:lnTo>
                  <a:pt x="1693" y="1792"/>
                </a:lnTo>
                <a:lnTo>
                  <a:pt x="1634" y="1821"/>
                </a:lnTo>
                <a:cubicBezTo>
                  <a:pt x="1595" y="1782"/>
                  <a:pt x="1555" y="1752"/>
                  <a:pt x="1506" y="1713"/>
                </a:cubicBezTo>
                <a:cubicBezTo>
                  <a:pt x="1506" y="1703"/>
                  <a:pt x="1506" y="1703"/>
                  <a:pt x="1496" y="1703"/>
                </a:cubicBezTo>
                <a:cubicBezTo>
                  <a:pt x="1516" y="1644"/>
                  <a:pt x="1536" y="1595"/>
                  <a:pt x="1555" y="1536"/>
                </a:cubicBezTo>
                <a:close/>
                <a:moveTo>
                  <a:pt x="1378" y="1792"/>
                </a:moveTo>
                <a:cubicBezTo>
                  <a:pt x="1378" y="1792"/>
                  <a:pt x="1388" y="1802"/>
                  <a:pt x="1388" y="1811"/>
                </a:cubicBezTo>
                <a:cubicBezTo>
                  <a:pt x="1388" y="1811"/>
                  <a:pt x="1388" y="1821"/>
                  <a:pt x="1378" y="1831"/>
                </a:cubicBezTo>
                <a:lnTo>
                  <a:pt x="1378" y="1792"/>
                </a:lnTo>
                <a:close/>
                <a:moveTo>
                  <a:pt x="1565" y="1802"/>
                </a:moveTo>
                <a:cubicBezTo>
                  <a:pt x="1575" y="1811"/>
                  <a:pt x="1585" y="1821"/>
                  <a:pt x="1604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75" y="1831"/>
                  <a:pt x="1565" y="1811"/>
                  <a:pt x="1565" y="1802"/>
                </a:cubicBezTo>
                <a:close/>
                <a:moveTo>
                  <a:pt x="1969" y="1782"/>
                </a:moveTo>
                <a:cubicBezTo>
                  <a:pt x="1978" y="1802"/>
                  <a:pt x="1978" y="1811"/>
                  <a:pt x="1988" y="1831"/>
                </a:cubicBezTo>
                <a:cubicBezTo>
                  <a:pt x="1978" y="1841"/>
                  <a:pt x="1978" y="1861"/>
                  <a:pt x="1969" y="1870"/>
                </a:cubicBezTo>
                <a:cubicBezTo>
                  <a:pt x="1969" y="1861"/>
                  <a:pt x="1959" y="1851"/>
                  <a:pt x="1959" y="1851"/>
                </a:cubicBezTo>
                <a:cubicBezTo>
                  <a:pt x="1969" y="1831"/>
                  <a:pt x="1969" y="1802"/>
                  <a:pt x="1969" y="1782"/>
                </a:cubicBezTo>
                <a:close/>
                <a:moveTo>
                  <a:pt x="1634" y="1861"/>
                </a:moveTo>
                <a:lnTo>
                  <a:pt x="1615" y="1880"/>
                </a:lnTo>
                <a:cubicBezTo>
                  <a:pt x="1604" y="1880"/>
                  <a:pt x="1604" y="1870"/>
                  <a:pt x="1604" y="1870"/>
                </a:cubicBezTo>
                <a:cubicBezTo>
                  <a:pt x="1604" y="1861"/>
                  <a:pt x="1615" y="1861"/>
                  <a:pt x="1624" y="1861"/>
                </a:cubicBezTo>
                <a:close/>
                <a:moveTo>
                  <a:pt x="1191" y="1831"/>
                </a:moveTo>
                <a:lnTo>
                  <a:pt x="1221" y="1861"/>
                </a:lnTo>
                <a:cubicBezTo>
                  <a:pt x="1228" y="1868"/>
                  <a:pt x="1230" y="1877"/>
                  <a:pt x="1230" y="1890"/>
                </a:cubicBezTo>
                <a:lnTo>
                  <a:pt x="1230" y="1890"/>
                </a:lnTo>
                <a:cubicBezTo>
                  <a:pt x="1221" y="1870"/>
                  <a:pt x="1201" y="1851"/>
                  <a:pt x="1191" y="1831"/>
                </a:cubicBezTo>
                <a:close/>
                <a:moveTo>
                  <a:pt x="1437" y="1890"/>
                </a:moveTo>
                <a:cubicBezTo>
                  <a:pt x="1437" y="1890"/>
                  <a:pt x="1437" y="1900"/>
                  <a:pt x="1447" y="1900"/>
                </a:cubicBezTo>
                <a:lnTo>
                  <a:pt x="1427" y="1900"/>
                </a:lnTo>
                <a:lnTo>
                  <a:pt x="1437" y="1890"/>
                </a:lnTo>
                <a:close/>
                <a:moveTo>
                  <a:pt x="1722" y="1841"/>
                </a:moveTo>
                <a:cubicBezTo>
                  <a:pt x="1733" y="1870"/>
                  <a:pt x="1742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83" y="1870"/>
                </a:cubicBezTo>
                <a:cubicBezTo>
                  <a:pt x="1693" y="1861"/>
                  <a:pt x="1703" y="1851"/>
                  <a:pt x="1722" y="1841"/>
                </a:cubicBezTo>
                <a:close/>
                <a:moveTo>
                  <a:pt x="1457" y="1929"/>
                </a:moveTo>
                <a:cubicBezTo>
                  <a:pt x="1466" y="1940"/>
                  <a:pt x="1477" y="1959"/>
                  <a:pt x="1486" y="1979"/>
                </a:cubicBezTo>
                <a:cubicBezTo>
                  <a:pt x="1466" y="1988"/>
                  <a:pt x="1447" y="2008"/>
                  <a:pt x="1427" y="2018"/>
                </a:cubicBezTo>
                <a:cubicBezTo>
                  <a:pt x="1427" y="2008"/>
                  <a:pt x="1418" y="1999"/>
                  <a:pt x="1407" y="1999"/>
                </a:cubicBezTo>
                <a:lnTo>
                  <a:pt x="1407" y="1979"/>
                </a:lnTo>
                <a:cubicBezTo>
                  <a:pt x="1407" y="1969"/>
                  <a:pt x="1418" y="1959"/>
                  <a:pt x="1418" y="1940"/>
                </a:cubicBezTo>
                <a:cubicBezTo>
                  <a:pt x="1427" y="1940"/>
                  <a:pt x="1447" y="1929"/>
                  <a:pt x="1457" y="1929"/>
                </a:cubicBezTo>
                <a:close/>
                <a:moveTo>
                  <a:pt x="1663" y="1890"/>
                </a:moveTo>
                <a:cubicBezTo>
                  <a:pt x="1674" y="1900"/>
                  <a:pt x="1683" y="1910"/>
                  <a:pt x="1703" y="1920"/>
                </a:cubicBezTo>
                <a:cubicBezTo>
                  <a:pt x="1713" y="1940"/>
                  <a:pt x="1733" y="1949"/>
                  <a:pt x="1752" y="1969"/>
                </a:cubicBezTo>
                <a:lnTo>
                  <a:pt x="1742" y="2047"/>
                </a:lnTo>
                <a:cubicBezTo>
                  <a:pt x="1713" y="2018"/>
                  <a:pt x="1693" y="1999"/>
                  <a:pt x="1663" y="1979"/>
                </a:cubicBezTo>
                <a:cubicBezTo>
                  <a:pt x="1654" y="1949"/>
                  <a:pt x="1634" y="1929"/>
                  <a:pt x="1624" y="1910"/>
                </a:cubicBezTo>
                <a:cubicBezTo>
                  <a:pt x="1634" y="1900"/>
                  <a:pt x="1644" y="1890"/>
                  <a:pt x="1663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lnTo>
                  <a:pt x="1733" y="2097"/>
                </a:lnTo>
                <a:cubicBezTo>
                  <a:pt x="1722" y="2087"/>
                  <a:pt x="1713" y="2067"/>
                  <a:pt x="1713" y="2058"/>
                </a:cubicBezTo>
                <a:close/>
                <a:moveTo>
                  <a:pt x="1427" y="2058"/>
                </a:moveTo>
                <a:cubicBezTo>
                  <a:pt x="1437" y="2077"/>
                  <a:pt x="1457" y="2087"/>
                  <a:pt x="1466" y="2097"/>
                </a:cubicBezTo>
                <a:cubicBezTo>
                  <a:pt x="1466" y="2106"/>
                  <a:pt x="1477" y="2106"/>
                  <a:pt x="1486" y="2117"/>
                </a:cubicBezTo>
                <a:cubicBezTo>
                  <a:pt x="1466" y="2106"/>
                  <a:pt x="1447" y="2097"/>
                  <a:pt x="1418" y="2087"/>
                </a:cubicBezTo>
                <a:lnTo>
                  <a:pt x="1418" y="2067"/>
                </a:lnTo>
                <a:cubicBezTo>
                  <a:pt x="1418" y="2067"/>
                  <a:pt x="1427" y="2067"/>
                  <a:pt x="1427" y="2058"/>
                </a:cubicBezTo>
                <a:close/>
                <a:moveTo>
                  <a:pt x="1506" y="2008"/>
                </a:moveTo>
                <a:lnTo>
                  <a:pt x="1536" y="2067"/>
                </a:lnTo>
                <a:cubicBezTo>
                  <a:pt x="1545" y="2097"/>
                  <a:pt x="1565" y="2126"/>
                  <a:pt x="1575" y="2156"/>
                </a:cubicBezTo>
                <a:cubicBezTo>
                  <a:pt x="1565" y="2156"/>
                  <a:pt x="1565" y="2146"/>
                  <a:pt x="1555" y="2146"/>
                </a:cubicBezTo>
                <a:cubicBezTo>
                  <a:pt x="1526" y="2117"/>
                  <a:pt x="1486" y="2077"/>
                  <a:pt x="1457" y="2038"/>
                </a:cubicBezTo>
                <a:cubicBezTo>
                  <a:pt x="1466" y="2028"/>
                  <a:pt x="1486" y="2018"/>
                  <a:pt x="1506" y="2008"/>
                </a:cubicBezTo>
                <a:close/>
                <a:moveTo>
                  <a:pt x="2864" y="1920"/>
                </a:moveTo>
                <a:lnTo>
                  <a:pt x="2864" y="1920"/>
                </a:lnTo>
                <a:cubicBezTo>
                  <a:pt x="2776" y="1949"/>
                  <a:pt x="2697" y="1988"/>
                  <a:pt x="2608" y="2028"/>
                </a:cubicBezTo>
                <a:cubicBezTo>
                  <a:pt x="2490" y="2077"/>
                  <a:pt x="2372" y="2126"/>
                  <a:pt x="2264" y="2176"/>
                </a:cubicBezTo>
                <a:cubicBezTo>
                  <a:pt x="2402" y="2106"/>
                  <a:pt x="2540" y="2028"/>
                  <a:pt x="267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5" y="2289"/>
                </a:moveTo>
                <a:lnTo>
                  <a:pt x="1466" y="2313"/>
                </a:lnTo>
                <a:lnTo>
                  <a:pt x="1457" y="2313"/>
                </a:lnTo>
                <a:lnTo>
                  <a:pt x="1457" y="2303"/>
                </a:lnTo>
                <a:cubicBezTo>
                  <a:pt x="1481" y="2303"/>
                  <a:pt x="1499" y="2297"/>
                  <a:pt x="1515" y="2289"/>
                </a:cubicBezTo>
                <a:close/>
                <a:moveTo>
                  <a:pt x="2087" y="2284"/>
                </a:moveTo>
                <a:lnTo>
                  <a:pt x="2087" y="2284"/>
                </a:lnTo>
                <a:cubicBezTo>
                  <a:pt x="2077" y="2303"/>
                  <a:pt x="2077" y="2313"/>
                  <a:pt x="2067" y="2333"/>
                </a:cubicBezTo>
                <a:lnTo>
                  <a:pt x="2037" y="2303"/>
                </a:ln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47" y="1999"/>
                  <a:pt x="926" y="2038"/>
                  <a:pt x="1004" y="2067"/>
                </a:cubicBezTo>
                <a:lnTo>
                  <a:pt x="1280" y="2343"/>
                </a:lnTo>
                <a:cubicBezTo>
                  <a:pt x="1280" y="2343"/>
                  <a:pt x="1270" y="2353"/>
                  <a:pt x="1260" y="2353"/>
                </a:cubicBezTo>
                <a:cubicBezTo>
                  <a:pt x="1250" y="2353"/>
                  <a:pt x="1241" y="2343"/>
                  <a:pt x="1241" y="2343"/>
                </a:cubicBezTo>
                <a:cubicBezTo>
                  <a:pt x="1122" y="2264"/>
                  <a:pt x="1014" y="2176"/>
                  <a:pt x="915" y="2087"/>
                </a:cubicBezTo>
                <a:cubicBezTo>
                  <a:pt x="867" y="2047"/>
                  <a:pt x="817" y="2008"/>
                  <a:pt x="778" y="1969"/>
                </a:cubicBezTo>
                <a:close/>
                <a:moveTo>
                  <a:pt x="2362" y="2323"/>
                </a:moveTo>
                <a:lnTo>
                  <a:pt x="2362" y="2323"/>
                </a:lnTo>
                <a:cubicBezTo>
                  <a:pt x="2333" y="2333"/>
                  <a:pt x="2313" y="2343"/>
                  <a:pt x="2284" y="2353"/>
                </a:cubicBezTo>
                <a:cubicBezTo>
                  <a:pt x="2273" y="2362"/>
                  <a:pt x="2254" y="2362"/>
                  <a:pt x="2234" y="2362"/>
                </a:cubicBezTo>
                <a:cubicBezTo>
                  <a:pt x="2284" y="2353"/>
                  <a:pt x="2323" y="2333"/>
                  <a:pt x="2362" y="2323"/>
                </a:cubicBezTo>
                <a:close/>
                <a:moveTo>
                  <a:pt x="2116" y="2303"/>
                </a:moveTo>
                <a:cubicBezTo>
                  <a:pt x="2126" y="2303"/>
                  <a:pt x="212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6" y="2362"/>
                  <a:pt x="2116" y="2373"/>
                </a:cubicBezTo>
                <a:cubicBezTo>
                  <a:pt x="2107" y="2362"/>
                  <a:pt x="2096" y="2362"/>
                  <a:pt x="2096" y="2353"/>
                </a:cubicBezTo>
                <a:cubicBezTo>
                  <a:pt x="2107" y="2333"/>
                  <a:pt x="2116" y="2313"/>
                  <a:pt x="2116" y="2303"/>
                </a:cubicBezTo>
                <a:close/>
                <a:moveTo>
                  <a:pt x="1890" y="0"/>
                </a:moveTo>
                <a:cubicBezTo>
                  <a:pt x="1851" y="0"/>
                  <a:pt x="1811" y="0"/>
                  <a:pt x="1772" y="11"/>
                </a:cubicBezTo>
                <a:lnTo>
                  <a:pt x="1772" y="837"/>
                </a:lnTo>
                <a:cubicBezTo>
                  <a:pt x="1762" y="857"/>
                  <a:pt x="1762" y="866"/>
                  <a:pt x="1752" y="886"/>
                </a:cubicBezTo>
                <a:cubicBezTo>
                  <a:pt x="1722" y="818"/>
                  <a:pt x="1703" y="748"/>
                  <a:pt x="1674" y="680"/>
                </a:cubicBezTo>
                <a:cubicBezTo>
                  <a:pt x="1663" y="552"/>
                  <a:pt x="1654" y="424"/>
                  <a:pt x="1634" y="296"/>
                </a:cubicBezTo>
                <a:cubicBezTo>
                  <a:pt x="1634" y="208"/>
                  <a:pt x="1624" y="119"/>
                  <a:pt x="1615" y="20"/>
                </a:cubicBezTo>
                <a:cubicBezTo>
                  <a:pt x="1595" y="20"/>
                  <a:pt x="1565" y="30"/>
                  <a:pt x="1545" y="30"/>
                </a:cubicBezTo>
                <a:cubicBezTo>
                  <a:pt x="1555" y="144"/>
                  <a:pt x="1564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47" y="50"/>
                </a:cubicBezTo>
                <a:cubicBezTo>
                  <a:pt x="1418" y="59"/>
                  <a:pt x="1378" y="70"/>
                  <a:pt x="1348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55" y="837"/>
                  <a:pt x="1604" y="985"/>
                  <a:pt x="1644" y="1122"/>
                </a:cubicBezTo>
                <a:cubicBezTo>
                  <a:pt x="1644" y="1142"/>
                  <a:pt x="1634" y="1162"/>
                  <a:pt x="1624" y="1181"/>
                </a:cubicBezTo>
                <a:cubicBezTo>
                  <a:pt x="1555" y="945"/>
                  <a:pt x="1496" y="709"/>
                  <a:pt x="1427" y="483"/>
                </a:cubicBezTo>
                <a:cubicBezTo>
                  <a:pt x="1388" y="345"/>
                  <a:pt x="1348" y="217"/>
                  <a:pt x="1309" y="89"/>
                </a:cubicBezTo>
                <a:cubicBezTo>
                  <a:pt x="1300" y="89"/>
                  <a:pt x="1289" y="99"/>
                  <a:pt x="1270" y="99"/>
                </a:cubicBezTo>
                <a:cubicBezTo>
                  <a:pt x="1368" y="404"/>
                  <a:pt x="1457" y="709"/>
                  <a:pt x="1545" y="1024"/>
                </a:cubicBezTo>
                <a:cubicBezTo>
                  <a:pt x="1565" y="1093"/>
                  <a:pt x="1585" y="1162"/>
                  <a:pt x="1604" y="1240"/>
                </a:cubicBezTo>
                <a:cubicBezTo>
                  <a:pt x="1585" y="1280"/>
                  <a:pt x="1565" y="1319"/>
                  <a:pt x="1555" y="1369"/>
                </a:cubicBezTo>
                <a:cubicBezTo>
                  <a:pt x="1457" y="1181"/>
                  <a:pt x="1359" y="995"/>
                  <a:pt x="1270" y="818"/>
                </a:cubicBezTo>
                <a:cubicBezTo>
                  <a:pt x="1250" y="581"/>
                  <a:pt x="1230" y="345"/>
                  <a:pt x="1221" y="119"/>
                </a:cubicBezTo>
                <a:cubicBezTo>
                  <a:pt x="1171" y="138"/>
                  <a:pt x="1112" y="158"/>
                  <a:pt x="1063" y="178"/>
                </a:cubicBezTo>
                <a:cubicBezTo>
                  <a:pt x="1063" y="267"/>
                  <a:pt x="1073" y="355"/>
                  <a:pt x="1083" y="453"/>
                </a:cubicBezTo>
                <a:cubicBezTo>
                  <a:pt x="1044" y="374"/>
                  <a:pt x="1004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24" y="503"/>
                  <a:pt x="1093" y="621"/>
                </a:cubicBezTo>
                <a:cubicBezTo>
                  <a:pt x="1093" y="700"/>
                  <a:pt x="1103" y="778"/>
                  <a:pt x="1112" y="857"/>
                </a:cubicBezTo>
                <a:cubicBezTo>
                  <a:pt x="1044" y="768"/>
                  <a:pt x="985" y="689"/>
                  <a:pt x="926" y="601"/>
                </a:cubicBezTo>
                <a:lnTo>
                  <a:pt x="778" y="335"/>
                </a:lnTo>
                <a:cubicBezTo>
                  <a:pt x="758" y="355"/>
                  <a:pt x="738" y="365"/>
                  <a:pt x="719" y="374"/>
                </a:cubicBezTo>
                <a:cubicBezTo>
                  <a:pt x="837" y="581"/>
                  <a:pt x="955" y="798"/>
                  <a:pt x="1063" y="1004"/>
                </a:cubicBezTo>
                <a:cubicBezTo>
                  <a:pt x="1083" y="1044"/>
                  <a:pt x="1103" y="1074"/>
                  <a:pt x="1112" y="1113"/>
                </a:cubicBezTo>
                <a:cubicBezTo>
                  <a:pt x="955" y="886"/>
                  <a:pt x="797" y="670"/>
                  <a:pt x="620" y="453"/>
                </a:cubicBezTo>
                <a:cubicBezTo>
                  <a:pt x="581" y="493"/>
                  <a:pt x="541" y="522"/>
                  <a:pt x="512" y="562"/>
                </a:cubicBezTo>
                <a:cubicBezTo>
                  <a:pt x="729" y="827"/>
                  <a:pt x="926" y="1103"/>
                  <a:pt x="1112" y="1378"/>
                </a:cubicBezTo>
                <a:cubicBezTo>
                  <a:pt x="1024" y="1299"/>
                  <a:pt x="926" y="1231"/>
                  <a:pt x="837" y="1152"/>
                </a:cubicBezTo>
                <a:cubicBezTo>
                  <a:pt x="797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82" y="581"/>
                  <a:pt x="473" y="601"/>
                  <a:pt x="453" y="611"/>
                </a:cubicBezTo>
                <a:cubicBezTo>
                  <a:pt x="532" y="759"/>
                  <a:pt x="620" y="896"/>
                  <a:pt x="699" y="1034"/>
                </a:cubicBezTo>
                <a:lnTo>
                  <a:pt x="463" y="857"/>
                </a:lnTo>
                <a:cubicBezTo>
                  <a:pt x="423" y="818"/>
                  <a:pt x="375" y="788"/>
                  <a:pt x="335" y="759"/>
                </a:cubicBezTo>
                <a:cubicBezTo>
                  <a:pt x="325" y="768"/>
                  <a:pt x="325" y="778"/>
                  <a:pt x="316" y="788"/>
                </a:cubicBezTo>
                <a:cubicBezTo>
                  <a:pt x="453" y="896"/>
                  <a:pt x="600" y="1004"/>
                  <a:pt x="738" y="1113"/>
                </a:cubicBezTo>
                <a:cubicBezTo>
                  <a:pt x="768" y="1172"/>
                  <a:pt x="797" y="1221"/>
                  <a:pt x="827" y="1280"/>
                </a:cubicBezTo>
                <a:cubicBezTo>
                  <a:pt x="797" y="1260"/>
                  <a:pt x="778" y="1240"/>
                  <a:pt x="749" y="1221"/>
                </a:cubicBezTo>
                <a:cubicBezTo>
                  <a:pt x="591" y="1093"/>
                  <a:pt x="434" y="965"/>
                  <a:pt x="276" y="847"/>
                </a:cubicBezTo>
                <a:cubicBezTo>
                  <a:pt x="266" y="847"/>
                  <a:pt x="266" y="857"/>
                  <a:pt x="256" y="866"/>
                </a:cubicBezTo>
                <a:cubicBezTo>
                  <a:pt x="246" y="877"/>
                  <a:pt x="246" y="886"/>
                  <a:pt x="237" y="896"/>
                </a:cubicBezTo>
                <a:cubicBezTo>
                  <a:pt x="443" y="1093"/>
                  <a:pt x="650" y="1290"/>
                  <a:pt x="847" y="1487"/>
                </a:cubicBezTo>
                <a:cubicBezTo>
                  <a:pt x="915" y="1546"/>
                  <a:pt x="974" y="1605"/>
                  <a:pt x="1033" y="1673"/>
                </a:cubicBezTo>
                <a:lnTo>
                  <a:pt x="1211" y="1999"/>
                </a:lnTo>
                <a:cubicBezTo>
                  <a:pt x="1171" y="1988"/>
                  <a:pt x="1142" y="1979"/>
                  <a:pt x="1103" y="1959"/>
                </a:cubicBezTo>
                <a:cubicBezTo>
                  <a:pt x="788" y="1644"/>
                  <a:pt x="482" y="1329"/>
                  <a:pt x="178" y="1014"/>
                </a:cubicBezTo>
                <a:cubicBezTo>
                  <a:pt x="148" y="1063"/>
                  <a:pt x="128" y="1113"/>
                  <a:pt x="108" y="1162"/>
                </a:cubicBezTo>
                <a:lnTo>
                  <a:pt x="758" y="1811"/>
                </a:lnTo>
                <a:lnTo>
                  <a:pt x="463" y="1693"/>
                </a:lnTo>
                <a:cubicBezTo>
                  <a:pt x="335" y="1585"/>
                  <a:pt x="217" y="1467"/>
                  <a:pt x="99" y="1349"/>
                </a:cubicBezTo>
                <a:cubicBezTo>
                  <a:pt x="79" y="1339"/>
                  <a:pt x="69" y="1319"/>
                  <a:pt x="60" y="1310"/>
                </a:cubicBezTo>
                <a:cubicBezTo>
                  <a:pt x="60" y="1319"/>
                  <a:pt x="49" y="1339"/>
                  <a:pt x="49" y="1349"/>
                </a:cubicBezTo>
                <a:cubicBezTo>
                  <a:pt x="158" y="1457"/>
                  <a:pt x="266" y="1555"/>
                  <a:pt x="384" y="1664"/>
                </a:cubicBezTo>
                <a:cubicBezTo>
                  <a:pt x="256" y="1614"/>
                  <a:pt x="138" y="1566"/>
                  <a:pt x="20" y="1507"/>
                </a:cubicBezTo>
                <a:cubicBezTo>
                  <a:pt x="10" y="1555"/>
                  <a:pt x="1" y="1605"/>
                  <a:pt x="1" y="1654"/>
                </a:cubicBezTo>
                <a:cubicBezTo>
                  <a:pt x="227" y="1743"/>
                  <a:pt x="453" y="1841"/>
                  <a:pt x="679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3" y="2284"/>
                </a:lnTo>
                <a:cubicBezTo>
                  <a:pt x="994" y="2274"/>
                  <a:pt x="945" y="2254"/>
                  <a:pt x="906" y="2244"/>
                </a:cubicBezTo>
                <a:cubicBezTo>
                  <a:pt x="600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10" y="1988"/>
                </a:cubicBezTo>
                <a:cubicBezTo>
                  <a:pt x="316" y="2136"/>
                  <a:pt x="630" y="2274"/>
                  <a:pt x="945" y="2402"/>
                </a:cubicBezTo>
                <a:lnTo>
                  <a:pt x="2697" y="2402"/>
                </a:lnTo>
                <a:cubicBezTo>
                  <a:pt x="2815" y="2392"/>
                  <a:pt x="2943" y="2382"/>
                  <a:pt x="3061" y="2373"/>
                </a:cubicBezTo>
                <a:cubicBezTo>
                  <a:pt x="3218" y="2362"/>
                  <a:pt x="3366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6" y="2302"/>
                  <a:pt x="3524" y="2303"/>
                </a:cubicBezTo>
                <a:cubicBezTo>
                  <a:pt x="3199" y="2333"/>
                  <a:pt x="2884" y="2362"/>
                  <a:pt x="2569" y="2392"/>
                </a:cubicBezTo>
                <a:cubicBezTo>
                  <a:pt x="2608" y="2373"/>
                  <a:pt x="2647" y="2353"/>
                  <a:pt x="2677" y="2343"/>
                </a:cubicBezTo>
                <a:cubicBezTo>
                  <a:pt x="2825" y="2323"/>
                  <a:pt x="2973" y="2313"/>
                  <a:pt x="3120" y="2294"/>
                </a:cubicBezTo>
                <a:cubicBezTo>
                  <a:pt x="3317" y="2274"/>
                  <a:pt x="3513" y="2254"/>
                  <a:pt x="3701" y="2235"/>
                </a:cubicBezTo>
                <a:cubicBezTo>
                  <a:pt x="3710" y="2225"/>
                  <a:pt x="3710" y="2215"/>
                  <a:pt x="3710" y="2205"/>
                </a:cubicBezTo>
                <a:lnTo>
                  <a:pt x="3710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59" y="2136"/>
                  <a:pt x="3356" y="2058"/>
                </a:cubicBezTo>
                <a:cubicBezTo>
                  <a:pt x="3494" y="2028"/>
                  <a:pt x="3622" y="1988"/>
                  <a:pt x="3760" y="1959"/>
                </a:cubicBezTo>
                <a:cubicBezTo>
                  <a:pt x="3760" y="1949"/>
                  <a:pt x="3769" y="1940"/>
                  <a:pt x="3769" y="1929"/>
                </a:cubicBezTo>
                <a:lnTo>
                  <a:pt x="3769" y="1929"/>
                </a:lnTo>
                <a:cubicBezTo>
                  <a:pt x="3681" y="1949"/>
                  <a:pt x="3602" y="1969"/>
                  <a:pt x="3513" y="1988"/>
                </a:cubicBezTo>
                <a:cubicBezTo>
                  <a:pt x="3583" y="1959"/>
                  <a:pt x="3651" y="1929"/>
                  <a:pt x="3710" y="1900"/>
                </a:cubicBezTo>
                <a:cubicBezTo>
                  <a:pt x="3786" y="1867"/>
                  <a:pt x="3740" y="1783"/>
                  <a:pt x="3670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08" y="2225"/>
                </a:cubicBezTo>
                <a:cubicBezTo>
                  <a:pt x="2481" y="2264"/>
                  <a:pt x="2343" y="2303"/>
                  <a:pt x="2214" y="2343"/>
                </a:cubicBezTo>
                <a:cubicBezTo>
                  <a:pt x="2205" y="2303"/>
                  <a:pt x="2195" y="2274"/>
                  <a:pt x="2185" y="2244"/>
                </a:cubicBezTo>
                <a:cubicBezTo>
                  <a:pt x="2470" y="2126"/>
                  <a:pt x="2746" y="1999"/>
                  <a:pt x="3021" y="1880"/>
                </a:cubicBezTo>
                <a:cubicBezTo>
                  <a:pt x="3110" y="1861"/>
                  <a:pt x="3199" y="1841"/>
                  <a:pt x="3277" y="1821"/>
                </a:cubicBezTo>
                <a:cubicBezTo>
                  <a:pt x="3445" y="1782"/>
                  <a:pt x="3612" y="1732"/>
                  <a:pt x="3769" y="1693"/>
                </a:cubicBezTo>
                <a:lnTo>
                  <a:pt x="3769" y="1664"/>
                </a:lnTo>
                <a:cubicBezTo>
                  <a:pt x="3572" y="1713"/>
                  <a:pt x="3366" y="1762"/>
                  <a:pt x="3159" y="1811"/>
                </a:cubicBezTo>
                <a:cubicBezTo>
                  <a:pt x="3347" y="1732"/>
                  <a:pt x="3533" y="1644"/>
                  <a:pt x="3710" y="1566"/>
                </a:cubicBezTo>
                <a:cubicBezTo>
                  <a:pt x="3727" y="1557"/>
                  <a:pt x="3715" y="1534"/>
                  <a:pt x="3699" y="1534"/>
                </a:cubicBezTo>
                <a:cubicBezTo>
                  <a:pt x="3696" y="1534"/>
                  <a:pt x="3693" y="1534"/>
                  <a:pt x="3691" y="1536"/>
                </a:cubicBezTo>
                <a:cubicBezTo>
                  <a:pt x="3465" y="1644"/>
                  <a:pt x="3238" y="1752"/>
                  <a:pt x="3002" y="1851"/>
                </a:cubicBezTo>
                <a:cubicBezTo>
                  <a:pt x="2933" y="1870"/>
                  <a:pt x="2864" y="1890"/>
                  <a:pt x="2785" y="1900"/>
                </a:cubicBezTo>
                <a:cubicBezTo>
                  <a:pt x="3100" y="1732"/>
                  <a:pt x="3415" y="1575"/>
                  <a:pt x="3740" y="1408"/>
                </a:cubicBezTo>
                <a:cubicBezTo>
                  <a:pt x="3730" y="1359"/>
                  <a:pt x="3710" y="1310"/>
                  <a:pt x="3701" y="1270"/>
                </a:cubicBezTo>
                <a:cubicBezTo>
                  <a:pt x="3218" y="1526"/>
                  <a:pt x="2736" y="1772"/>
                  <a:pt x="2244" y="2028"/>
                </a:cubicBezTo>
                <a:cubicBezTo>
                  <a:pt x="2254" y="2018"/>
                  <a:pt x="2264" y="1999"/>
                  <a:pt x="2264" y="1988"/>
                </a:cubicBezTo>
                <a:lnTo>
                  <a:pt x="2706" y="1693"/>
                </a:lnTo>
                <a:cubicBezTo>
                  <a:pt x="2854" y="1605"/>
                  <a:pt x="2992" y="1526"/>
                  <a:pt x="3139" y="1447"/>
                </a:cubicBezTo>
                <a:cubicBezTo>
                  <a:pt x="3317" y="1349"/>
                  <a:pt x="3484" y="1251"/>
                  <a:pt x="3651" y="1152"/>
                </a:cubicBezTo>
                <a:cubicBezTo>
                  <a:pt x="3651" y="1142"/>
                  <a:pt x="3651" y="1133"/>
                  <a:pt x="3642" y="1122"/>
                </a:cubicBezTo>
                <a:cubicBezTo>
                  <a:pt x="3415" y="1251"/>
                  <a:pt x="3189" y="1378"/>
                  <a:pt x="2962" y="1516"/>
                </a:cubicBezTo>
                <a:lnTo>
                  <a:pt x="3612" y="1044"/>
                </a:lnTo>
                <a:cubicBezTo>
                  <a:pt x="3592" y="1004"/>
                  <a:pt x="3572" y="965"/>
                  <a:pt x="3543" y="926"/>
                </a:cubicBezTo>
                <a:cubicBezTo>
                  <a:pt x="3445" y="995"/>
                  <a:pt x="3336" y="1074"/>
                  <a:pt x="3228" y="1152"/>
                </a:cubicBezTo>
                <a:cubicBezTo>
                  <a:pt x="3150" y="1181"/>
                  <a:pt x="3071" y="1221"/>
                  <a:pt x="2982" y="1251"/>
                </a:cubicBezTo>
                <a:cubicBezTo>
                  <a:pt x="3032" y="1211"/>
                  <a:pt x="3080" y="1172"/>
                  <a:pt x="3120" y="1122"/>
                </a:cubicBezTo>
                <a:cubicBezTo>
                  <a:pt x="3238" y="1014"/>
                  <a:pt x="3347" y="906"/>
                  <a:pt x="3454" y="788"/>
                </a:cubicBezTo>
                <a:cubicBezTo>
                  <a:pt x="3454" y="778"/>
                  <a:pt x="3445" y="768"/>
                  <a:pt x="3435" y="759"/>
                </a:cubicBezTo>
                <a:cubicBezTo>
                  <a:pt x="3268" y="945"/>
                  <a:pt x="3091" y="1122"/>
                  <a:pt x="2894" y="1290"/>
                </a:cubicBezTo>
                <a:lnTo>
                  <a:pt x="2884" y="1299"/>
                </a:lnTo>
                <a:cubicBezTo>
                  <a:pt x="3061" y="1103"/>
                  <a:pt x="3228" y="906"/>
                  <a:pt x="3395" y="700"/>
                </a:cubicBezTo>
                <a:cubicBezTo>
                  <a:pt x="3366" y="670"/>
                  <a:pt x="3327" y="630"/>
                  <a:pt x="3297" y="591"/>
                </a:cubicBezTo>
                <a:cubicBezTo>
                  <a:pt x="3248" y="650"/>
                  <a:pt x="3199" y="700"/>
                  <a:pt x="3150" y="759"/>
                </a:cubicBezTo>
                <a:cubicBezTo>
                  <a:pt x="3071" y="818"/>
                  <a:pt x="2992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71" y="394"/>
                  <a:pt x="3021" y="355"/>
                </a:cubicBezTo>
                <a:cubicBezTo>
                  <a:pt x="2923" y="542"/>
                  <a:pt x="2835" y="719"/>
                  <a:pt x="2736" y="906"/>
                </a:cubicBezTo>
                <a:cubicBezTo>
                  <a:pt x="2785" y="788"/>
                  <a:pt x="2825" y="670"/>
                  <a:pt x="2874" y="552"/>
                </a:cubicBezTo>
                <a:lnTo>
                  <a:pt x="2962" y="315"/>
                </a:lnTo>
                <a:cubicBezTo>
                  <a:pt x="2953" y="306"/>
                  <a:pt x="2943" y="306"/>
                  <a:pt x="2933" y="296"/>
                </a:cubicBezTo>
                <a:cubicBezTo>
                  <a:pt x="2835" y="552"/>
                  <a:pt x="2736" y="807"/>
                  <a:pt x="2638" y="1054"/>
                </a:cubicBezTo>
                <a:cubicBezTo>
                  <a:pt x="2628" y="1074"/>
                  <a:pt x="2618" y="1093"/>
                  <a:pt x="2618" y="1103"/>
                </a:cubicBezTo>
                <a:cubicBezTo>
                  <a:pt x="2599" y="1133"/>
                  <a:pt x="2588" y="1152"/>
                  <a:pt x="2569" y="1172"/>
                </a:cubicBezTo>
                <a:cubicBezTo>
                  <a:pt x="2520" y="1211"/>
                  <a:pt x="2481" y="1240"/>
                  <a:pt x="2431" y="1270"/>
                </a:cubicBezTo>
                <a:cubicBezTo>
                  <a:pt x="2540" y="1063"/>
                  <a:pt x="2638" y="847"/>
                  <a:pt x="2736" y="621"/>
                </a:cubicBezTo>
                <a:cubicBezTo>
                  <a:pt x="2795" y="512"/>
                  <a:pt x="2844" y="394"/>
                  <a:pt x="2894" y="276"/>
                </a:cubicBezTo>
                <a:cubicBezTo>
                  <a:pt x="2874" y="256"/>
                  <a:pt x="2854" y="247"/>
                  <a:pt x="2835" y="237"/>
                </a:cubicBezTo>
                <a:cubicBezTo>
                  <a:pt x="2717" y="503"/>
                  <a:pt x="2599" y="768"/>
                  <a:pt x="2481" y="1024"/>
                </a:cubicBezTo>
                <a:cubicBezTo>
                  <a:pt x="2421" y="1142"/>
                  <a:pt x="2362" y="1251"/>
                  <a:pt x="2313" y="1359"/>
                </a:cubicBezTo>
                <a:cubicBezTo>
                  <a:pt x="2307" y="1365"/>
                  <a:pt x="2300" y="1367"/>
                  <a:pt x="2296" y="1371"/>
                </a:cubicBezTo>
                <a:lnTo>
                  <a:pt x="2296" y="1371"/>
                </a:lnTo>
                <a:cubicBezTo>
                  <a:pt x="2433" y="1069"/>
                  <a:pt x="2550" y="766"/>
                  <a:pt x="2658" y="463"/>
                </a:cubicBezTo>
                <a:cubicBezTo>
                  <a:pt x="2697" y="374"/>
                  <a:pt x="2726" y="286"/>
                  <a:pt x="2776" y="208"/>
                </a:cubicBezTo>
                <a:cubicBezTo>
                  <a:pt x="2746" y="197"/>
                  <a:pt x="2726" y="188"/>
                  <a:pt x="2706" y="178"/>
                </a:cubicBezTo>
                <a:cubicBezTo>
                  <a:pt x="2677" y="237"/>
                  <a:pt x="2647" y="296"/>
                  <a:pt x="2618" y="365"/>
                </a:cubicBezTo>
                <a:lnTo>
                  <a:pt x="2529" y="630"/>
                </a:lnTo>
                <a:cubicBezTo>
                  <a:pt x="2490" y="719"/>
                  <a:pt x="2451" y="818"/>
                  <a:pt x="2421" y="916"/>
                </a:cubicBezTo>
                <a:cubicBezTo>
                  <a:pt x="2343" y="1093"/>
                  <a:pt x="2264" y="1280"/>
                  <a:pt x="2175" y="1467"/>
                </a:cubicBezTo>
                <a:lnTo>
                  <a:pt x="1998" y="1585"/>
                </a:lnTo>
                <a:cubicBezTo>
                  <a:pt x="2008" y="1555"/>
                  <a:pt x="2018" y="1516"/>
                  <a:pt x="2018" y="1477"/>
                </a:cubicBezTo>
                <a:cubicBezTo>
                  <a:pt x="2126" y="1162"/>
                  <a:pt x="2234" y="857"/>
                  <a:pt x="2352" y="542"/>
                </a:cubicBezTo>
                <a:cubicBezTo>
                  <a:pt x="2411" y="404"/>
                  <a:pt x="2470" y="256"/>
                  <a:pt x="2529" y="109"/>
                </a:cubicBezTo>
                <a:cubicBezTo>
                  <a:pt x="2510" y="99"/>
                  <a:pt x="2490" y="99"/>
                  <a:pt x="2470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3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25" y="30"/>
                  <a:pt x="2205" y="30"/>
                  <a:pt x="2175" y="20"/>
                </a:cubicBezTo>
                <a:cubicBezTo>
                  <a:pt x="2166" y="50"/>
                  <a:pt x="2146" y="79"/>
                  <a:pt x="2136" y="99"/>
                </a:cubicBezTo>
                <a:cubicBezTo>
                  <a:pt x="2136" y="70"/>
                  <a:pt x="2146" y="50"/>
                  <a:pt x="2146" y="20"/>
                </a:cubicBezTo>
                <a:cubicBezTo>
                  <a:pt x="2096" y="11"/>
                  <a:pt x="2037" y="11"/>
                  <a:pt x="1988" y="11"/>
                </a:cubicBezTo>
                <a:lnTo>
                  <a:pt x="1929" y="512"/>
                </a:lnTo>
                <a:cubicBezTo>
                  <a:pt x="1919" y="522"/>
                  <a:pt x="1910" y="542"/>
                  <a:pt x="1910" y="552"/>
                </a:cubicBezTo>
                <a:lnTo>
                  <a:pt x="1910" y="414"/>
                </a:lnTo>
                <a:cubicBezTo>
                  <a:pt x="1910" y="276"/>
                  <a:pt x="1919" y="138"/>
                  <a:pt x="1919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59" name="Google Shape;2759;p56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0" name="Google Shape;2760;p56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1" name="Google Shape;2761;p56"/>
          <p:cNvSpPr/>
          <p:nvPr/>
        </p:nvSpPr>
        <p:spPr>
          <a:xfrm>
            <a:off x="62188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2" name="Google Shape;2762;p56"/>
          <p:cNvSpPr/>
          <p:nvPr/>
        </p:nvSpPr>
        <p:spPr>
          <a:xfrm>
            <a:off x="62230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3" name="Google Shape;2763;p56"/>
          <p:cNvSpPr/>
          <p:nvPr/>
        </p:nvSpPr>
        <p:spPr>
          <a:xfrm>
            <a:off x="63397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4" name="Google Shape;2764;p56"/>
          <p:cNvSpPr/>
          <p:nvPr/>
        </p:nvSpPr>
        <p:spPr>
          <a:xfrm>
            <a:off x="66213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5" name="Google Shape;2765;p56"/>
          <p:cNvSpPr/>
          <p:nvPr/>
        </p:nvSpPr>
        <p:spPr>
          <a:xfrm>
            <a:off x="67295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6" name="Google Shape;2766;p56"/>
          <p:cNvSpPr/>
          <p:nvPr/>
        </p:nvSpPr>
        <p:spPr>
          <a:xfrm>
            <a:off x="68609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7" name="Google Shape;2767;p56"/>
          <p:cNvSpPr/>
          <p:nvPr/>
        </p:nvSpPr>
        <p:spPr>
          <a:xfrm>
            <a:off x="1930615" y="4559343"/>
            <a:ext cx="825782" cy="523475"/>
          </a:xfrm>
          <a:custGeom>
            <a:avLst/>
            <a:gdLst/>
            <a:ahLst/>
            <a:cxnLst/>
            <a:rect l="l" t="t" r="r" b="b"/>
            <a:pathLst>
              <a:path w="3898" h="2471" extrusionOk="0">
                <a:moveTo>
                  <a:pt x="1997" y="1"/>
                </a:moveTo>
                <a:cubicBezTo>
                  <a:pt x="1889" y="1"/>
                  <a:pt x="1781" y="60"/>
                  <a:pt x="1712" y="148"/>
                </a:cubicBezTo>
                <a:cubicBezTo>
                  <a:pt x="1643" y="247"/>
                  <a:pt x="1614" y="375"/>
                  <a:pt x="1594" y="493"/>
                </a:cubicBezTo>
                <a:cubicBezTo>
                  <a:pt x="1545" y="749"/>
                  <a:pt x="1545" y="1005"/>
                  <a:pt x="1575" y="1250"/>
                </a:cubicBezTo>
                <a:cubicBezTo>
                  <a:pt x="1476" y="1005"/>
                  <a:pt x="1328" y="778"/>
                  <a:pt x="1131" y="601"/>
                </a:cubicBezTo>
                <a:cubicBezTo>
                  <a:pt x="1053" y="532"/>
                  <a:pt x="964" y="463"/>
                  <a:pt x="866" y="434"/>
                </a:cubicBezTo>
                <a:cubicBezTo>
                  <a:pt x="835" y="422"/>
                  <a:pt x="801" y="417"/>
                  <a:pt x="767" y="417"/>
                </a:cubicBezTo>
                <a:cubicBezTo>
                  <a:pt x="714" y="417"/>
                  <a:pt x="662" y="430"/>
                  <a:pt x="620" y="454"/>
                </a:cubicBezTo>
                <a:cubicBezTo>
                  <a:pt x="600" y="463"/>
                  <a:pt x="590" y="473"/>
                  <a:pt x="571" y="483"/>
                </a:cubicBezTo>
                <a:cubicBezTo>
                  <a:pt x="453" y="591"/>
                  <a:pt x="462" y="769"/>
                  <a:pt x="502" y="926"/>
                </a:cubicBezTo>
                <a:cubicBezTo>
                  <a:pt x="580" y="1270"/>
                  <a:pt x="738" y="1595"/>
                  <a:pt x="945" y="1880"/>
                </a:cubicBezTo>
                <a:cubicBezTo>
                  <a:pt x="797" y="1683"/>
                  <a:pt x="620" y="1526"/>
                  <a:pt x="413" y="1398"/>
                </a:cubicBezTo>
                <a:cubicBezTo>
                  <a:pt x="344" y="1363"/>
                  <a:pt x="269" y="1329"/>
                  <a:pt x="200" y="1329"/>
                </a:cubicBezTo>
                <a:cubicBezTo>
                  <a:pt x="171" y="1329"/>
                  <a:pt x="144" y="1335"/>
                  <a:pt x="118" y="1349"/>
                </a:cubicBezTo>
                <a:cubicBezTo>
                  <a:pt x="88" y="1359"/>
                  <a:pt x="69" y="1379"/>
                  <a:pt x="59" y="1398"/>
                </a:cubicBezTo>
                <a:cubicBezTo>
                  <a:pt x="49" y="1408"/>
                  <a:pt x="39" y="1428"/>
                  <a:pt x="29" y="1447"/>
                </a:cubicBezTo>
                <a:cubicBezTo>
                  <a:pt x="20" y="1477"/>
                  <a:pt x="9" y="1506"/>
                  <a:pt x="9" y="1536"/>
                </a:cubicBezTo>
                <a:cubicBezTo>
                  <a:pt x="0" y="1605"/>
                  <a:pt x="20" y="1683"/>
                  <a:pt x="49" y="1753"/>
                </a:cubicBezTo>
                <a:cubicBezTo>
                  <a:pt x="147" y="2028"/>
                  <a:pt x="335" y="2284"/>
                  <a:pt x="561" y="2471"/>
                </a:cubicBezTo>
                <a:lnTo>
                  <a:pt x="3296" y="2471"/>
                </a:lnTo>
                <a:cubicBezTo>
                  <a:pt x="3434" y="2382"/>
                  <a:pt x="3562" y="2284"/>
                  <a:pt x="3670" y="2175"/>
                </a:cubicBezTo>
                <a:cubicBezTo>
                  <a:pt x="3759" y="2087"/>
                  <a:pt x="3838" y="1998"/>
                  <a:pt x="3867" y="1890"/>
                </a:cubicBezTo>
                <a:cubicBezTo>
                  <a:pt x="3897" y="1782"/>
                  <a:pt x="3858" y="1644"/>
                  <a:pt x="3759" y="1585"/>
                </a:cubicBezTo>
                <a:cubicBezTo>
                  <a:pt x="3740" y="1576"/>
                  <a:pt x="3729" y="1565"/>
                  <a:pt x="3710" y="1565"/>
                </a:cubicBezTo>
                <a:cubicBezTo>
                  <a:pt x="3692" y="1561"/>
                  <a:pt x="3675" y="1559"/>
                  <a:pt x="3657" y="1559"/>
                </a:cubicBezTo>
                <a:cubicBezTo>
                  <a:pt x="3552" y="1559"/>
                  <a:pt x="3439" y="1626"/>
                  <a:pt x="3355" y="1694"/>
                </a:cubicBezTo>
                <a:cubicBezTo>
                  <a:pt x="3296" y="1742"/>
                  <a:pt x="3237" y="1801"/>
                  <a:pt x="3178" y="1861"/>
                </a:cubicBezTo>
                <a:cubicBezTo>
                  <a:pt x="3346" y="1546"/>
                  <a:pt x="3395" y="1162"/>
                  <a:pt x="3307" y="817"/>
                </a:cubicBezTo>
                <a:cubicBezTo>
                  <a:pt x="3287" y="710"/>
                  <a:pt x="3237" y="601"/>
                  <a:pt x="3149" y="552"/>
                </a:cubicBezTo>
                <a:cubicBezTo>
                  <a:pt x="3139" y="542"/>
                  <a:pt x="3119" y="532"/>
                  <a:pt x="3100" y="522"/>
                </a:cubicBezTo>
                <a:lnTo>
                  <a:pt x="3090" y="522"/>
                </a:lnTo>
                <a:cubicBezTo>
                  <a:pt x="3068" y="514"/>
                  <a:pt x="3045" y="510"/>
                  <a:pt x="3021" y="510"/>
                </a:cubicBezTo>
                <a:cubicBezTo>
                  <a:pt x="2963" y="510"/>
                  <a:pt x="2903" y="533"/>
                  <a:pt x="2854" y="562"/>
                </a:cubicBezTo>
                <a:cubicBezTo>
                  <a:pt x="2795" y="611"/>
                  <a:pt x="2736" y="680"/>
                  <a:pt x="2696" y="749"/>
                </a:cubicBezTo>
                <a:cubicBezTo>
                  <a:pt x="2559" y="946"/>
                  <a:pt x="2450" y="1143"/>
                  <a:pt x="2391" y="1359"/>
                </a:cubicBezTo>
                <a:cubicBezTo>
                  <a:pt x="2421" y="1034"/>
                  <a:pt x="2401" y="719"/>
                  <a:pt x="2322" y="404"/>
                </a:cubicBezTo>
                <a:cubicBezTo>
                  <a:pt x="2283" y="247"/>
                  <a:pt x="2214" y="60"/>
                  <a:pt x="2056" y="10"/>
                </a:cubicBezTo>
                <a:lnTo>
                  <a:pt x="2037" y="10"/>
                </a:lnTo>
                <a:cubicBezTo>
                  <a:pt x="2027" y="1"/>
                  <a:pt x="2008" y="1"/>
                  <a:pt x="1997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8" name="Google Shape;2768;p56"/>
          <p:cNvSpPr/>
          <p:nvPr/>
        </p:nvSpPr>
        <p:spPr>
          <a:xfrm>
            <a:off x="1936758" y="4855506"/>
            <a:ext cx="191934" cy="227312"/>
          </a:xfrm>
          <a:custGeom>
            <a:avLst/>
            <a:gdLst/>
            <a:ahLst/>
            <a:cxnLst/>
            <a:rect l="l" t="t" r="r" b="b"/>
            <a:pathLst>
              <a:path w="90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81" y="718"/>
                  <a:pt x="837" y="1073"/>
                </a:cubicBezTo>
                <a:lnTo>
                  <a:pt x="906" y="1073"/>
                </a:lnTo>
                <a:cubicBezTo>
                  <a:pt x="680" y="758"/>
                  <a:pt x="433" y="443"/>
                  <a:pt x="168" y="158"/>
                </a:cubicBezTo>
                <a:cubicBezTo>
                  <a:pt x="11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69" name="Google Shape;2769;p56"/>
          <p:cNvSpPr/>
          <p:nvPr/>
        </p:nvSpPr>
        <p:spPr>
          <a:xfrm>
            <a:off x="2051368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20" y="20"/>
                  <a:pt x="1" y="30"/>
                </a:cubicBezTo>
                <a:cubicBezTo>
                  <a:pt x="394" y="640"/>
                  <a:pt x="719" y="1280"/>
                  <a:pt x="975" y="1959"/>
                </a:cubicBezTo>
                <a:cubicBezTo>
                  <a:pt x="975" y="1978"/>
                  <a:pt x="985" y="1998"/>
                  <a:pt x="994" y="2018"/>
                </a:cubicBezTo>
                <a:lnTo>
                  <a:pt x="1053" y="2018"/>
                </a:lnTo>
                <a:cubicBezTo>
                  <a:pt x="837" y="1447"/>
                  <a:pt x="572" y="876"/>
                  <a:pt x="266" y="345"/>
                </a:cubicBezTo>
                <a:cubicBezTo>
                  <a:pt x="198" y="227"/>
                  <a:pt x="119" y="11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0" name="Google Shape;2770;p56"/>
          <p:cNvSpPr/>
          <p:nvPr/>
        </p:nvSpPr>
        <p:spPr>
          <a:xfrm>
            <a:off x="2332701" y="4559343"/>
            <a:ext cx="33684" cy="523475"/>
          </a:xfrm>
          <a:custGeom>
            <a:avLst/>
            <a:gdLst/>
            <a:ahLst/>
            <a:cxnLst/>
            <a:rect l="l" t="t" r="r" b="b"/>
            <a:pathLst>
              <a:path w="159" h="2471" extrusionOk="0">
                <a:moveTo>
                  <a:pt x="99" y="1"/>
                </a:moveTo>
                <a:cubicBezTo>
                  <a:pt x="90" y="699"/>
                  <a:pt x="70" y="1388"/>
                  <a:pt x="31" y="2077"/>
                </a:cubicBezTo>
                <a:cubicBezTo>
                  <a:pt x="21" y="2215"/>
                  <a:pt x="11" y="2343"/>
                  <a:pt x="1" y="2471"/>
                </a:cubicBezTo>
                <a:lnTo>
                  <a:pt x="60" y="2471"/>
                </a:lnTo>
                <a:cubicBezTo>
                  <a:pt x="110" y="1703"/>
                  <a:pt x="149" y="926"/>
                  <a:pt x="149" y="148"/>
                </a:cubicBezTo>
                <a:cubicBezTo>
                  <a:pt x="149" y="109"/>
                  <a:pt x="158" y="60"/>
                  <a:pt x="158" y="10"/>
                </a:cubicBezTo>
                <a:lnTo>
                  <a:pt x="139" y="10"/>
                </a:lnTo>
                <a:cubicBezTo>
                  <a:pt x="129" y="1"/>
                  <a:pt x="110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1" name="Google Shape;2771;p56"/>
          <p:cNvSpPr/>
          <p:nvPr/>
        </p:nvSpPr>
        <p:spPr>
          <a:xfrm>
            <a:off x="2441167" y="4669927"/>
            <a:ext cx="156767" cy="412891"/>
          </a:xfrm>
          <a:custGeom>
            <a:avLst/>
            <a:gdLst/>
            <a:ahLst/>
            <a:cxnLst/>
            <a:rect l="l" t="t" r="r" b="b"/>
            <a:pathLst>
              <a:path w="740" h="1949" extrusionOk="0">
                <a:moveTo>
                  <a:pt x="690" y="0"/>
                </a:moveTo>
                <a:cubicBezTo>
                  <a:pt x="650" y="99"/>
                  <a:pt x="611" y="207"/>
                  <a:pt x="582" y="306"/>
                </a:cubicBezTo>
                <a:cubicBezTo>
                  <a:pt x="405" y="758"/>
                  <a:pt x="247" y="1220"/>
                  <a:pt x="90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58" y="1673"/>
                  <a:pt x="247" y="1388"/>
                  <a:pt x="345" y="1102"/>
                </a:cubicBezTo>
                <a:cubicBezTo>
                  <a:pt x="434" y="876"/>
                  <a:pt x="512" y="650"/>
                  <a:pt x="591" y="413"/>
                </a:cubicBezTo>
                <a:lnTo>
                  <a:pt x="739" y="30"/>
                </a:lnTo>
                <a:cubicBezTo>
                  <a:pt x="72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2" name="Google Shape;2772;p56"/>
          <p:cNvSpPr/>
          <p:nvPr/>
        </p:nvSpPr>
        <p:spPr>
          <a:xfrm>
            <a:off x="2572725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9" y="0"/>
                </a:moveTo>
                <a:cubicBezTo>
                  <a:pt x="580" y="118"/>
                  <a:pt x="482" y="247"/>
                  <a:pt x="394" y="374"/>
                </a:cubicBezTo>
                <a:cubicBezTo>
                  <a:pt x="265" y="551"/>
                  <a:pt x="128" y="729"/>
                  <a:pt x="0" y="906"/>
                </a:cubicBezTo>
                <a:lnTo>
                  <a:pt x="69" y="906"/>
                </a:lnTo>
                <a:lnTo>
                  <a:pt x="98" y="877"/>
                </a:lnTo>
                <a:cubicBezTo>
                  <a:pt x="285" y="610"/>
                  <a:pt x="472" y="345"/>
                  <a:pt x="679" y="89"/>
                </a:cubicBezTo>
                <a:cubicBezTo>
                  <a:pt x="698" y="70"/>
                  <a:pt x="709" y="40"/>
                  <a:pt x="728" y="20"/>
                </a:cubicBezTo>
                <a:cubicBezTo>
                  <a:pt x="709" y="11"/>
                  <a:pt x="698" y="0"/>
                  <a:pt x="679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73" name="Google Shape;2773;p56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5" name="Google Shape;2775;p57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2776" name="Google Shape;2776;p57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2777" name="Google Shape;2777;p5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5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5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5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5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5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5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5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5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5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5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5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5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5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5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5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5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5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5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5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5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5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5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5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5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5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5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5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5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5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5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5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5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5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5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5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5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5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5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5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5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5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p5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p5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p5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2" name="Google Shape;2822;p5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p5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4" name="Google Shape;2824;p5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p5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p5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p5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p5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5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5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5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p5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p5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p5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5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5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5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p5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5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5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5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5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p5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5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5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5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5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5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5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5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5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p5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p5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p5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p5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5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5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5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5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0" name="Google Shape;2860;p57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861" name="Google Shape;2861;p5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5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5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5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5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5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5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5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5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5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5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5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5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5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5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5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5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5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5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5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5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5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5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5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5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5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p5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Google Shape;2888;p5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p5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p5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1" name="Google Shape;2891;p5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2" name="Google Shape;2892;p5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p5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p5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p5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5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5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p5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5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5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5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p5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p5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p5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5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5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5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5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5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5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5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5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5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p5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p5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p5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p5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p5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p5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p5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p5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p5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p5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5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5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5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p5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5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p5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p5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5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5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5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5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5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p5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p5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p5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p5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p5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p5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p5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5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4" name="Google Shape;2944;p57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57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57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57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57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57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57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57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57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57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57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57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57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57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57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57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57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57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57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57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57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57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57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7" name="Google Shape;2967;p57"/>
          <p:cNvSpPr txBox="1">
            <a:spLocks noGrp="1"/>
          </p:cNvSpPr>
          <p:nvPr>
            <p:ph type="subTitle" idx="1"/>
          </p:nvPr>
        </p:nvSpPr>
        <p:spPr>
          <a:xfrm>
            <a:off x="720000" y="2647213"/>
            <a:ext cx="37125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8" name="Google Shape;2968;p57"/>
          <p:cNvSpPr txBox="1">
            <a:spLocks noGrp="1"/>
          </p:cNvSpPr>
          <p:nvPr>
            <p:ph type="title"/>
          </p:nvPr>
        </p:nvSpPr>
        <p:spPr>
          <a:xfrm>
            <a:off x="720000" y="1589388"/>
            <a:ext cx="4484100" cy="1042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1" r:id="rId7"/>
    <p:sldLayoutId id="2147483662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1"/>
          <p:cNvSpPr txBox="1">
            <a:spLocks noGrp="1"/>
          </p:cNvSpPr>
          <p:nvPr>
            <p:ph type="ctrTitle"/>
          </p:nvPr>
        </p:nvSpPr>
        <p:spPr>
          <a:xfrm>
            <a:off x="4237095" y="234100"/>
            <a:ext cx="4449509" cy="2846566"/>
          </a:xfrm>
          <a:prstGeom prst="rect">
            <a:avLst/>
          </a:prstGeom>
          <a:noFill/>
          <a:ln>
            <a:noFill/>
          </a:ln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6000" dirty="0">
                <a:solidFill>
                  <a:schemeClr val="dk2"/>
                </a:solidFill>
              </a:rPr>
              <a:t>Safe Family Linked Services</a:t>
            </a:r>
            <a:endParaRPr sz="6000" dirty="0"/>
          </a:p>
        </p:txBody>
      </p:sp>
      <p:sp>
        <p:nvSpPr>
          <p:cNvPr id="3791" name="Google Shape;3791;p1"/>
          <p:cNvSpPr/>
          <p:nvPr/>
        </p:nvSpPr>
        <p:spPr>
          <a:xfrm>
            <a:off x="7949748" y="447781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2" name="Google Shape;3792;p1"/>
          <p:cNvSpPr/>
          <p:nvPr/>
        </p:nvSpPr>
        <p:spPr>
          <a:xfrm>
            <a:off x="2969221" y="17879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3" name="Google Shape;3793;p1"/>
          <p:cNvGrpSpPr/>
          <p:nvPr/>
        </p:nvGrpSpPr>
        <p:grpSpPr>
          <a:xfrm>
            <a:off x="-6036650" y="495300"/>
            <a:ext cx="10321972" cy="5233522"/>
            <a:chOff x="-6036650" y="495300"/>
            <a:chExt cx="10321972" cy="5233522"/>
          </a:xfrm>
        </p:grpSpPr>
        <p:sp>
          <p:nvSpPr>
            <p:cNvPr id="3794" name="Google Shape;3794;p1"/>
            <p:cNvSpPr/>
            <p:nvPr/>
          </p:nvSpPr>
          <p:spPr>
            <a:xfrm>
              <a:off x="443330" y="1460569"/>
              <a:ext cx="673061" cy="230582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"/>
            <p:cNvSpPr/>
            <p:nvPr/>
          </p:nvSpPr>
          <p:spPr>
            <a:xfrm>
              <a:off x="-1754256" y="1833346"/>
              <a:ext cx="811527" cy="277546"/>
            </a:xfrm>
            <a:custGeom>
              <a:avLst/>
              <a:gdLst/>
              <a:ahLst/>
              <a:cxnLst/>
              <a:rect l="l" t="t" r="r" b="b"/>
              <a:pathLst>
                <a:path w="4459" h="1525" extrusionOk="0">
                  <a:moveTo>
                    <a:pt x="2180" y="0"/>
                  </a:moveTo>
                  <a:cubicBezTo>
                    <a:pt x="2040" y="0"/>
                    <a:pt x="1889" y="47"/>
                    <a:pt x="1742" y="157"/>
                  </a:cubicBezTo>
                  <a:cubicBezTo>
                    <a:pt x="1555" y="393"/>
                    <a:pt x="1536" y="639"/>
                    <a:pt x="1614" y="836"/>
                  </a:cubicBezTo>
                  <a:cubicBezTo>
                    <a:pt x="1407" y="845"/>
                    <a:pt x="1221" y="954"/>
                    <a:pt x="1112" y="1121"/>
                  </a:cubicBezTo>
                  <a:cubicBezTo>
                    <a:pt x="1004" y="954"/>
                    <a:pt x="817" y="856"/>
                    <a:pt x="611" y="856"/>
                  </a:cubicBezTo>
                  <a:cubicBezTo>
                    <a:pt x="266" y="856"/>
                    <a:pt x="1" y="1121"/>
                    <a:pt x="1" y="1466"/>
                  </a:cubicBezTo>
                  <a:lnTo>
                    <a:pt x="1" y="1525"/>
                  </a:lnTo>
                  <a:lnTo>
                    <a:pt x="4458" y="1525"/>
                  </a:lnTo>
                  <a:lnTo>
                    <a:pt x="4458" y="1446"/>
                  </a:lnTo>
                  <a:cubicBezTo>
                    <a:pt x="4458" y="1112"/>
                    <a:pt x="4193" y="836"/>
                    <a:pt x="3848" y="836"/>
                  </a:cubicBezTo>
                  <a:cubicBezTo>
                    <a:pt x="3681" y="836"/>
                    <a:pt x="3533" y="905"/>
                    <a:pt x="3425" y="1013"/>
                  </a:cubicBezTo>
                  <a:cubicBezTo>
                    <a:pt x="3287" y="797"/>
                    <a:pt x="3061" y="649"/>
                    <a:pt x="2795" y="620"/>
                  </a:cubicBezTo>
                  <a:lnTo>
                    <a:pt x="2795" y="609"/>
                  </a:lnTo>
                  <a:cubicBezTo>
                    <a:pt x="2795" y="275"/>
                    <a:pt x="2520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"/>
            <p:cNvSpPr/>
            <p:nvPr/>
          </p:nvSpPr>
          <p:spPr>
            <a:xfrm>
              <a:off x="1987059" y="2850348"/>
              <a:ext cx="539441" cy="1478002"/>
            </a:xfrm>
            <a:custGeom>
              <a:avLst/>
              <a:gdLst/>
              <a:ahLst/>
              <a:cxnLst/>
              <a:rect l="l" t="t" r="r" b="b"/>
              <a:pathLst>
                <a:path w="2964" h="8121" extrusionOk="0">
                  <a:moveTo>
                    <a:pt x="1" y="1"/>
                  </a:moveTo>
                  <a:lnTo>
                    <a:pt x="1" y="8120"/>
                  </a:lnTo>
                  <a:lnTo>
                    <a:pt x="2963" y="812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"/>
            <p:cNvSpPr/>
            <p:nvPr/>
          </p:nvSpPr>
          <p:spPr>
            <a:xfrm>
              <a:off x="3031359" y="2374061"/>
              <a:ext cx="575112" cy="1954289"/>
            </a:xfrm>
            <a:custGeom>
              <a:avLst/>
              <a:gdLst/>
              <a:ahLst/>
              <a:cxnLst/>
              <a:rect l="l" t="t" r="r" b="b"/>
              <a:pathLst>
                <a:path w="3160" h="10738" extrusionOk="0">
                  <a:moveTo>
                    <a:pt x="1" y="0"/>
                  </a:moveTo>
                  <a:lnTo>
                    <a:pt x="1" y="10737"/>
                  </a:lnTo>
                  <a:lnTo>
                    <a:pt x="3159" y="10737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"/>
            <p:cNvSpPr/>
            <p:nvPr/>
          </p:nvSpPr>
          <p:spPr>
            <a:xfrm>
              <a:off x="3477252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"/>
            <p:cNvSpPr/>
            <p:nvPr/>
          </p:nvSpPr>
          <p:spPr>
            <a:xfrm>
              <a:off x="3384070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"/>
            <p:cNvSpPr/>
            <p:nvPr/>
          </p:nvSpPr>
          <p:spPr>
            <a:xfrm>
              <a:off x="3291069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"/>
            <p:cNvSpPr/>
            <p:nvPr/>
          </p:nvSpPr>
          <p:spPr>
            <a:xfrm>
              <a:off x="3197887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"/>
            <p:cNvSpPr/>
            <p:nvPr/>
          </p:nvSpPr>
          <p:spPr>
            <a:xfrm>
              <a:off x="3104704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"/>
            <p:cNvSpPr/>
            <p:nvPr/>
          </p:nvSpPr>
          <p:spPr>
            <a:xfrm>
              <a:off x="3477252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"/>
            <p:cNvSpPr/>
            <p:nvPr/>
          </p:nvSpPr>
          <p:spPr>
            <a:xfrm>
              <a:off x="3384070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"/>
            <p:cNvSpPr/>
            <p:nvPr/>
          </p:nvSpPr>
          <p:spPr>
            <a:xfrm>
              <a:off x="3291069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"/>
            <p:cNvSpPr/>
            <p:nvPr/>
          </p:nvSpPr>
          <p:spPr>
            <a:xfrm>
              <a:off x="3197887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"/>
            <p:cNvSpPr/>
            <p:nvPr/>
          </p:nvSpPr>
          <p:spPr>
            <a:xfrm>
              <a:off x="3104704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"/>
            <p:cNvSpPr/>
            <p:nvPr/>
          </p:nvSpPr>
          <p:spPr>
            <a:xfrm>
              <a:off x="3477252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"/>
            <p:cNvSpPr/>
            <p:nvPr/>
          </p:nvSpPr>
          <p:spPr>
            <a:xfrm>
              <a:off x="3384070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"/>
            <p:cNvSpPr/>
            <p:nvPr/>
          </p:nvSpPr>
          <p:spPr>
            <a:xfrm>
              <a:off x="3291069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"/>
            <p:cNvSpPr/>
            <p:nvPr/>
          </p:nvSpPr>
          <p:spPr>
            <a:xfrm>
              <a:off x="3197887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"/>
            <p:cNvSpPr/>
            <p:nvPr/>
          </p:nvSpPr>
          <p:spPr>
            <a:xfrm>
              <a:off x="3104704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"/>
            <p:cNvSpPr/>
            <p:nvPr/>
          </p:nvSpPr>
          <p:spPr>
            <a:xfrm>
              <a:off x="3477252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"/>
            <p:cNvSpPr/>
            <p:nvPr/>
          </p:nvSpPr>
          <p:spPr>
            <a:xfrm>
              <a:off x="3384070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"/>
            <p:cNvSpPr/>
            <p:nvPr/>
          </p:nvSpPr>
          <p:spPr>
            <a:xfrm>
              <a:off x="3291069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"/>
            <p:cNvSpPr/>
            <p:nvPr/>
          </p:nvSpPr>
          <p:spPr>
            <a:xfrm>
              <a:off x="3197887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"/>
            <p:cNvSpPr/>
            <p:nvPr/>
          </p:nvSpPr>
          <p:spPr>
            <a:xfrm>
              <a:off x="3104704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"/>
            <p:cNvSpPr/>
            <p:nvPr/>
          </p:nvSpPr>
          <p:spPr>
            <a:xfrm>
              <a:off x="3477252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"/>
            <p:cNvSpPr/>
            <p:nvPr/>
          </p:nvSpPr>
          <p:spPr>
            <a:xfrm>
              <a:off x="3384070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"/>
            <p:cNvSpPr/>
            <p:nvPr/>
          </p:nvSpPr>
          <p:spPr>
            <a:xfrm>
              <a:off x="3291069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"/>
            <p:cNvSpPr/>
            <p:nvPr/>
          </p:nvSpPr>
          <p:spPr>
            <a:xfrm>
              <a:off x="3197887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"/>
            <p:cNvSpPr/>
            <p:nvPr/>
          </p:nvSpPr>
          <p:spPr>
            <a:xfrm>
              <a:off x="3104704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"/>
            <p:cNvSpPr/>
            <p:nvPr/>
          </p:nvSpPr>
          <p:spPr>
            <a:xfrm>
              <a:off x="3477252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"/>
            <p:cNvSpPr/>
            <p:nvPr/>
          </p:nvSpPr>
          <p:spPr>
            <a:xfrm>
              <a:off x="3384070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"/>
            <p:cNvSpPr/>
            <p:nvPr/>
          </p:nvSpPr>
          <p:spPr>
            <a:xfrm>
              <a:off x="3291069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"/>
            <p:cNvSpPr/>
            <p:nvPr/>
          </p:nvSpPr>
          <p:spPr>
            <a:xfrm>
              <a:off x="3197887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"/>
            <p:cNvSpPr/>
            <p:nvPr/>
          </p:nvSpPr>
          <p:spPr>
            <a:xfrm>
              <a:off x="3104704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"/>
            <p:cNvSpPr/>
            <p:nvPr/>
          </p:nvSpPr>
          <p:spPr>
            <a:xfrm>
              <a:off x="3477252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"/>
            <p:cNvSpPr/>
            <p:nvPr/>
          </p:nvSpPr>
          <p:spPr>
            <a:xfrm>
              <a:off x="3384070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"/>
            <p:cNvSpPr/>
            <p:nvPr/>
          </p:nvSpPr>
          <p:spPr>
            <a:xfrm>
              <a:off x="3291069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"/>
            <p:cNvSpPr/>
            <p:nvPr/>
          </p:nvSpPr>
          <p:spPr>
            <a:xfrm>
              <a:off x="3197887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1"/>
            <p:cNvSpPr/>
            <p:nvPr/>
          </p:nvSpPr>
          <p:spPr>
            <a:xfrm>
              <a:off x="3104704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1"/>
            <p:cNvSpPr/>
            <p:nvPr/>
          </p:nvSpPr>
          <p:spPr>
            <a:xfrm>
              <a:off x="3477252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1"/>
            <p:cNvSpPr/>
            <p:nvPr/>
          </p:nvSpPr>
          <p:spPr>
            <a:xfrm>
              <a:off x="3384070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1"/>
            <p:cNvSpPr/>
            <p:nvPr/>
          </p:nvSpPr>
          <p:spPr>
            <a:xfrm>
              <a:off x="3291069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1"/>
            <p:cNvSpPr/>
            <p:nvPr/>
          </p:nvSpPr>
          <p:spPr>
            <a:xfrm>
              <a:off x="3197887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1"/>
            <p:cNvSpPr/>
            <p:nvPr/>
          </p:nvSpPr>
          <p:spPr>
            <a:xfrm>
              <a:off x="3104704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1"/>
            <p:cNvSpPr/>
            <p:nvPr/>
          </p:nvSpPr>
          <p:spPr>
            <a:xfrm>
              <a:off x="1000271" y="2621214"/>
              <a:ext cx="996072" cy="1707137"/>
            </a:xfrm>
            <a:custGeom>
              <a:avLst/>
              <a:gdLst/>
              <a:ahLst/>
              <a:cxnLst/>
              <a:rect l="l" t="t" r="r" b="b"/>
              <a:pathLst>
                <a:path w="5473" h="9380" extrusionOk="0">
                  <a:moveTo>
                    <a:pt x="1" y="0"/>
                  </a:moveTo>
                  <a:lnTo>
                    <a:pt x="1" y="9379"/>
                  </a:lnTo>
                  <a:lnTo>
                    <a:pt x="5472" y="93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1"/>
            <p:cNvSpPr/>
            <p:nvPr/>
          </p:nvSpPr>
          <p:spPr>
            <a:xfrm>
              <a:off x="1895879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1"/>
            <p:cNvSpPr/>
            <p:nvPr/>
          </p:nvSpPr>
          <p:spPr>
            <a:xfrm>
              <a:off x="1802696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1"/>
            <p:cNvSpPr/>
            <p:nvPr/>
          </p:nvSpPr>
          <p:spPr>
            <a:xfrm>
              <a:off x="1709514" y="2805759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1"/>
            <p:cNvSpPr/>
            <p:nvPr/>
          </p:nvSpPr>
          <p:spPr>
            <a:xfrm>
              <a:off x="1616513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1"/>
            <p:cNvSpPr/>
            <p:nvPr/>
          </p:nvSpPr>
          <p:spPr>
            <a:xfrm>
              <a:off x="1521511" y="2805759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1"/>
            <p:cNvSpPr/>
            <p:nvPr/>
          </p:nvSpPr>
          <p:spPr>
            <a:xfrm>
              <a:off x="1895879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1"/>
            <p:cNvSpPr/>
            <p:nvPr/>
          </p:nvSpPr>
          <p:spPr>
            <a:xfrm>
              <a:off x="1802696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1"/>
            <p:cNvSpPr/>
            <p:nvPr/>
          </p:nvSpPr>
          <p:spPr>
            <a:xfrm>
              <a:off x="1709514" y="2916778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1"/>
            <p:cNvSpPr/>
            <p:nvPr/>
          </p:nvSpPr>
          <p:spPr>
            <a:xfrm>
              <a:off x="1616513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1"/>
            <p:cNvSpPr/>
            <p:nvPr/>
          </p:nvSpPr>
          <p:spPr>
            <a:xfrm>
              <a:off x="1521511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1"/>
            <p:cNvSpPr/>
            <p:nvPr/>
          </p:nvSpPr>
          <p:spPr>
            <a:xfrm>
              <a:off x="1895879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1"/>
            <p:cNvSpPr/>
            <p:nvPr/>
          </p:nvSpPr>
          <p:spPr>
            <a:xfrm>
              <a:off x="1802696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1"/>
            <p:cNvSpPr/>
            <p:nvPr/>
          </p:nvSpPr>
          <p:spPr>
            <a:xfrm>
              <a:off x="1709514" y="3029434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1"/>
            <p:cNvSpPr/>
            <p:nvPr/>
          </p:nvSpPr>
          <p:spPr>
            <a:xfrm>
              <a:off x="1616513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1"/>
            <p:cNvSpPr/>
            <p:nvPr/>
          </p:nvSpPr>
          <p:spPr>
            <a:xfrm>
              <a:off x="1521511" y="3029434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1"/>
            <p:cNvSpPr/>
            <p:nvPr/>
          </p:nvSpPr>
          <p:spPr>
            <a:xfrm>
              <a:off x="1895879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1"/>
            <p:cNvSpPr/>
            <p:nvPr/>
          </p:nvSpPr>
          <p:spPr>
            <a:xfrm>
              <a:off x="1802696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1"/>
            <p:cNvSpPr/>
            <p:nvPr/>
          </p:nvSpPr>
          <p:spPr>
            <a:xfrm>
              <a:off x="1709514" y="3140635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1"/>
            <p:cNvSpPr/>
            <p:nvPr/>
          </p:nvSpPr>
          <p:spPr>
            <a:xfrm>
              <a:off x="1616513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1"/>
            <p:cNvSpPr/>
            <p:nvPr/>
          </p:nvSpPr>
          <p:spPr>
            <a:xfrm>
              <a:off x="1521511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1"/>
            <p:cNvSpPr/>
            <p:nvPr/>
          </p:nvSpPr>
          <p:spPr>
            <a:xfrm>
              <a:off x="1423050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1"/>
            <p:cNvSpPr/>
            <p:nvPr/>
          </p:nvSpPr>
          <p:spPr>
            <a:xfrm>
              <a:off x="1329868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1"/>
            <p:cNvSpPr/>
            <p:nvPr/>
          </p:nvSpPr>
          <p:spPr>
            <a:xfrm>
              <a:off x="1236685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6" y="49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1"/>
            <p:cNvSpPr/>
            <p:nvPr/>
          </p:nvSpPr>
          <p:spPr>
            <a:xfrm>
              <a:off x="1143685" y="2805759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1"/>
            <p:cNvSpPr/>
            <p:nvPr/>
          </p:nvSpPr>
          <p:spPr>
            <a:xfrm>
              <a:off x="1050502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1"/>
            <p:cNvSpPr/>
            <p:nvPr/>
          </p:nvSpPr>
          <p:spPr>
            <a:xfrm>
              <a:off x="1423050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1"/>
            <p:cNvSpPr/>
            <p:nvPr/>
          </p:nvSpPr>
          <p:spPr>
            <a:xfrm>
              <a:off x="1329868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1"/>
            <p:cNvSpPr/>
            <p:nvPr/>
          </p:nvSpPr>
          <p:spPr>
            <a:xfrm>
              <a:off x="1236685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1"/>
            <p:cNvSpPr/>
            <p:nvPr/>
          </p:nvSpPr>
          <p:spPr>
            <a:xfrm>
              <a:off x="1143685" y="2916778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1"/>
            <p:cNvSpPr/>
            <p:nvPr/>
          </p:nvSpPr>
          <p:spPr>
            <a:xfrm>
              <a:off x="1050502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1"/>
            <p:cNvSpPr/>
            <p:nvPr/>
          </p:nvSpPr>
          <p:spPr>
            <a:xfrm>
              <a:off x="1423050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1"/>
            <p:cNvSpPr/>
            <p:nvPr/>
          </p:nvSpPr>
          <p:spPr>
            <a:xfrm>
              <a:off x="1329868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1"/>
            <p:cNvSpPr/>
            <p:nvPr/>
          </p:nvSpPr>
          <p:spPr>
            <a:xfrm>
              <a:off x="1236685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1"/>
            <p:cNvSpPr/>
            <p:nvPr/>
          </p:nvSpPr>
          <p:spPr>
            <a:xfrm>
              <a:off x="1143685" y="3029434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1"/>
            <p:cNvSpPr/>
            <p:nvPr/>
          </p:nvSpPr>
          <p:spPr>
            <a:xfrm>
              <a:off x="1050502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1"/>
            <p:cNvSpPr/>
            <p:nvPr/>
          </p:nvSpPr>
          <p:spPr>
            <a:xfrm>
              <a:off x="1423050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1"/>
            <p:cNvSpPr/>
            <p:nvPr/>
          </p:nvSpPr>
          <p:spPr>
            <a:xfrm>
              <a:off x="1329868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1"/>
            <p:cNvSpPr/>
            <p:nvPr/>
          </p:nvSpPr>
          <p:spPr>
            <a:xfrm>
              <a:off x="1236685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1"/>
            <p:cNvSpPr/>
            <p:nvPr/>
          </p:nvSpPr>
          <p:spPr>
            <a:xfrm>
              <a:off x="1143685" y="3140635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1"/>
            <p:cNvSpPr/>
            <p:nvPr/>
          </p:nvSpPr>
          <p:spPr>
            <a:xfrm>
              <a:off x="1050502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1"/>
            <p:cNvSpPr/>
            <p:nvPr/>
          </p:nvSpPr>
          <p:spPr>
            <a:xfrm>
              <a:off x="1892239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1"/>
            <p:cNvSpPr/>
            <p:nvPr/>
          </p:nvSpPr>
          <p:spPr>
            <a:xfrm>
              <a:off x="1799056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1"/>
            <p:cNvSpPr/>
            <p:nvPr/>
          </p:nvSpPr>
          <p:spPr>
            <a:xfrm>
              <a:off x="1706056" y="3280227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1"/>
            <p:cNvSpPr/>
            <p:nvPr/>
          </p:nvSpPr>
          <p:spPr>
            <a:xfrm>
              <a:off x="1612873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1"/>
            <p:cNvSpPr/>
            <p:nvPr/>
          </p:nvSpPr>
          <p:spPr>
            <a:xfrm>
              <a:off x="1519691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1"/>
            <p:cNvSpPr/>
            <p:nvPr/>
          </p:nvSpPr>
          <p:spPr>
            <a:xfrm>
              <a:off x="1892239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1"/>
            <p:cNvSpPr/>
            <p:nvPr/>
          </p:nvSpPr>
          <p:spPr>
            <a:xfrm>
              <a:off x="1799056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1"/>
            <p:cNvSpPr/>
            <p:nvPr/>
          </p:nvSpPr>
          <p:spPr>
            <a:xfrm>
              <a:off x="1706056" y="3391245"/>
              <a:ext cx="55509" cy="91727"/>
            </a:xfrm>
            <a:custGeom>
              <a:avLst/>
              <a:gdLst/>
              <a:ahLst/>
              <a:cxnLst/>
              <a:rect l="l" t="t" r="r" b="b"/>
              <a:pathLst>
                <a:path w="30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1"/>
            <p:cNvSpPr/>
            <p:nvPr/>
          </p:nvSpPr>
          <p:spPr>
            <a:xfrm>
              <a:off x="1612873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1"/>
            <p:cNvSpPr/>
            <p:nvPr/>
          </p:nvSpPr>
          <p:spPr>
            <a:xfrm>
              <a:off x="1519691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1"/>
            <p:cNvSpPr/>
            <p:nvPr/>
          </p:nvSpPr>
          <p:spPr>
            <a:xfrm>
              <a:off x="1892239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1"/>
            <p:cNvSpPr/>
            <p:nvPr/>
          </p:nvSpPr>
          <p:spPr>
            <a:xfrm>
              <a:off x="1799056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1"/>
            <p:cNvSpPr/>
            <p:nvPr/>
          </p:nvSpPr>
          <p:spPr>
            <a:xfrm>
              <a:off x="1706056" y="3504266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1"/>
            <p:cNvSpPr/>
            <p:nvPr/>
          </p:nvSpPr>
          <p:spPr>
            <a:xfrm>
              <a:off x="1612873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1"/>
            <p:cNvSpPr/>
            <p:nvPr/>
          </p:nvSpPr>
          <p:spPr>
            <a:xfrm>
              <a:off x="1519691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1"/>
            <p:cNvSpPr/>
            <p:nvPr/>
          </p:nvSpPr>
          <p:spPr>
            <a:xfrm>
              <a:off x="1892239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1"/>
            <p:cNvSpPr/>
            <p:nvPr/>
          </p:nvSpPr>
          <p:spPr>
            <a:xfrm>
              <a:off x="1799056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1"/>
            <p:cNvSpPr/>
            <p:nvPr/>
          </p:nvSpPr>
          <p:spPr>
            <a:xfrm>
              <a:off x="1706056" y="3615284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1"/>
            <p:cNvSpPr/>
            <p:nvPr/>
          </p:nvSpPr>
          <p:spPr>
            <a:xfrm>
              <a:off x="1612873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1"/>
            <p:cNvSpPr/>
            <p:nvPr/>
          </p:nvSpPr>
          <p:spPr>
            <a:xfrm>
              <a:off x="1519691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1"/>
            <p:cNvSpPr/>
            <p:nvPr/>
          </p:nvSpPr>
          <p:spPr>
            <a:xfrm>
              <a:off x="1421230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1"/>
            <p:cNvSpPr/>
            <p:nvPr/>
          </p:nvSpPr>
          <p:spPr>
            <a:xfrm>
              <a:off x="1328048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1"/>
            <p:cNvSpPr/>
            <p:nvPr/>
          </p:nvSpPr>
          <p:spPr>
            <a:xfrm>
              <a:off x="1234865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1"/>
            <p:cNvSpPr/>
            <p:nvPr/>
          </p:nvSpPr>
          <p:spPr>
            <a:xfrm>
              <a:off x="1141683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1"/>
            <p:cNvSpPr/>
            <p:nvPr/>
          </p:nvSpPr>
          <p:spPr>
            <a:xfrm>
              <a:off x="1048682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1"/>
            <p:cNvSpPr/>
            <p:nvPr/>
          </p:nvSpPr>
          <p:spPr>
            <a:xfrm>
              <a:off x="1421230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1"/>
            <p:cNvSpPr/>
            <p:nvPr/>
          </p:nvSpPr>
          <p:spPr>
            <a:xfrm>
              <a:off x="1328048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1"/>
            <p:cNvSpPr/>
            <p:nvPr/>
          </p:nvSpPr>
          <p:spPr>
            <a:xfrm>
              <a:off x="1234865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1"/>
            <p:cNvSpPr/>
            <p:nvPr/>
          </p:nvSpPr>
          <p:spPr>
            <a:xfrm>
              <a:off x="1141683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1"/>
            <p:cNvSpPr/>
            <p:nvPr/>
          </p:nvSpPr>
          <p:spPr>
            <a:xfrm>
              <a:off x="1048682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1"/>
            <p:cNvSpPr/>
            <p:nvPr/>
          </p:nvSpPr>
          <p:spPr>
            <a:xfrm>
              <a:off x="1421230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1"/>
            <p:cNvSpPr/>
            <p:nvPr/>
          </p:nvSpPr>
          <p:spPr>
            <a:xfrm>
              <a:off x="1328048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1"/>
            <p:cNvSpPr/>
            <p:nvPr/>
          </p:nvSpPr>
          <p:spPr>
            <a:xfrm>
              <a:off x="1234865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1"/>
            <p:cNvSpPr/>
            <p:nvPr/>
          </p:nvSpPr>
          <p:spPr>
            <a:xfrm>
              <a:off x="1141683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1"/>
            <p:cNvSpPr/>
            <p:nvPr/>
          </p:nvSpPr>
          <p:spPr>
            <a:xfrm>
              <a:off x="1048682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1"/>
            <p:cNvSpPr/>
            <p:nvPr/>
          </p:nvSpPr>
          <p:spPr>
            <a:xfrm>
              <a:off x="1421230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1"/>
            <p:cNvSpPr/>
            <p:nvPr/>
          </p:nvSpPr>
          <p:spPr>
            <a:xfrm>
              <a:off x="1328048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1"/>
            <p:cNvSpPr/>
            <p:nvPr/>
          </p:nvSpPr>
          <p:spPr>
            <a:xfrm>
              <a:off x="1234865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1"/>
            <p:cNvSpPr/>
            <p:nvPr/>
          </p:nvSpPr>
          <p:spPr>
            <a:xfrm>
              <a:off x="1141683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1"/>
            <p:cNvSpPr/>
            <p:nvPr/>
          </p:nvSpPr>
          <p:spPr>
            <a:xfrm>
              <a:off x="1048682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1"/>
            <p:cNvSpPr/>
            <p:nvPr/>
          </p:nvSpPr>
          <p:spPr>
            <a:xfrm>
              <a:off x="1890419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1"/>
            <p:cNvSpPr/>
            <p:nvPr/>
          </p:nvSpPr>
          <p:spPr>
            <a:xfrm>
              <a:off x="1797236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1"/>
            <p:cNvSpPr/>
            <p:nvPr/>
          </p:nvSpPr>
          <p:spPr>
            <a:xfrm>
              <a:off x="1704054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1"/>
            <p:cNvSpPr/>
            <p:nvPr/>
          </p:nvSpPr>
          <p:spPr>
            <a:xfrm>
              <a:off x="1611053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1"/>
            <p:cNvSpPr/>
            <p:nvPr/>
          </p:nvSpPr>
          <p:spPr>
            <a:xfrm>
              <a:off x="1517871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1"/>
            <p:cNvSpPr/>
            <p:nvPr/>
          </p:nvSpPr>
          <p:spPr>
            <a:xfrm>
              <a:off x="1890419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1"/>
            <p:cNvSpPr/>
            <p:nvPr/>
          </p:nvSpPr>
          <p:spPr>
            <a:xfrm>
              <a:off x="1797236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1"/>
            <p:cNvSpPr/>
            <p:nvPr/>
          </p:nvSpPr>
          <p:spPr>
            <a:xfrm>
              <a:off x="1704054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1"/>
            <p:cNvSpPr/>
            <p:nvPr/>
          </p:nvSpPr>
          <p:spPr>
            <a:xfrm>
              <a:off x="1611053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1"/>
            <p:cNvSpPr/>
            <p:nvPr/>
          </p:nvSpPr>
          <p:spPr>
            <a:xfrm>
              <a:off x="1517871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1"/>
            <p:cNvSpPr/>
            <p:nvPr/>
          </p:nvSpPr>
          <p:spPr>
            <a:xfrm>
              <a:off x="1890419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1"/>
            <p:cNvSpPr/>
            <p:nvPr/>
          </p:nvSpPr>
          <p:spPr>
            <a:xfrm>
              <a:off x="1797236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1"/>
            <p:cNvSpPr/>
            <p:nvPr/>
          </p:nvSpPr>
          <p:spPr>
            <a:xfrm>
              <a:off x="1704054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1"/>
            <p:cNvSpPr/>
            <p:nvPr/>
          </p:nvSpPr>
          <p:spPr>
            <a:xfrm>
              <a:off x="1611053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1"/>
            <p:cNvSpPr/>
            <p:nvPr/>
          </p:nvSpPr>
          <p:spPr>
            <a:xfrm>
              <a:off x="1517871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1"/>
            <p:cNvSpPr/>
            <p:nvPr/>
          </p:nvSpPr>
          <p:spPr>
            <a:xfrm>
              <a:off x="1890419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1"/>
            <p:cNvSpPr/>
            <p:nvPr/>
          </p:nvSpPr>
          <p:spPr>
            <a:xfrm>
              <a:off x="1797236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1"/>
            <p:cNvSpPr/>
            <p:nvPr/>
          </p:nvSpPr>
          <p:spPr>
            <a:xfrm>
              <a:off x="1704054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1"/>
            <p:cNvSpPr/>
            <p:nvPr/>
          </p:nvSpPr>
          <p:spPr>
            <a:xfrm>
              <a:off x="1611053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1"/>
            <p:cNvSpPr/>
            <p:nvPr/>
          </p:nvSpPr>
          <p:spPr>
            <a:xfrm>
              <a:off x="1517871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1"/>
            <p:cNvSpPr/>
            <p:nvPr/>
          </p:nvSpPr>
          <p:spPr>
            <a:xfrm>
              <a:off x="1419410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1"/>
            <p:cNvSpPr/>
            <p:nvPr/>
          </p:nvSpPr>
          <p:spPr>
            <a:xfrm>
              <a:off x="1326228" y="3754876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1"/>
            <p:cNvSpPr/>
            <p:nvPr/>
          </p:nvSpPr>
          <p:spPr>
            <a:xfrm>
              <a:off x="1233227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1"/>
            <p:cNvSpPr/>
            <p:nvPr/>
          </p:nvSpPr>
          <p:spPr>
            <a:xfrm>
              <a:off x="1140045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1"/>
            <p:cNvSpPr/>
            <p:nvPr/>
          </p:nvSpPr>
          <p:spPr>
            <a:xfrm>
              <a:off x="1046862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1"/>
            <p:cNvSpPr/>
            <p:nvPr/>
          </p:nvSpPr>
          <p:spPr>
            <a:xfrm>
              <a:off x="1419410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1"/>
            <p:cNvSpPr/>
            <p:nvPr/>
          </p:nvSpPr>
          <p:spPr>
            <a:xfrm>
              <a:off x="1326228" y="3866077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1"/>
            <p:cNvSpPr/>
            <p:nvPr/>
          </p:nvSpPr>
          <p:spPr>
            <a:xfrm>
              <a:off x="1233227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1"/>
            <p:cNvSpPr/>
            <p:nvPr/>
          </p:nvSpPr>
          <p:spPr>
            <a:xfrm>
              <a:off x="1140045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1"/>
            <p:cNvSpPr/>
            <p:nvPr/>
          </p:nvSpPr>
          <p:spPr>
            <a:xfrm>
              <a:off x="1046862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1"/>
            <p:cNvSpPr/>
            <p:nvPr/>
          </p:nvSpPr>
          <p:spPr>
            <a:xfrm>
              <a:off x="1419410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1"/>
            <p:cNvSpPr/>
            <p:nvPr/>
          </p:nvSpPr>
          <p:spPr>
            <a:xfrm>
              <a:off x="1326228" y="3978733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1"/>
            <p:cNvSpPr/>
            <p:nvPr/>
          </p:nvSpPr>
          <p:spPr>
            <a:xfrm>
              <a:off x="1233227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1"/>
            <p:cNvSpPr/>
            <p:nvPr/>
          </p:nvSpPr>
          <p:spPr>
            <a:xfrm>
              <a:off x="1140045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1"/>
            <p:cNvSpPr/>
            <p:nvPr/>
          </p:nvSpPr>
          <p:spPr>
            <a:xfrm>
              <a:off x="1046862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1"/>
            <p:cNvSpPr/>
            <p:nvPr/>
          </p:nvSpPr>
          <p:spPr>
            <a:xfrm>
              <a:off x="1419410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1"/>
            <p:cNvSpPr/>
            <p:nvPr/>
          </p:nvSpPr>
          <p:spPr>
            <a:xfrm>
              <a:off x="1326228" y="4089752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1"/>
            <p:cNvSpPr/>
            <p:nvPr/>
          </p:nvSpPr>
          <p:spPr>
            <a:xfrm>
              <a:off x="1233227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1"/>
            <p:cNvSpPr/>
            <p:nvPr/>
          </p:nvSpPr>
          <p:spPr>
            <a:xfrm>
              <a:off x="1140045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1"/>
            <p:cNvSpPr/>
            <p:nvPr/>
          </p:nvSpPr>
          <p:spPr>
            <a:xfrm>
              <a:off x="1046862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1"/>
            <p:cNvSpPr/>
            <p:nvPr/>
          </p:nvSpPr>
          <p:spPr>
            <a:xfrm>
              <a:off x="2571088" y="2227189"/>
              <a:ext cx="496307" cy="2101161"/>
            </a:xfrm>
            <a:custGeom>
              <a:avLst/>
              <a:gdLst/>
              <a:ahLst/>
              <a:cxnLst/>
              <a:rect l="l" t="t" r="r" b="b"/>
              <a:pathLst>
                <a:path w="2727" h="11545" extrusionOk="0">
                  <a:moveTo>
                    <a:pt x="0" y="0"/>
                  </a:moveTo>
                  <a:lnTo>
                    <a:pt x="0" y="11544"/>
                  </a:lnTo>
                  <a:lnTo>
                    <a:pt x="2726" y="11544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1"/>
            <p:cNvSpPr/>
            <p:nvPr/>
          </p:nvSpPr>
          <p:spPr>
            <a:xfrm>
              <a:off x="2963292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1"/>
            <p:cNvSpPr/>
            <p:nvPr/>
          </p:nvSpPr>
          <p:spPr>
            <a:xfrm>
              <a:off x="2848634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1"/>
            <p:cNvSpPr/>
            <p:nvPr/>
          </p:nvSpPr>
          <p:spPr>
            <a:xfrm>
              <a:off x="2735796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1"/>
            <p:cNvSpPr/>
            <p:nvPr/>
          </p:nvSpPr>
          <p:spPr>
            <a:xfrm>
              <a:off x="2621138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1"/>
            <p:cNvSpPr/>
            <p:nvPr/>
          </p:nvSpPr>
          <p:spPr>
            <a:xfrm>
              <a:off x="2963292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1"/>
            <p:cNvSpPr/>
            <p:nvPr/>
          </p:nvSpPr>
          <p:spPr>
            <a:xfrm>
              <a:off x="2848634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1"/>
            <p:cNvSpPr/>
            <p:nvPr/>
          </p:nvSpPr>
          <p:spPr>
            <a:xfrm>
              <a:off x="2735796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1"/>
            <p:cNvSpPr/>
            <p:nvPr/>
          </p:nvSpPr>
          <p:spPr>
            <a:xfrm>
              <a:off x="2621138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1"/>
            <p:cNvSpPr/>
            <p:nvPr/>
          </p:nvSpPr>
          <p:spPr>
            <a:xfrm>
              <a:off x="2963292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1"/>
            <p:cNvSpPr/>
            <p:nvPr/>
          </p:nvSpPr>
          <p:spPr>
            <a:xfrm>
              <a:off x="2848634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1"/>
            <p:cNvSpPr/>
            <p:nvPr/>
          </p:nvSpPr>
          <p:spPr>
            <a:xfrm>
              <a:off x="2735796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1"/>
            <p:cNvSpPr/>
            <p:nvPr/>
          </p:nvSpPr>
          <p:spPr>
            <a:xfrm>
              <a:off x="2621138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1"/>
            <p:cNvSpPr/>
            <p:nvPr/>
          </p:nvSpPr>
          <p:spPr>
            <a:xfrm>
              <a:off x="2963292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1"/>
            <p:cNvSpPr/>
            <p:nvPr/>
          </p:nvSpPr>
          <p:spPr>
            <a:xfrm>
              <a:off x="2848634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1"/>
            <p:cNvSpPr/>
            <p:nvPr/>
          </p:nvSpPr>
          <p:spPr>
            <a:xfrm>
              <a:off x="2735796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1"/>
            <p:cNvSpPr/>
            <p:nvPr/>
          </p:nvSpPr>
          <p:spPr>
            <a:xfrm>
              <a:off x="2621138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1"/>
            <p:cNvSpPr/>
            <p:nvPr/>
          </p:nvSpPr>
          <p:spPr>
            <a:xfrm>
              <a:off x="2963292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1"/>
            <p:cNvSpPr/>
            <p:nvPr/>
          </p:nvSpPr>
          <p:spPr>
            <a:xfrm>
              <a:off x="2848634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1"/>
            <p:cNvSpPr/>
            <p:nvPr/>
          </p:nvSpPr>
          <p:spPr>
            <a:xfrm>
              <a:off x="2735796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1"/>
            <p:cNvSpPr/>
            <p:nvPr/>
          </p:nvSpPr>
          <p:spPr>
            <a:xfrm>
              <a:off x="2621138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1"/>
            <p:cNvSpPr/>
            <p:nvPr/>
          </p:nvSpPr>
          <p:spPr>
            <a:xfrm>
              <a:off x="2963292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1"/>
            <p:cNvSpPr/>
            <p:nvPr/>
          </p:nvSpPr>
          <p:spPr>
            <a:xfrm>
              <a:off x="2848634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1"/>
            <p:cNvSpPr/>
            <p:nvPr/>
          </p:nvSpPr>
          <p:spPr>
            <a:xfrm>
              <a:off x="2735796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1"/>
            <p:cNvSpPr/>
            <p:nvPr/>
          </p:nvSpPr>
          <p:spPr>
            <a:xfrm>
              <a:off x="2621138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1"/>
            <p:cNvSpPr/>
            <p:nvPr/>
          </p:nvSpPr>
          <p:spPr>
            <a:xfrm>
              <a:off x="2963292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1"/>
            <p:cNvSpPr/>
            <p:nvPr/>
          </p:nvSpPr>
          <p:spPr>
            <a:xfrm>
              <a:off x="2848634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1"/>
            <p:cNvSpPr/>
            <p:nvPr/>
          </p:nvSpPr>
          <p:spPr>
            <a:xfrm>
              <a:off x="2735796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1"/>
            <p:cNvSpPr/>
            <p:nvPr/>
          </p:nvSpPr>
          <p:spPr>
            <a:xfrm>
              <a:off x="2621138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1"/>
            <p:cNvSpPr/>
            <p:nvPr/>
          </p:nvSpPr>
          <p:spPr>
            <a:xfrm>
              <a:off x="2963292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1"/>
            <p:cNvSpPr/>
            <p:nvPr/>
          </p:nvSpPr>
          <p:spPr>
            <a:xfrm>
              <a:off x="2848634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1"/>
            <p:cNvSpPr/>
            <p:nvPr/>
          </p:nvSpPr>
          <p:spPr>
            <a:xfrm>
              <a:off x="2735796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1"/>
            <p:cNvSpPr/>
            <p:nvPr/>
          </p:nvSpPr>
          <p:spPr>
            <a:xfrm>
              <a:off x="2621138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1"/>
            <p:cNvSpPr/>
            <p:nvPr/>
          </p:nvSpPr>
          <p:spPr>
            <a:xfrm>
              <a:off x="2963292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1"/>
            <p:cNvSpPr/>
            <p:nvPr/>
          </p:nvSpPr>
          <p:spPr>
            <a:xfrm>
              <a:off x="2848634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1"/>
            <p:cNvSpPr/>
            <p:nvPr/>
          </p:nvSpPr>
          <p:spPr>
            <a:xfrm>
              <a:off x="2735796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1"/>
            <p:cNvSpPr/>
            <p:nvPr/>
          </p:nvSpPr>
          <p:spPr>
            <a:xfrm>
              <a:off x="2621138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1"/>
            <p:cNvSpPr/>
            <p:nvPr/>
          </p:nvSpPr>
          <p:spPr>
            <a:xfrm>
              <a:off x="2963292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1"/>
            <p:cNvSpPr/>
            <p:nvPr/>
          </p:nvSpPr>
          <p:spPr>
            <a:xfrm>
              <a:off x="2848634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1"/>
            <p:cNvSpPr/>
            <p:nvPr/>
          </p:nvSpPr>
          <p:spPr>
            <a:xfrm>
              <a:off x="2735796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1"/>
            <p:cNvSpPr/>
            <p:nvPr/>
          </p:nvSpPr>
          <p:spPr>
            <a:xfrm>
              <a:off x="2621138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1"/>
            <p:cNvSpPr/>
            <p:nvPr/>
          </p:nvSpPr>
          <p:spPr>
            <a:xfrm>
              <a:off x="-2121527" y="3015238"/>
              <a:ext cx="1562085" cy="1313112"/>
            </a:xfrm>
            <a:custGeom>
              <a:avLst/>
              <a:gdLst/>
              <a:ahLst/>
              <a:cxnLst/>
              <a:rect l="l" t="t" r="r" b="b"/>
              <a:pathLst>
                <a:path w="8583" h="7215" extrusionOk="0">
                  <a:moveTo>
                    <a:pt x="1" y="0"/>
                  </a:moveTo>
                  <a:lnTo>
                    <a:pt x="1" y="7214"/>
                  </a:lnTo>
                  <a:lnTo>
                    <a:pt x="8582" y="7214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1"/>
            <p:cNvSpPr/>
            <p:nvPr/>
          </p:nvSpPr>
          <p:spPr>
            <a:xfrm>
              <a:off x="-1055751" y="2014070"/>
              <a:ext cx="496307" cy="2314280"/>
            </a:xfrm>
            <a:custGeom>
              <a:avLst/>
              <a:gdLst/>
              <a:ahLst/>
              <a:cxnLst/>
              <a:rect l="l" t="t" r="r" b="b"/>
              <a:pathLst>
                <a:path w="2727" h="12716" extrusionOk="0">
                  <a:moveTo>
                    <a:pt x="0" y="0"/>
                  </a:moveTo>
                  <a:lnTo>
                    <a:pt x="0" y="12715"/>
                  </a:lnTo>
                  <a:lnTo>
                    <a:pt x="2726" y="12715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1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1"/>
            <p:cNvSpPr/>
            <p:nvPr/>
          </p:nvSpPr>
          <p:spPr>
            <a:xfrm>
              <a:off x="-778206" y="21358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1"/>
            <p:cNvSpPr/>
            <p:nvPr/>
          </p:nvSpPr>
          <p:spPr>
            <a:xfrm>
              <a:off x="-891044" y="21358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1"/>
            <p:cNvSpPr/>
            <p:nvPr/>
          </p:nvSpPr>
          <p:spPr>
            <a:xfrm>
              <a:off x="-1005520" y="21358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1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1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1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1"/>
            <p:cNvSpPr/>
            <p:nvPr/>
          </p:nvSpPr>
          <p:spPr>
            <a:xfrm>
              <a:off x="-1005520" y="228269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1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1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1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1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1"/>
            <p:cNvSpPr/>
            <p:nvPr/>
          </p:nvSpPr>
          <p:spPr>
            <a:xfrm>
              <a:off x="-663547" y="2574622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1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1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1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1"/>
            <p:cNvSpPr/>
            <p:nvPr/>
          </p:nvSpPr>
          <p:spPr>
            <a:xfrm>
              <a:off x="-663547" y="2721494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1"/>
            <p:cNvSpPr/>
            <p:nvPr/>
          </p:nvSpPr>
          <p:spPr>
            <a:xfrm>
              <a:off x="-778206" y="2721494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1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1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1"/>
            <p:cNvSpPr/>
            <p:nvPr/>
          </p:nvSpPr>
          <p:spPr>
            <a:xfrm>
              <a:off x="-663547" y="286836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1"/>
            <p:cNvSpPr/>
            <p:nvPr/>
          </p:nvSpPr>
          <p:spPr>
            <a:xfrm>
              <a:off x="-778206" y="286836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1"/>
            <p:cNvSpPr/>
            <p:nvPr/>
          </p:nvSpPr>
          <p:spPr>
            <a:xfrm>
              <a:off x="-891044" y="286836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1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1"/>
            <p:cNvSpPr/>
            <p:nvPr/>
          </p:nvSpPr>
          <p:spPr>
            <a:xfrm>
              <a:off x="-663547" y="301523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1"/>
            <p:cNvSpPr/>
            <p:nvPr/>
          </p:nvSpPr>
          <p:spPr>
            <a:xfrm>
              <a:off x="-778206" y="301523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1"/>
            <p:cNvSpPr/>
            <p:nvPr/>
          </p:nvSpPr>
          <p:spPr>
            <a:xfrm>
              <a:off x="-891044" y="301523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1"/>
            <p:cNvSpPr/>
            <p:nvPr/>
          </p:nvSpPr>
          <p:spPr>
            <a:xfrm>
              <a:off x="-1005520" y="301523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1"/>
            <p:cNvSpPr/>
            <p:nvPr/>
          </p:nvSpPr>
          <p:spPr>
            <a:xfrm>
              <a:off x="-663547" y="316211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1"/>
            <p:cNvSpPr/>
            <p:nvPr/>
          </p:nvSpPr>
          <p:spPr>
            <a:xfrm>
              <a:off x="-778206" y="316211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1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1"/>
            <p:cNvSpPr/>
            <p:nvPr/>
          </p:nvSpPr>
          <p:spPr>
            <a:xfrm>
              <a:off x="-1005520" y="316211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1"/>
            <p:cNvSpPr/>
            <p:nvPr/>
          </p:nvSpPr>
          <p:spPr>
            <a:xfrm>
              <a:off x="-663547" y="3308982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1"/>
            <p:cNvSpPr/>
            <p:nvPr/>
          </p:nvSpPr>
          <p:spPr>
            <a:xfrm>
              <a:off x="-778206" y="3308982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1"/>
            <p:cNvSpPr/>
            <p:nvPr/>
          </p:nvSpPr>
          <p:spPr>
            <a:xfrm>
              <a:off x="-891044" y="3308982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1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1"/>
            <p:cNvSpPr/>
            <p:nvPr/>
          </p:nvSpPr>
          <p:spPr>
            <a:xfrm>
              <a:off x="-663547" y="3455854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1"/>
            <p:cNvSpPr/>
            <p:nvPr/>
          </p:nvSpPr>
          <p:spPr>
            <a:xfrm>
              <a:off x="-778206" y="3455854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1"/>
            <p:cNvSpPr/>
            <p:nvPr/>
          </p:nvSpPr>
          <p:spPr>
            <a:xfrm>
              <a:off x="-891044" y="3455854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1"/>
            <p:cNvSpPr/>
            <p:nvPr/>
          </p:nvSpPr>
          <p:spPr>
            <a:xfrm>
              <a:off x="-1005520" y="3455854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1"/>
            <p:cNvSpPr/>
            <p:nvPr/>
          </p:nvSpPr>
          <p:spPr>
            <a:xfrm>
              <a:off x="-663547" y="36027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1"/>
            <p:cNvSpPr/>
            <p:nvPr/>
          </p:nvSpPr>
          <p:spPr>
            <a:xfrm>
              <a:off x="-778206" y="36027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1"/>
            <p:cNvSpPr/>
            <p:nvPr/>
          </p:nvSpPr>
          <p:spPr>
            <a:xfrm>
              <a:off x="-891044" y="36027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1"/>
            <p:cNvSpPr/>
            <p:nvPr/>
          </p:nvSpPr>
          <p:spPr>
            <a:xfrm>
              <a:off x="-1005520" y="36027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1"/>
            <p:cNvSpPr/>
            <p:nvPr/>
          </p:nvSpPr>
          <p:spPr>
            <a:xfrm>
              <a:off x="-663547" y="3747778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1"/>
            <p:cNvSpPr/>
            <p:nvPr/>
          </p:nvSpPr>
          <p:spPr>
            <a:xfrm>
              <a:off x="-778206" y="3747778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6" y="305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1"/>
            <p:cNvSpPr/>
            <p:nvPr/>
          </p:nvSpPr>
          <p:spPr>
            <a:xfrm>
              <a:off x="-891044" y="3747778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1"/>
            <p:cNvSpPr/>
            <p:nvPr/>
          </p:nvSpPr>
          <p:spPr>
            <a:xfrm>
              <a:off x="-1005520" y="3747778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1"/>
            <p:cNvSpPr/>
            <p:nvPr/>
          </p:nvSpPr>
          <p:spPr>
            <a:xfrm>
              <a:off x="-507758" y="2737692"/>
              <a:ext cx="1026466" cy="1590658"/>
            </a:xfrm>
            <a:custGeom>
              <a:avLst/>
              <a:gdLst/>
              <a:ahLst/>
              <a:cxnLst/>
              <a:rect l="l" t="t" r="r" b="b"/>
              <a:pathLst>
                <a:path w="5640" h="8740" extrusionOk="0">
                  <a:moveTo>
                    <a:pt x="1" y="0"/>
                  </a:moveTo>
                  <a:lnTo>
                    <a:pt x="1" y="8739"/>
                  </a:lnTo>
                  <a:lnTo>
                    <a:pt x="5639" y="8739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1"/>
            <p:cNvSpPr/>
            <p:nvPr/>
          </p:nvSpPr>
          <p:spPr>
            <a:xfrm>
              <a:off x="-423675" y="2945351"/>
              <a:ext cx="852840" cy="68249"/>
            </a:xfrm>
            <a:custGeom>
              <a:avLst/>
              <a:gdLst/>
              <a:ahLst/>
              <a:cxnLst/>
              <a:rect l="l" t="t" r="r" b="b"/>
              <a:pathLst>
                <a:path w="4686" h="375" extrusionOk="0">
                  <a:moveTo>
                    <a:pt x="1" y="1"/>
                  </a:moveTo>
                  <a:lnTo>
                    <a:pt x="1" y="375"/>
                  </a:lnTo>
                  <a:lnTo>
                    <a:pt x="4685" y="37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1"/>
            <p:cNvSpPr/>
            <p:nvPr/>
          </p:nvSpPr>
          <p:spPr>
            <a:xfrm>
              <a:off x="-423675" y="3111879"/>
              <a:ext cx="852840" cy="66611"/>
            </a:xfrm>
            <a:custGeom>
              <a:avLst/>
              <a:gdLst/>
              <a:ahLst/>
              <a:cxnLst/>
              <a:rect l="l" t="t" r="r" b="b"/>
              <a:pathLst>
                <a:path w="4686" h="366" extrusionOk="0">
                  <a:moveTo>
                    <a:pt x="1" y="1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1"/>
            <p:cNvSpPr/>
            <p:nvPr/>
          </p:nvSpPr>
          <p:spPr>
            <a:xfrm>
              <a:off x="-423675" y="3278589"/>
              <a:ext cx="852840" cy="66247"/>
            </a:xfrm>
            <a:custGeom>
              <a:avLst/>
              <a:gdLst/>
              <a:ahLst/>
              <a:cxnLst/>
              <a:rect l="l" t="t" r="r" b="b"/>
              <a:pathLst>
                <a:path w="4686" h="364" extrusionOk="0">
                  <a:moveTo>
                    <a:pt x="1" y="0"/>
                  </a:moveTo>
                  <a:lnTo>
                    <a:pt x="1" y="364"/>
                  </a:lnTo>
                  <a:lnTo>
                    <a:pt x="4685" y="364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1"/>
            <p:cNvSpPr/>
            <p:nvPr/>
          </p:nvSpPr>
          <p:spPr>
            <a:xfrm>
              <a:off x="-423675" y="3445117"/>
              <a:ext cx="852840" cy="66429"/>
            </a:xfrm>
            <a:custGeom>
              <a:avLst/>
              <a:gdLst/>
              <a:ahLst/>
              <a:cxnLst/>
              <a:rect l="l" t="t" r="r" b="b"/>
              <a:pathLst>
                <a:path w="4686" h="365" extrusionOk="0">
                  <a:moveTo>
                    <a:pt x="1" y="0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1"/>
            <p:cNvSpPr/>
            <p:nvPr/>
          </p:nvSpPr>
          <p:spPr>
            <a:xfrm>
              <a:off x="3591911" y="2760806"/>
              <a:ext cx="437158" cy="1567544"/>
            </a:xfrm>
            <a:custGeom>
              <a:avLst/>
              <a:gdLst/>
              <a:ahLst/>
              <a:cxnLst/>
              <a:rect l="l" t="t" r="r" b="b"/>
              <a:pathLst>
                <a:path w="2402" h="8613" extrusionOk="0">
                  <a:moveTo>
                    <a:pt x="0" y="1"/>
                  </a:moveTo>
                  <a:lnTo>
                    <a:pt x="0" y="8612"/>
                  </a:lnTo>
                  <a:lnTo>
                    <a:pt x="2402" y="86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1"/>
            <p:cNvSpPr/>
            <p:nvPr/>
          </p:nvSpPr>
          <p:spPr>
            <a:xfrm>
              <a:off x="-1481989" y="3719205"/>
              <a:ext cx="14560" cy="609146"/>
            </a:xfrm>
            <a:custGeom>
              <a:avLst/>
              <a:gdLst/>
              <a:ahLst/>
              <a:cxnLst/>
              <a:rect l="l" t="t" r="r" b="b"/>
              <a:pathLst>
                <a:path w="80" h="3347" extrusionOk="0">
                  <a:moveTo>
                    <a:pt x="0" y="0"/>
                  </a:moveTo>
                  <a:lnTo>
                    <a:pt x="0" y="3346"/>
                  </a:lnTo>
                  <a:lnTo>
                    <a:pt x="79" y="33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1"/>
            <p:cNvSpPr/>
            <p:nvPr/>
          </p:nvSpPr>
          <p:spPr>
            <a:xfrm>
              <a:off x="-1566253" y="3939422"/>
              <a:ext cx="182907" cy="388929"/>
            </a:xfrm>
            <a:custGeom>
              <a:avLst/>
              <a:gdLst/>
              <a:ahLst/>
              <a:cxnLst/>
              <a:rect l="l" t="t" r="r" b="b"/>
              <a:pathLst>
                <a:path w="1005" h="2137" extrusionOk="0">
                  <a:moveTo>
                    <a:pt x="0" y="0"/>
                  </a:moveTo>
                  <a:lnTo>
                    <a:pt x="0" y="2136"/>
                  </a:lnTo>
                  <a:lnTo>
                    <a:pt x="1004" y="21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1"/>
            <p:cNvSpPr/>
            <p:nvPr/>
          </p:nvSpPr>
          <p:spPr>
            <a:xfrm>
              <a:off x="-1917326" y="2469064"/>
              <a:ext cx="594768" cy="1859286"/>
            </a:xfrm>
            <a:custGeom>
              <a:avLst/>
              <a:gdLst/>
              <a:ahLst/>
              <a:cxnLst/>
              <a:rect l="l" t="t" r="r" b="b"/>
              <a:pathLst>
                <a:path w="3268" h="10216" extrusionOk="0">
                  <a:moveTo>
                    <a:pt x="1" y="0"/>
                  </a:moveTo>
                  <a:lnTo>
                    <a:pt x="1" y="10215"/>
                  </a:lnTo>
                  <a:lnTo>
                    <a:pt x="3268" y="10215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1"/>
            <p:cNvSpPr/>
            <p:nvPr/>
          </p:nvSpPr>
          <p:spPr>
            <a:xfrm>
              <a:off x="513246" y="2040823"/>
              <a:ext cx="501585" cy="2287527"/>
            </a:xfrm>
            <a:custGeom>
              <a:avLst/>
              <a:gdLst/>
              <a:ahLst/>
              <a:cxnLst/>
              <a:rect l="l" t="t" r="r" b="b"/>
              <a:pathLst>
                <a:path w="2756" h="12569" extrusionOk="0">
                  <a:moveTo>
                    <a:pt x="0" y="1"/>
                  </a:moveTo>
                  <a:lnTo>
                    <a:pt x="0" y="12568"/>
                  </a:lnTo>
                  <a:lnTo>
                    <a:pt x="2756" y="12568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1"/>
            <p:cNvSpPr/>
            <p:nvPr/>
          </p:nvSpPr>
          <p:spPr>
            <a:xfrm>
              <a:off x="-1476711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1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1"/>
            <p:cNvSpPr/>
            <p:nvPr/>
          </p:nvSpPr>
          <p:spPr>
            <a:xfrm>
              <a:off x="-1704025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1"/>
            <p:cNvSpPr/>
            <p:nvPr/>
          </p:nvSpPr>
          <p:spPr>
            <a:xfrm>
              <a:off x="-1818683" y="2538769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1"/>
            <p:cNvSpPr/>
            <p:nvPr/>
          </p:nvSpPr>
          <p:spPr>
            <a:xfrm>
              <a:off x="-1476711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1"/>
            <p:cNvSpPr/>
            <p:nvPr/>
          </p:nvSpPr>
          <p:spPr>
            <a:xfrm>
              <a:off x="-1589549" y="2684003"/>
              <a:ext cx="54053" cy="55509"/>
            </a:xfrm>
            <a:custGeom>
              <a:avLst/>
              <a:gdLst/>
              <a:ahLst/>
              <a:cxnLst/>
              <a:rect l="l" t="t" r="r" b="b"/>
              <a:pathLst>
                <a:path w="297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1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1"/>
            <p:cNvSpPr/>
            <p:nvPr/>
          </p:nvSpPr>
          <p:spPr>
            <a:xfrm>
              <a:off x="-1818683" y="2684003"/>
              <a:ext cx="55509" cy="5550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0" y="0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1"/>
            <p:cNvSpPr/>
            <p:nvPr/>
          </p:nvSpPr>
          <p:spPr>
            <a:xfrm>
              <a:off x="-1476711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1"/>
            <p:cNvSpPr/>
            <p:nvPr/>
          </p:nvSpPr>
          <p:spPr>
            <a:xfrm>
              <a:off x="-1589549" y="2830693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1"/>
            <p:cNvSpPr/>
            <p:nvPr/>
          </p:nvSpPr>
          <p:spPr>
            <a:xfrm>
              <a:off x="-1704025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1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1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1"/>
            <p:cNvSpPr/>
            <p:nvPr/>
          </p:nvSpPr>
          <p:spPr>
            <a:xfrm>
              <a:off x="-1589549" y="2977565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1"/>
            <p:cNvSpPr/>
            <p:nvPr/>
          </p:nvSpPr>
          <p:spPr>
            <a:xfrm>
              <a:off x="-1704025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1"/>
            <p:cNvSpPr/>
            <p:nvPr/>
          </p:nvSpPr>
          <p:spPr>
            <a:xfrm>
              <a:off x="-1818683" y="2977565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1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1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1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1"/>
            <p:cNvSpPr/>
            <p:nvPr/>
          </p:nvSpPr>
          <p:spPr>
            <a:xfrm>
              <a:off x="-1818683" y="3124437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1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1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1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1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1"/>
            <p:cNvSpPr/>
            <p:nvPr/>
          </p:nvSpPr>
          <p:spPr>
            <a:xfrm>
              <a:off x="-1476711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1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1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1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1"/>
            <p:cNvSpPr/>
            <p:nvPr/>
          </p:nvSpPr>
          <p:spPr>
            <a:xfrm>
              <a:off x="-1476711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1"/>
            <p:cNvSpPr/>
            <p:nvPr/>
          </p:nvSpPr>
          <p:spPr>
            <a:xfrm>
              <a:off x="-1589549" y="3565053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1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1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1"/>
            <p:cNvSpPr/>
            <p:nvPr/>
          </p:nvSpPr>
          <p:spPr>
            <a:xfrm>
              <a:off x="-1476711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1"/>
            <p:cNvSpPr/>
            <p:nvPr/>
          </p:nvSpPr>
          <p:spPr>
            <a:xfrm>
              <a:off x="-1589549" y="371192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1"/>
            <p:cNvSpPr/>
            <p:nvPr/>
          </p:nvSpPr>
          <p:spPr>
            <a:xfrm>
              <a:off x="-1704025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1"/>
            <p:cNvSpPr/>
            <p:nvPr/>
          </p:nvSpPr>
          <p:spPr>
            <a:xfrm>
              <a:off x="-1818683" y="3711925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1"/>
            <p:cNvSpPr/>
            <p:nvPr/>
          </p:nvSpPr>
          <p:spPr>
            <a:xfrm>
              <a:off x="-1476711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1"/>
            <p:cNvSpPr/>
            <p:nvPr/>
          </p:nvSpPr>
          <p:spPr>
            <a:xfrm>
              <a:off x="-1589549" y="3858797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1"/>
            <p:cNvSpPr/>
            <p:nvPr/>
          </p:nvSpPr>
          <p:spPr>
            <a:xfrm>
              <a:off x="-1704025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1"/>
            <p:cNvSpPr/>
            <p:nvPr/>
          </p:nvSpPr>
          <p:spPr>
            <a:xfrm>
              <a:off x="-1818683" y="3858797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1"/>
            <p:cNvSpPr/>
            <p:nvPr/>
          </p:nvSpPr>
          <p:spPr>
            <a:xfrm>
              <a:off x="-1476711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1"/>
            <p:cNvSpPr/>
            <p:nvPr/>
          </p:nvSpPr>
          <p:spPr>
            <a:xfrm>
              <a:off x="-1589549" y="4003849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1"/>
            <p:cNvSpPr/>
            <p:nvPr/>
          </p:nvSpPr>
          <p:spPr>
            <a:xfrm>
              <a:off x="-1704025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1"/>
            <p:cNvSpPr/>
            <p:nvPr/>
          </p:nvSpPr>
          <p:spPr>
            <a:xfrm>
              <a:off x="-1818683" y="4003849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-1476711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1"/>
            <p:cNvSpPr/>
            <p:nvPr/>
          </p:nvSpPr>
          <p:spPr>
            <a:xfrm>
              <a:off x="-1589549" y="4150721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1"/>
            <p:cNvSpPr/>
            <p:nvPr/>
          </p:nvSpPr>
          <p:spPr>
            <a:xfrm>
              <a:off x="-1704025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1"/>
            <p:cNvSpPr/>
            <p:nvPr/>
          </p:nvSpPr>
          <p:spPr>
            <a:xfrm>
              <a:off x="-1818683" y="4150721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1"/>
            <p:cNvSpPr/>
            <p:nvPr/>
          </p:nvSpPr>
          <p:spPr>
            <a:xfrm>
              <a:off x="-4818725" y="3898290"/>
              <a:ext cx="7183987" cy="317040"/>
            </a:xfrm>
            <a:custGeom>
              <a:avLst/>
              <a:gdLst/>
              <a:ahLst/>
              <a:cxnLst/>
              <a:rect l="l" t="t" r="r" b="b"/>
              <a:pathLst>
                <a:path w="39473" h="1742" extrusionOk="0">
                  <a:moveTo>
                    <a:pt x="19732" y="0"/>
                  </a:moveTo>
                  <a:cubicBezTo>
                    <a:pt x="3602" y="0"/>
                    <a:pt x="0" y="1742"/>
                    <a:pt x="0" y="1742"/>
                  </a:cubicBezTo>
                  <a:lnTo>
                    <a:pt x="39473" y="1742"/>
                  </a:lnTo>
                  <a:cubicBezTo>
                    <a:pt x="39473" y="1742"/>
                    <a:pt x="35871" y="0"/>
                    <a:pt x="1973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1"/>
            <p:cNvSpPr/>
            <p:nvPr/>
          </p:nvSpPr>
          <p:spPr>
            <a:xfrm>
              <a:off x="68991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1"/>
            <p:cNvSpPr/>
            <p:nvPr/>
          </p:nvSpPr>
          <p:spPr>
            <a:xfrm>
              <a:off x="794250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1"/>
            <p:cNvSpPr/>
            <p:nvPr/>
          </p:nvSpPr>
          <p:spPr>
            <a:xfrm>
              <a:off x="-49702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1" y="148"/>
                    <a:pt x="1" y="335"/>
                  </a:cubicBezTo>
                  <a:lnTo>
                    <a:pt x="1" y="11071"/>
                  </a:lnTo>
                  <a:lnTo>
                    <a:pt x="10531" y="11071"/>
                  </a:lnTo>
                  <a:lnTo>
                    <a:pt x="10531" y="335"/>
                  </a:lnTo>
                  <a:cubicBezTo>
                    <a:pt x="10531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1"/>
            <p:cNvSpPr/>
            <p:nvPr/>
          </p:nvSpPr>
          <p:spPr>
            <a:xfrm>
              <a:off x="-23549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8" y="0"/>
                    <a:pt x="1" y="129"/>
                    <a:pt x="1" y="286"/>
                  </a:cubicBezTo>
                  <a:lnTo>
                    <a:pt x="1" y="4252"/>
                  </a:lnTo>
                  <a:lnTo>
                    <a:pt x="7657" y="4252"/>
                  </a:lnTo>
                  <a:lnTo>
                    <a:pt x="7657" y="286"/>
                  </a:lnTo>
                  <a:cubicBezTo>
                    <a:pt x="7657" y="129"/>
                    <a:pt x="7529" y="0"/>
                    <a:pt x="7371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1"/>
            <p:cNvSpPr/>
            <p:nvPr/>
          </p:nvSpPr>
          <p:spPr>
            <a:xfrm>
              <a:off x="1308392" y="1311013"/>
              <a:ext cx="1339866" cy="1198454"/>
            </a:xfrm>
            <a:custGeom>
              <a:avLst/>
              <a:gdLst/>
              <a:ahLst/>
              <a:cxnLst/>
              <a:rect l="l" t="t" r="r" b="b"/>
              <a:pathLst>
                <a:path w="7362" h="6585" extrusionOk="0">
                  <a:moveTo>
                    <a:pt x="3025" y="1"/>
                  </a:moveTo>
                  <a:cubicBezTo>
                    <a:pt x="2817" y="1"/>
                    <a:pt x="2608" y="18"/>
                    <a:pt x="2402" y="55"/>
                  </a:cubicBezTo>
                  <a:cubicBezTo>
                    <a:pt x="1575" y="203"/>
                    <a:pt x="788" y="714"/>
                    <a:pt x="404" y="1491"/>
                  </a:cubicBezTo>
                  <a:cubicBezTo>
                    <a:pt x="1" y="2328"/>
                    <a:pt x="99" y="3352"/>
                    <a:pt x="473" y="4188"/>
                  </a:cubicBezTo>
                  <a:cubicBezTo>
                    <a:pt x="935" y="5241"/>
                    <a:pt x="1781" y="6147"/>
                    <a:pt x="2805" y="6481"/>
                  </a:cubicBezTo>
                  <a:cubicBezTo>
                    <a:pt x="3021" y="6552"/>
                    <a:pt x="3244" y="6584"/>
                    <a:pt x="3467" y="6584"/>
                  </a:cubicBezTo>
                  <a:cubicBezTo>
                    <a:pt x="3866" y="6584"/>
                    <a:pt x="4266" y="6481"/>
                    <a:pt x="4626" y="6304"/>
                  </a:cubicBezTo>
                  <a:cubicBezTo>
                    <a:pt x="5186" y="6018"/>
                    <a:pt x="5659" y="5576"/>
                    <a:pt x="6072" y="5093"/>
                  </a:cubicBezTo>
                  <a:cubicBezTo>
                    <a:pt x="6564" y="4533"/>
                    <a:pt x="6988" y="3883"/>
                    <a:pt x="7174" y="3145"/>
                  </a:cubicBezTo>
                  <a:cubicBezTo>
                    <a:pt x="7362" y="2416"/>
                    <a:pt x="7283" y="1580"/>
                    <a:pt x="6840" y="970"/>
                  </a:cubicBezTo>
                  <a:cubicBezTo>
                    <a:pt x="6524" y="535"/>
                    <a:pt x="6007" y="260"/>
                    <a:pt x="5486" y="260"/>
                  </a:cubicBezTo>
                  <a:cubicBezTo>
                    <a:pt x="5278" y="260"/>
                    <a:pt x="5068" y="304"/>
                    <a:pt x="4871" y="399"/>
                  </a:cubicBezTo>
                  <a:cubicBezTo>
                    <a:pt x="4281" y="156"/>
                    <a:pt x="3652" y="1"/>
                    <a:pt x="3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1"/>
            <p:cNvSpPr/>
            <p:nvPr/>
          </p:nvSpPr>
          <p:spPr>
            <a:xfrm>
              <a:off x="2133931" y="2717854"/>
              <a:ext cx="1801957" cy="526883"/>
            </a:xfrm>
            <a:custGeom>
              <a:avLst/>
              <a:gdLst/>
              <a:ahLst/>
              <a:cxnLst/>
              <a:rect l="l" t="t" r="r" b="b"/>
              <a:pathLst>
                <a:path w="9901" h="2895" extrusionOk="0">
                  <a:moveTo>
                    <a:pt x="1" y="1"/>
                  </a:moveTo>
                  <a:lnTo>
                    <a:pt x="346" y="2825"/>
                  </a:lnTo>
                  <a:lnTo>
                    <a:pt x="7963" y="2865"/>
                  </a:lnTo>
                  <a:lnTo>
                    <a:pt x="8317" y="2894"/>
                  </a:lnTo>
                  <a:cubicBezTo>
                    <a:pt x="8325" y="2894"/>
                    <a:pt x="8333" y="2894"/>
                    <a:pt x="8340" y="2894"/>
                  </a:cubicBezTo>
                  <a:cubicBezTo>
                    <a:pt x="8785" y="2894"/>
                    <a:pt x="9237" y="2611"/>
                    <a:pt x="9517" y="2196"/>
                  </a:cubicBezTo>
                  <a:cubicBezTo>
                    <a:pt x="9645" y="2008"/>
                    <a:pt x="9734" y="1792"/>
                    <a:pt x="9773" y="1555"/>
                  </a:cubicBezTo>
                  <a:cubicBezTo>
                    <a:pt x="9901" y="857"/>
                    <a:pt x="9507" y="286"/>
                    <a:pt x="8877" y="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5" name="Google Shape;4115;p1"/>
            <p:cNvSpPr/>
            <p:nvPr/>
          </p:nvSpPr>
          <p:spPr>
            <a:xfrm>
              <a:off x="3419923" y="1623685"/>
              <a:ext cx="634261" cy="1623964"/>
            </a:xfrm>
            <a:custGeom>
              <a:avLst/>
              <a:gdLst/>
              <a:ahLst/>
              <a:cxnLst/>
              <a:rect l="l" t="t" r="r" b="b"/>
              <a:pathLst>
                <a:path w="3485" h="8923" extrusionOk="0">
                  <a:moveTo>
                    <a:pt x="1280" y="0"/>
                  </a:moveTo>
                  <a:lnTo>
                    <a:pt x="31" y="7390"/>
                  </a:lnTo>
                  <a:cubicBezTo>
                    <a:pt x="1" y="7528"/>
                    <a:pt x="31" y="7725"/>
                    <a:pt x="99" y="7941"/>
                  </a:cubicBezTo>
                  <a:cubicBezTo>
                    <a:pt x="298" y="8589"/>
                    <a:pt x="853" y="8922"/>
                    <a:pt x="1404" y="8922"/>
                  </a:cubicBezTo>
                  <a:cubicBezTo>
                    <a:pt x="1916" y="8922"/>
                    <a:pt x="2425" y="8633"/>
                    <a:pt x="2638" y="8040"/>
                  </a:cubicBezTo>
                  <a:cubicBezTo>
                    <a:pt x="2658" y="7981"/>
                    <a:pt x="2677" y="7922"/>
                    <a:pt x="2688" y="7873"/>
                  </a:cubicBezTo>
                  <a:lnTo>
                    <a:pt x="3484" y="37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6" name="Google Shape;4116;p1"/>
            <p:cNvSpPr/>
            <p:nvPr/>
          </p:nvSpPr>
          <p:spPr>
            <a:xfrm>
              <a:off x="3457233" y="917534"/>
              <a:ext cx="828089" cy="886146"/>
            </a:xfrm>
            <a:custGeom>
              <a:avLst/>
              <a:gdLst/>
              <a:ahLst/>
              <a:cxnLst/>
              <a:rect l="l" t="t" r="r" b="b"/>
              <a:pathLst>
                <a:path w="4550" h="4869" extrusionOk="0">
                  <a:moveTo>
                    <a:pt x="3526" y="1"/>
                  </a:moveTo>
                  <a:cubicBezTo>
                    <a:pt x="3488" y="1"/>
                    <a:pt x="3448" y="13"/>
                    <a:pt x="3408" y="42"/>
                  </a:cubicBezTo>
                  <a:cubicBezTo>
                    <a:pt x="3240" y="160"/>
                    <a:pt x="3152" y="396"/>
                    <a:pt x="3082" y="574"/>
                  </a:cubicBezTo>
                  <a:cubicBezTo>
                    <a:pt x="2807" y="1311"/>
                    <a:pt x="2768" y="1390"/>
                    <a:pt x="2542" y="2148"/>
                  </a:cubicBezTo>
                  <a:cubicBezTo>
                    <a:pt x="2502" y="2059"/>
                    <a:pt x="2630" y="1735"/>
                    <a:pt x="2649" y="1626"/>
                  </a:cubicBezTo>
                  <a:cubicBezTo>
                    <a:pt x="2679" y="1488"/>
                    <a:pt x="2709" y="1341"/>
                    <a:pt x="2728" y="1193"/>
                  </a:cubicBezTo>
                  <a:cubicBezTo>
                    <a:pt x="2748" y="996"/>
                    <a:pt x="2758" y="810"/>
                    <a:pt x="2748" y="613"/>
                  </a:cubicBezTo>
                  <a:cubicBezTo>
                    <a:pt x="2748" y="465"/>
                    <a:pt x="2778" y="189"/>
                    <a:pt x="2669" y="71"/>
                  </a:cubicBezTo>
                  <a:cubicBezTo>
                    <a:pt x="2638" y="29"/>
                    <a:pt x="2583" y="10"/>
                    <a:pt x="2528" y="10"/>
                  </a:cubicBezTo>
                  <a:cubicBezTo>
                    <a:pt x="2479" y="10"/>
                    <a:pt x="2430" y="24"/>
                    <a:pt x="2394" y="52"/>
                  </a:cubicBezTo>
                  <a:cubicBezTo>
                    <a:pt x="2227" y="170"/>
                    <a:pt x="2276" y="406"/>
                    <a:pt x="2227" y="583"/>
                  </a:cubicBezTo>
                  <a:cubicBezTo>
                    <a:pt x="2187" y="770"/>
                    <a:pt x="2148" y="957"/>
                    <a:pt x="2098" y="1144"/>
                  </a:cubicBezTo>
                  <a:cubicBezTo>
                    <a:pt x="2000" y="1558"/>
                    <a:pt x="1882" y="2020"/>
                    <a:pt x="1636" y="2374"/>
                  </a:cubicBezTo>
                  <a:cubicBezTo>
                    <a:pt x="1542" y="2500"/>
                    <a:pt x="1355" y="2593"/>
                    <a:pt x="1197" y="2593"/>
                  </a:cubicBezTo>
                  <a:cubicBezTo>
                    <a:pt x="1107" y="2593"/>
                    <a:pt x="1026" y="2563"/>
                    <a:pt x="977" y="2492"/>
                  </a:cubicBezTo>
                  <a:cubicBezTo>
                    <a:pt x="810" y="2247"/>
                    <a:pt x="642" y="1873"/>
                    <a:pt x="357" y="1735"/>
                  </a:cubicBezTo>
                  <a:cubicBezTo>
                    <a:pt x="326" y="1719"/>
                    <a:pt x="286" y="1711"/>
                    <a:pt x="244" y="1711"/>
                  </a:cubicBezTo>
                  <a:cubicBezTo>
                    <a:pt x="128" y="1711"/>
                    <a:pt x="0" y="1774"/>
                    <a:pt x="22" y="1912"/>
                  </a:cubicBezTo>
                  <a:cubicBezTo>
                    <a:pt x="101" y="2433"/>
                    <a:pt x="455" y="2965"/>
                    <a:pt x="692" y="3417"/>
                  </a:cubicBezTo>
                  <a:cubicBezTo>
                    <a:pt x="849" y="3732"/>
                    <a:pt x="1006" y="4106"/>
                    <a:pt x="1213" y="4382"/>
                  </a:cubicBezTo>
                  <a:cubicBezTo>
                    <a:pt x="1370" y="4589"/>
                    <a:pt x="1587" y="4736"/>
                    <a:pt x="1813" y="4815"/>
                  </a:cubicBezTo>
                  <a:cubicBezTo>
                    <a:pt x="1931" y="4851"/>
                    <a:pt x="2054" y="4869"/>
                    <a:pt x="2177" y="4869"/>
                  </a:cubicBezTo>
                  <a:cubicBezTo>
                    <a:pt x="2516" y="4869"/>
                    <a:pt x="2863" y="4739"/>
                    <a:pt x="3152" y="4530"/>
                  </a:cubicBezTo>
                  <a:cubicBezTo>
                    <a:pt x="3506" y="4274"/>
                    <a:pt x="3791" y="3929"/>
                    <a:pt x="4008" y="3546"/>
                  </a:cubicBezTo>
                  <a:cubicBezTo>
                    <a:pt x="4106" y="3378"/>
                    <a:pt x="4549" y="2571"/>
                    <a:pt x="4263" y="2424"/>
                  </a:cubicBezTo>
                  <a:cubicBezTo>
                    <a:pt x="4253" y="2420"/>
                    <a:pt x="4241" y="2418"/>
                    <a:pt x="4230" y="2418"/>
                  </a:cubicBezTo>
                  <a:cubicBezTo>
                    <a:pt x="4180" y="2418"/>
                    <a:pt x="4129" y="2451"/>
                    <a:pt x="4096" y="2483"/>
                  </a:cubicBezTo>
                  <a:cubicBezTo>
                    <a:pt x="4018" y="2571"/>
                    <a:pt x="3968" y="2680"/>
                    <a:pt x="3909" y="2778"/>
                  </a:cubicBezTo>
                  <a:cubicBezTo>
                    <a:pt x="3850" y="2876"/>
                    <a:pt x="3762" y="2984"/>
                    <a:pt x="3644" y="3014"/>
                  </a:cubicBezTo>
                  <a:cubicBezTo>
                    <a:pt x="3693" y="2748"/>
                    <a:pt x="3850" y="2463"/>
                    <a:pt x="3959" y="2217"/>
                  </a:cubicBezTo>
                  <a:cubicBezTo>
                    <a:pt x="4067" y="1980"/>
                    <a:pt x="4204" y="1764"/>
                    <a:pt x="4293" y="1518"/>
                  </a:cubicBezTo>
                  <a:cubicBezTo>
                    <a:pt x="4342" y="1370"/>
                    <a:pt x="4401" y="1203"/>
                    <a:pt x="4333" y="1055"/>
                  </a:cubicBezTo>
                  <a:cubicBezTo>
                    <a:pt x="4303" y="987"/>
                    <a:pt x="4263" y="957"/>
                    <a:pt x="4224" y="948"/>
                  </a:cubicBezTo>
                  <a:cubicBezTo>
                    <a:pt x="4216" y="946"/>
                    <a:pt x="4208" y="946"/>
                    <a:pt x="4200" y="946"/>
                  </a:cubicBezTo>
                  <a:cubicBezTo>
                    <a:pt x="4078" y="946"/>
                    <a:pt x="3935" y="1081"/>
                    <a:pt x="3880" y="1173"/>
                  </a:cubicBezTo>
                  <a:cubicBezTo>
                    <a:pt x="3653" y="1567"/>
                    <a:pt x="3408" y="1961"/>
                    <a:pt x="3191" y="2365"/>
                  </a:cubicBezTo>
                  <a:cubicBezTo>
                    <a:pt x="3378" y="1774"/>
                    <a:pt x="3545" y="1164"/>
                    <a:pt x="3683" y="554"/>
                  </a:cubicBezTo>
                  <a:cubicBezTo>
                    <a:pt x="3712" y="436"/>
                    <a:pt x="3742" y="298"/>
                    <a:pt x="3712" y="180"/>
                  </a:cubicBezTo>
                  <a:cubicBezTo>
                    <a:pt x="3692" y="75"/>
                    <a:pt x="3617" y="1"/>
                    <a:pt x="352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1"/>
            <p:cNvSpPr/>
            <p:nvPr/>
          </p:nvSpPr>
          <p:spPr>
            <a:xfrm>
              <a:off x="3641960" y="1398008"/>
              <a:ext cx="249337" cy="190005"/>
            </a:xfrm>
            <a:custGeom>
              <a:avLst/>
              <a:gdLst/>
              <a:ahLst/>
              <a:cxnLst/>
              <a:rect l="l" t="t" r="r" b="b"/>
              <a:pathLst>
                <a:path w="1370" h="1044" extrusionOk="0">
                  <a:moveTo>
                    <a:pt x="50" y="0"/>
                  </a:moveTo>
                  <a:cubicBezTo>
                    <a:pt x="21" y="0"/>
                    <a:pt x="1" y="29"/>
                    <a:pt x="1" y="59"/>
                  </a:cubicBezTo>
                  <a:cubicBezTo>
                    <a:pt x="1" y="79"/>
                    <a:pt x="21" y="99"/>
                    <a:pt x="50" y="108"/>
                  </a:cubicBezTo>
                  <a:cubicBezTo>
                    <a:pt x="51" y="107"/>
                    <a:pt x="59" y="106"/>
                    <a:pt x="72" y="106"/>
                  </a:cubicBezTo>
                  <a:cubicBezTo>
                    <a:pt x="204" y="106"/>
                    <a:pt x="895" y="183"/>
                    <a:pt x="1261" y="1013"/>
                  </a:cubicBezTo>
                  <a:cubicBezTo>
                    <a:pt x="1271" y="1033"/>
                    <a:pt x="1290" y="1043"/>
                    <a:pt x="1310" y="1043"/>
                  </a:cubicBezTo>
                  <a:lnTo>
                    <a:pt x="1330" y="1043"/>
                  </a:lnTo>
                  <a:cubicBezTo>
                    <a:pt x="1359" y="1033"/>
                    <a:pt x="1369" y="994"/>
                    <a:pt x="1359" y="974"/>
                  </a:cubicBezTo>
                  <a:cubicBezTo>
                    <a:pt x="926" y="0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1"/>
            <p:cNvSpPr/>
            <p:nvPr/>
          </p:nvSpPr>
          <p:spPr>
            <a:xfrm>
              <a:off x="3928605" y="1468623"/>
              <a:ext cx="182907" cy="94275"/>
            </a:xfrm>
            <a:custGeom>
              <a:avLst/>
              <a:gdLst/>
              <a:ahLst/>
              <a:cxnLst/>
              <a:rect l="l" t="t" r="r" b="b"/>
              <a:pathLst>
                <a:path w="1005" h="518" extrusionOk="0">
                  <a:moveTo>
                    <a:pt x="778" y="1"/>
                  </a:moveTo>
                  <a:cubicBezTo>
                    <a:pt x="229" y="1"/>
                    <a:pt x="11" y="439"/>
                    <a:pt x="11" y="439"/>
                  </a:cubicBezTo>
                  <a:cubicBezTo>
                    <a:pt x="0" y="468"/>
                    <a:pt x="11" y="498"/>
                    <a:pt x="30" y="507"/>
                  </a:cubicBezTo>
                  <a:cubicBezTo>
                    <a:pt x="40" y="518"/>
                    <a:pt x="50" y="518"/>
                    <a:pt x="50" y="518"/>
                  </a:cubicBezTo>
                  <a:cubicBezTo>
                    <a:pt x="70" y="518"/>
                    <a:pt x="89" y="507"/>
                    <a:pt x="99" y="488"/>
                  </a:cubicBezTo>
                  <a:cubicBezTo>
                    <a:pt x="99" y="479"/>
                    <a:pt x="292" y="100"/>
                    <a:pt x="780" y="100"/>
                  </a:cubicBezTo>
                  <a:cubicBezTo>
                    <a:pt x="831" y="100"/>
                    <a:pt x="887" y="104"/>
                    <a:pt x="945" y="114"/>
                  </a:cubicBezTo>
                  <a:cubicBezTo>
                    <a:pt x="975" y="114"/>
                    <a:pt x="995" y="94"/>
                    <a:pt x="1004" y="74"/>
                  </a:cubicBezTo>
                  <a:cubicBezTo>
                    <a:pt x="1004" y="45"/>
                    <a:pt x="985" y="15"/>
                    <a:pt x="955" y="15"/>
                  </a:cubicBezTo>
                  <a:cubicBezTo>
                    <a:pt x="893" y="5"/>
                    <a:pt x="834" y="1"/>
                    <a:pt x="7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1"/>
            <p:cNvSpPr/>
            <p:nvPr/>
          </p:nvSpPr>
          <p:spPr>
            <a:xfrm>
              <a:off x="3837243" y="1339041"/>
              <a:ext cx="254615" cy="107379"/>
            </a:xfrm>
            <a:custGeom>
              <a:avLst/>
              <a:gdLst/>
              <a:ahLst/>
              <a:cxnLst/>
              <a:rect l="l" t="t" r="r" b="b"/>
              <a:pathLst>
                <a:path w="1399" h="590" extrusionOk="0">
                  <a:moveTo>
                    <a:pt x="326" y="0"/>
                  </a:moveTo>
                  <a:cubicBezTo>
                    <a:pt x="174" y="0"/>
                    <a:pt x="65" y="16"/>
                    <a:pt x="50" y="19"/>
                  </a:cubicBezTo>
                  <a:cubicBezTo>
                    <a:pt x="21" y="19"/>
                    <a:pt x="1" y="49"/>
                    <a:pt x="10" y="68"/>
                  </a:cubicBezTo>
                  <a:cubicBezTo>
                    <a:pt x="10" y="97"/>
                    <a:pt x="40" y="117"/>
                    <a:pt x="69" y="117"/>
                  </a:cubicBezTo>
                  <a:cubicBezTo>
                    <a:pt x="73" y="117"/>
                    <a:pt x="175" y="103"/>
                    <a:pt x="320" y="103"/>
                  </a:cubicBezTo>
                  <a:cubicBezTo>
                    <a:pt x="627" y="103"/>
                    <a:pt x="1126" y="166"/>
                    <a:pt x="1300" y="560"/>
                  </a:cubicBezTo>
                  <a:cubicBezTo>
                    <a:pt x="1309" y="580"/>
                    <a:pt x="1329" y="589"/>
                    <a:pt x="1349" y="589"/>
                  </a:cubicBezTo>
                  <a:cubicBezTo>
                    <a:pt x="1349" y="589"/>
                    <a:pt x="1359" y="589"/>
                    <a:pt x="1368" y="580"/>
                  </a:cubicBezTo>
                  <a:cubicBezTo>
                    <a:pt x="1388" y="570"/>
                    <a:pt x="1398" y="541"/>
                    <a:pt x="1388" y="521"/>
                  </a:cubicBezTo>
                  <a:cubicBezTo>
                    <a:pt x="1192" y="75"/>
                    <a:pt x="658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1"/>
            <p:cNvSpPr/>
            <p:nvPr/>
          </p:nvSpPr>
          <p:spPr>
            <a:xfrm>
              <a:off x="1637989" y="2400996"/>
              <a:ext cx="315402" cy="444256"/>
            </a:xfrm>
            <a:custGeom>
              <a:avLst/>
              <a:gdLst/>
              <a:ahLst/>
              <a:cxnLst/>
              <a:rect l="l" t="t" r="r" b="b"/>
              <a:pathLst>
                <a:path w="1733" h="2441" extrusionOk="0">
                  <a:moveTo>
                    <a:pt x="0" y="0"/>
                  </a:moveTo>
                  <a:lnTo>
                    <a:pt x="0" y="1575"/>
                  </a:lnTo>
                  <a:cubicBezTo>
                    <a:pt x="0" y="1604"/>
                    <a:pt x="10" y="1624"/>
                    <a:pt x="10" y="1643"/>
                  </a:cubicBezTo>
                  <a:cubicBezTo>
                    <a:pt x="40" y="2096"/>
                    <a:pt x="414" y="2441"/>
                    <a:pt x="866" y="2441"/>
                  </a:cubicBezTo>
                  <a:cubicBezTo>
                    <a:pt x="1328" y="2441"/>
                    <a:pt x="1693" y="2096"/>
                    <a:pt x="1732" y="1643"/>
                  </a:cubicBezTo>
                  <a:lnTo>
                    <a:pt x="1732" y="157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1"/>
            <p:cNvSpPr/>
            <p:nvPr/>
          </p:nvSpPr>
          <p:spPr>
            <a:xfrm>
              <a:off x="1637989" y="2587180"/>
              <a:ext cx="315402" cy="113020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0" y="1"/>
                  </a:moveTo>
                  <a:lnTo>
                    <a:pt x="0" y="552"/>
                  </a:lnTo>
                  <a:cubicBezTo>
                    <a:pt x="0" y="581"/>
                    <a:pt x="10" y="601"/>
                    <a:pt x="10" y="620"/>
                  </a:cubicBezTo>
                  <a:lnTo>
                    <a:pt x="1732" y="620"/>
                  </a:lnTo>
                  <a:lnTo>
                    <a:pt x="1732" y="552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1"/>
            <p:cNvSpPr/>
            <p:nvPr/>
          </p:nvSpPr>
          <p:spPr>
            <a:xfrm>
              <a:off x="1637989" y="2400996"/>
              <a:ext cx="315402" cy="142322"/>
            </a:xfrm>
            <a:custGeom>
              <a:avLst/>
              <a:gdLst/>
              <a:ahLst/>
              <a:cxnLst/>
              <a:rect l="l" t="t" r="r" b="b"/>
              <a:pathLst>
                <a:path w="1733" h="782" extrusionOk="0">
                  <a:moveTo>
                    <a:pt x="0" y="0"/>
                  </a:moveTo>
                  <a:lnTo>
                    <a:pt x="0" y="728"/>
                  </a:lnTo>
                  <a:cubicBezTo>
                    <a:pt x="204" y="764"/>
                    <a:pt x="414" y="781"/>
                    <a:pt x="625" y="781"/>
                  </a:cubicBezTo>
                  <a:cubicBezTo>
                    <a:pt x="1004" y="781"/>
                    <a:pt x="1384" y="724"/>
                    <a:pt x="1732" y="61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1"/>
            <p:cNvSpPr/>
            <p:nvPr/>
          </p:nvSpPr>
          <p:spPr>
            <a:xfrm>
              <a:off x="1370999" y="1331215"/>
              <a:ext cx="997892" cy="1203003"/>
            </a:xfrm>
            <a:custGeom>
              <a:avLst/>
              <a:gdLst/>
              <a:ahLst/>
              <a:cxnLst/>
              <a:rect l="l" t="t" r="r" b="b"/>
              <a:pathLst>
                <a:path w="5483" h="6610" extrusionOk="0">
                  <a:moveTo>
                    <a:pt x="2704" y="0"/>
                  </a:moveTo>
                  <a:cubicBezTo>
                    <a:pt x="2630" y="0"/>
                    <a:pt x="2555" y="4"/>
                    <a:pt x="2480" y="13"/>
                  </a:cubicBezTo>
                  <a:cubicBezTo>
                    <a:pt x="1910" y="72"/>
                    <a:pt x="1389" y="377"/>
                    <a:pt x="1015" y="810"/>
                  </a:cubicBezTo>
                  <a:cubicBezTo>
                    <a:pt x="630" y="1233"/>
                    <a:pt x="404" y="1774"/>
                    <a:pt x="286" y="2335"/>
                  </a:cubicBezTo>
                  <a:cubicBezTo>
                    <a:pt x="109" y="3329"/>
                    <a:pt x="1" y="4559"/>
                    <a:pt x="630" y="5504"/>
                  </a:cubicBezTo>
                  <a:cubicBezTo>
                    <a:pt x="1111" y="6217"/>
                    <a:pt x="1976" y="6610"/>
                    <a:pt x="2833" y="6610"/>
                  </a:cubicBezTo>
                  <a:cubicBezTo>
                    <a:pt x="3030" y="6610"/>
                    <a:pt x="3225" y="6589"/>
                    <a:pt x="3416" y="6547"/>
                  </a:cubicBezTo>
                  <a:cubicBezTo>
                    <a:pt x="3720" y="6488"/>
                    <a:pt x="4026" y="6370"/>
                    <a:pt x="4262" y="6173"/>
                  </a:cubicBezTo>
                  <a:cubicBezTo>
                    <a:pt x="4577" y="5927"/>
                    <a:pt x="4794" y="5573"/>
                    <a:pt x="4960" y="5218"/>
                  </a:cubicBezTo>
                  <a:cubicBezTo>
                    <a:pt x="5345" y="4411"/>
                    <a:pt x="5443" y="3703"/>
                    <a:pt x="5463" y="2817"/>
                  </a:cubicBezTo>
                  <a:cubicBezTo>
                    <a:pt x="5482" y="2060"/>
                    <a:pt x="5167" y="1095"/>
                    <a:pt x="4538" y="613"/>
                  </a:cubicBezTo>
                  <a:cubicBezTo>
                    <a:pt x="4232" y="377"/>
                    <a:pt x="3878" y="229"/>
                    <a:pt x="3504" y="121"/>
                  </a:cubicBezTo>
                  <a:cubicBezTo>
                    <a:pt x="3242" y="52"/>
                    <a:pt x="2974" y="0"/>
                    <a:pt x="2704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1"/>
            <p:cNvSpPr/>
            <p:nvPr/>
          </p:nvSpPr>
          <p:spPr>
            <a:xfrm>
              <a:off x="1953208" y="2086687"/>
              <a:ext cx="302662" cy="265534"/>
            </a:xfrm>
            <a:custGeom>
              <a:avLst/>
              <a:gdLst/>
              <a:ahLst/>
              <a:cxnLst/>
              <a:rect l="l" t="t" r="r" b="b"/>
              <a:pathLst>
                <a:path w="1663" h="1459" extrusionOk="0">
                  <a:moveTo>
                    <a:pt x="829" y="0"/>
                  </a:moveTo>
                  <a:cubicBezTo>
                    <a:pt x="715" y="0"/>
                    <a:pt x="600" y="27"/>
                    <a:pt x="492" y="83"/>
                  </a:cubicBezTo>
                  <a:cubicBezTo>
                    <a:pt x="138" y="280"/>
                    <a:pt x="0" y="723"/>
                    <a:pt x="197" y="1078"/>
                  </a:cubicBezTo>
                  <a:cubicBezTo>
                    <a:pt x="326" y="1322"/>
                    <a:pt x="576" y="1458"/>
                    <a:pt x="836" y="1458"/>
                  </a:cubicBezTo>
                  <a:cubicBezTo>
                    <a:pt x="953" y="1458"/>
                    <a:pt x="1071" y="1431"/>
                    <a:pt x="1181" y="1373"/>
                  </a:cubicBezTo>
                  <a:cubicBezTo>
                    <a:pt x="1535" y="1185"/>
                    <a:pt x="1663" y="743"/>
                    <a:pt x="1476" y="389"/>
                  </a:cubicBezTo>
                  <a:cubicBezTo>
                    <a:pt x="1346" y="142"/>
                    <a:pt x="1091" y="0"/>
                    <a:pt x="829" y="0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1"/>
            <p:cNvSpPr/>
            <p:nvPr/>
          </p:nvSpPr>
          <p:spPr>
            <a:xfrm>
              <a:off x="1471280" y="2020258"/>
              <a:ext cx="303026" cy="265352"/>
            </a:xfrm>
            <a:custGeom>
              <a:avLst/>
              <a:gdLst/>
              <a:ahLst/>
              <a:cxnLst/>
              <a:rect l="l" t="t" r="r" b="b"/>
              <a:pathLst>
                <a:path w="1665" h="1458" extrusionOk="0">
                  <a:moveTo>
                    <a:pt x="830" y="1"/>
                  </a:moveTo>
                  <a:cubicBezTo>
                    <a:pt x="716" y="1"/>
                    <a:pt x="600" y="28"/>
                    <a:pt x="493" y="85"/>
                  </a:cubicBezTo>
                  <a:cubicBezTo>
                    <a:pt x="138" y="281"/>
                    <a:pt x="1" y="714"/>
                    <a:pt x="197" y="1069"/>
                  </a:cubicBezTo>
                  <a:cubicBezTo>
                    <a:pt x="328" y="1315"/>
                    <a:pt x="582" y="1457"/>
                    <a:pt x="844" y="1457"/>
                  </a:cubicBezTo>
                  <a:cubicBezTo>
                    <a:pt x="958" y="1457"/>
                    <a:pt x="1074" y="1430"/>
                    <a:pt x="1182" y="1373"/>
                  </a:cubicBezTo>
                  <a:cubicBezTo>
                    <a:pt x="1536" y="1177"/>
                    <a:pt x="1664" y="734"/>
                    <a:pt x="1477" y="389"/>
                  </a:cubicBezTo>
                  <a:cubicBezTo>
                    <a:pt x="1347" y="143"/>
                    <a:pt x="1092" y="1"/>
                    <a:pt x="830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1"/>
            <p:cNvSpPr/>
            <p:nvPr/>
          </p:nvSpPr>
          <p:spPr>
            <a:xfrm>
              <a:off x="1982874" y="1983494"/>
              <a:ext cx="84083" cy="59513"/>
            </a:xfrm>
            <a:custGeom>
              <a:avLst/>
              <a:gdLst/>
              <a:ahLst/>
              <a:cxnLst/>
              <a:rect l="l" t="t" r="r" b="b"/>
              <a:pathLst>
                <a:path w="462" h="327" extrusionOk="0">
                  <a:moveTo>
                    <a:pt x="229" y="0"/>
                  </a:moveTo>
                  <a:cubicBezTo>
                    <a:pt x="205" y="0"/>
                    <a:pt x="179" y="6"/>
                    <a:pt x="152" y="20"/>
                  </a:cubicBezTo>
                  <a:cubicBezTo>
                    <a:pt x="0" y="105"/>
                    <a:pt x="87" y="327"/>
                    <a:pt x="232" y="327"/>
                  </a:cubicBezTo>
                  <a:cubicBezTo>
                    <a:pt x="257" y="327"/>
                    <a:pt x="283" y="320"/>
                    <a:pt x="310" y="306"/>
                  </a:cubicBezTo>
                  <a:cubicBezTo>
                    <a:pt x="461" y="222"/>
                    <a:pt x="37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1"/>
            <p:cNvSpPr/>
            <p:nvPr/>
          </p:nvSpPr>
          <p:spPr>
            <a:xfrm>
              <a:off x="1633621" y="1935083"/>
              <a:ext cx="83719" cy="59513"/>
            </a:xfrm>
            <a:custGeom>
              <a:avLst/>
              <a:gdLst/>
              <a:ahLst/>
              <a:cxnLst/>
              <a:rect l="l" t="t" r="r" b="b"/>
              <a:pathLst>
                <a:path w="460" h="327" extrusionOk="0">
                  <a:moveTo>
                    <a:pt x="226" y="1"/>
                  </a:moveTo>
                  <a:cubicBezTo>
                    <a:pt x="202" y="1"/>
                    <a:pt x="177" y="7"/>
                    <a:pt x="152" y="21"/>
                  </a:cubicBezTo>
                  <a:cubicBezTo>
                    <a:pt x="0" y="105"/>
                    <a:pt x="87" y="327"/>
                    <a:pt x="226" y="327"/>
                  </a:cubicBezTo>
                  <a:cubicBezTo>
                    <a:pt x="250" y="327"/>
                    <a:pt x="274" y="320"/>
                    <a:pt x="300" y="306"/>
                  </a:cubicBezTo>
                  <a:cubicBezTo>
                    <a:pt x="460" y="222"/>
                    <a:pt x="367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1"/>
            <p:cNvSpPr/>
            <p:nvPr/>
          </p:nvSpPr>
          <p:spPr>
            <a:xfrm>
              <a:off x="2003257" y="1847906"/>
              <a:ext cx="125578" cy="76257"/>
            </a:xfrm>
            <a:custGeom>
              <a:avLst/>
              <a:gdLst/>
              <a:ahLst/>
              <a:cxnLst/>
              <a:rect l="l" t="t" r="r" b="b"/>
              <a:pathLst>
                <a:path w="690" h="419" extrusionOk="0">
                  <a:moveTo>
                    <a:pt x="314" y="0"/>
                  </a:moveTo>
                  <a:cubicBezTo>
                    <a:pt x="283" y="0"/>
                    <a:pt x="250" y="6"/>
                    <a:pt x="217" y="18"/>
                  </a:cubicBezTo>
                  <a:cubicBezTo>
                    <a:pt x="80" y="67"/>
                    <a:pt x="1" y="225"/>
                    <a:pt x="119" y="323"/>
                  </a:cubicBezTo>
                  <a:cubicBezTo>
                    <a:pt x="207" y="392"/>
                    <a:pt x="345" y="382"/>
                    <a:pt x="463" y="402"/>
                  </a:cubicBezTo>
                  <a:cubicBezTo>
                    <a:pt x="492" y="412"/>
                    <a:pt x="524" y="419"/>
                    <a:pt x="555" y="419"/>
                  </a:cubicBezTo>
                  <a:cubicBezTo>
                    <a:pt x="586" y="419"/>
                    <a:pt x="616" y="411"/>
                    <a:pt x="640" y="392"/>
                  </a:cubicBezTo>
                  <a:cubicBezTo>
                    <a:pt x="690" y="352"/>
                    <a:pt x="679" y="273"/>
                    <a:pt x="650" y="225"/>
                  </a:cubicBezTo>
                  <a:cubicBezTo>
                    <a:pt x="593" y="119"/>
                    <a:pt x="463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1"/>
            <p:cNvSpPr/>
            <p:nvPr/>
          </p:nvSpPr>
          <p:spPr>
            <a:xfrm>
              <a:off x="1663105" y="1802407"/>
              <a:ext cx="111200" cy="60969"/>
            </a:xfrm>
            <a:custGeom>
              <a:avLst/>
              <a:gdLst/>
              <a:ahLst/>
              <a:cxnLst/>
              <a:rect l="l" t="t" r="r" b="b"/>
              <a:pathLst>
                <a:path w="611" h="335" extrusionOk="0">
                  <a:moveTo>
                    <a:pt x="392" y="1"/>
                  </a:moveTo>
                  <a:cubicBezTo>
                    <a:pt x="289" y="1"/>
                    <a:pt x="168" y="54"/>
                    <a:pt x="88" y="120"/>
                  </a:cubicBezTo>
                  <a:cubicBezTo>
                    <a:pt x="39" y="160"/>
                    <a:pt x="0" y="209"/>
                    <a:pt x="20" y="258"/>
                  </a:cubicBezTo>
                  <a:cubicBezTo>
                    <a:pt x="39" y="297"/>
                    <a:pt x="98" y="307"/>
                    <a:pt x="147" y="307"/>
                  </a:cubicBezTo>
                  <a:cubicBezTo>
                    <a:pt x="214" y="314"/>
                    <a:pt x="286" y="334"/>
                    <a:pt x="356" y="334"/>
                  </a:cubicBezTo>
                  <a:cubicBezTo>
                    <a:pt x="389" y="334"/>
                    <a:pt x="421" y="330"/>
                    <a:pt x="453" y="317"/>
                  </a:cubicBezTo>
                  <a:cubicBezTo>
                    <a:pt x="590" y="268"/>
                    <a:pt x="610" y="120"/>
                    <a:pt x="521" y="42"/>
                  </a:cubicBezTo>
                  <a:cubicBezTo>
                    <a:pt x="486" y="13"/>
                    <a:pt x="441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1"/>
            <p:cNvSpPr/>
            <p:nvPr/>
          </p:nvSpPr>
          <p:spPr>
            <a:xfrm>
              <a:off x="1842190" y="2209171"/>
              <a:ext cx="112838" cy="64791"/>
            </a:xfrm>
            <a:custGeom>
              <a:avLst/>
              <a:gdLst/>
              <a:ahLst/>
              <a:cxnLst/>
              <a:rect l="l" t="t" r="r" b="b"/>
              <a:pathLst>
                <a:path w="620" h="356" extrusionOk="0">
                  <a:moveTo>
                    <a:pt x="550" y="1"/>
                  </a:moveTo>
                  <a:cubicBezTo>
                    <a:pt x="532" y="1"/>
                    <a:pt x="518" y="11"/>
                    <a:pt x="512" y="31"/>
                  </a:cubicBezTo>
                  <a:cubicBezTo>
                    <a:pt x="445" y="165"/>
                    <a:pt x="292" y="256"/>
                    <a:pt x="145" y="256"/>
                  </a:cubicBezTo>
                  <a:cubicBezTo>
                    <a:pt x="119" y="256"/>
                    <a:pt x="94" y="253"/>
                    <a:pt x="69" y="247"/>
                  </a:cubicBezTo>
                  <a:cubicBezTo>
                    <a:pt x="63" y="245"/>
                    <a:pt x="58" y="244"/>
                    <a:pt x="54" y="244"/>
                  </a:cubicBezTo>
                  <a:cubicBezTo>
                    <a:pt x="33" y="244"/>
                    <a:pt x="18" y="262"/>
                    <a:pt x="10" y="287"/>
                  </a:cubicBezTo>
                  <a:cubicBezTo>
                    <a:pt x="0" y="316"/>
                    <a:pt x="20" y="346"/>
                    <a:pt x="49" y="346"/>
                  </a:cubicBezTo>
                  <a:cubicBezTo>
                    <a:pt x="79" y="355"/>
                    <a:pt x="108" y="355"/>
                    <a:pt x="147" y="355"/>
                  </a:cubicBezTo>
                  <a:cubicBezTo>
                    <a:pt x="335" y="355"/>
                    <a:pt x="521" y="247"/>
                    <a:pt x="600" y="79"/>
                  </a:cubicBezTo>
                  <a:cubicBezTo>
                    <a:pt x="620" y="50"/>
                    <a:pt x="610" y="20"/>
                    <a:pt x="580" y="11"/>
                  </a:cubicBezTo>
                  <a:cubicBezTo>
                    <a:pt x="570" y="4"/>
                    <a:pt x="559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1"/>
            <p:cNvSpPr/>
            <p:nvPr/>
          </p:nvSpPr>
          <p:spPr>
            <a:xfrm>
              <a:off x="1784861" y="1918703"/>
              <a:ext cx="89725" cy="219125"/>
            </a:xfrm>
            <a:custGeom>
              <a:avLst/>
              <a:gdLst/>
              <a:ahLst/>
              <a:cxnLst/>
              <a:rect l="l" t="t" r="r" b="b"/>
              <a:pathLst>
                <a:path w="493" h="1204" extrusionOk="0">
                  <a:moveTo>
                    <a:pt x="409" y="0"/>
                  </a:moveTo>
                  <a:cubicBezTo>
                    <a:pt x="404" y="0"/>
                    <a:pt x="399" y="1"/>
                    <a:pt x="394" y="3"/>
                  </a:cubicBezTo>
                  <a:cubicBezTo>
                    <a:pt x="374" y="3"/>
                    <a:pt x="354" y="32"/>
                    <a:pt x="354" y="52"/>
                  </a:cubicBezTo>
                  <a:cubicBezTo>
                    <a:pt x="384" y="288"/>
                    <a:pt x="305" y="534"/>
                    <a:pt x="147" y="702"/>
                  </a:cubicBezTo>
                  <a:lnTo>
                    <a:pt x="128" y="721"/>
                  </a:lnTo>
                  <a:cubicBezTo>
                    <a:pt x="79" y="770"/>
                    <a:pt x="29" y="820"/>
                    <a:pt x="20" y="888"/>
                  </a:cubicBezTo>
                  <a:cubicBezTo>
                    <a:pt x="0" y="997"/>
                    <a:pt x="79" y="1105"/>
                    <a:pt x="246" y="1194"/>
                  </a:cubicBezTo>
                  <a:cubicBezTo>
                    <a:pt x="246" y="1203"/>
                    <a:pt x="256" y="1203"/>
                    <a:pt x="266" y="1203"/>
                  </a:cubicBezTo>
                  <a:cubicBezTo>
                    <a:pt x="285" y="1203"/>
                    <a:pt x="305" y="1194"/>
                    <a:pt x="315" y="1174"/>
                  </a:cubicBezTo>
                  <a:cubicBezTo>
                    <a:pt x="325" y="1154"/>
                    <a:pt x="315" y="1115"/>
                    <a:pt x="295" y="1105"/>
                  </a:cubicBezTo>
                  <a:cubicBezTo>
                    <a:pt x="167" y="1036"/>
                    <a:pt x="108" y="967"/>
                    <a:pt x="118" y="908"/>
                  </a:cubicBezTo>
                  <a:cubicBezTo>
                    <a:pt x="128" y="869"/>
                    <a:pt x="158" y="829"/>
                    <a:pt x="197" y="790"/>
                  </a:cubicBezTo>
                  <a:lnTo>
                    <a:pt x="217" y="770"/>
                  </a:lnTo>
                  <a:cubicBezTo>
                    <a:pt x="403" y="584"/>
                    <a:pt x="492" y="308"/>
                    <a:pt x="453" y="42"/>
                  </a:cubicBezTo>
                  <a:cubicBezTo>
                    <a:pt x="453" y="18"/>
                    <a:pt x="432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1"/>
            <p:cNvSpPr/>
            <p:nvPr/>
          </p:nvSpPr>
          <p:spPr>
            <a:xfrm>
              <a:off x="2259327" y="1983494"/>
              <a:ext cx="283188" cy="284644"/>
            </a:xfrm>
            <a:custGeom>
              <a:avLst/>
              <a:gdLst/>
              <a:ahLst/>
              <a:cxnLst/>
              <a:rect l="l" t="t" r="r" b="b"/>
              <a:pathLst>
                <a:path w="1556" h="1564" extrusionOk="0">
                  <a:moveTo>
                    <a:pt x="916" y="1"/>
                  </a:moveTo>
                  <a:cubicBezTo>
                    <a:pt x="709" y="1"/>
                    <a:pt x="523" y="109"/>
                    <a:pt x="385" y="257"/>
                  </a:cubicBezTo>
                  <a:cubicBezTo>
                    <a:pt x="247" y="405"/>
                    <a:pt x="168" y="591"/>
                    <a:pt x="99" y="779"/>
                  </a:cubicBezTo>
                  <a:cubicBezTo>
                    <a:pt x="1" y="1064"/>
                    <a:pt x="188" y="1428"/>
                    <a:pt x="453" y="1527"/>
                  </a:cubicBezTo>
                  <a:cubicBezTo>
                    <a:pt x="522" y="1552"/>
                    <a:pt x="592" y="1563"/>
                    <a:pt x="662" y="1563"/>
                  </a:cubicBezTo>
                  <a:cubicBezTo>
                    <a:pt x="865" y="1563"/>
                    <a:pt x="1068" y="1466"/>
                    <a:pt x="1221" y="1319"/>
                  </a:cubicBezTo>
                  <a:cubicBezTo>
                    <a:pt x="1428" y="1123"/>
                    <a:pt x="1556" y="827"/>
                    <a:pt x="1507" y="542"/>
                  </a:cubicBezTo>
                  <a:cubicBezTo>
                    <a:pt x="1448" y="257"/>
                    <a:pt x="1201" y="11"/>
                    <a:pt x="91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1"/>
            <p:cNvSpPr/>
            <p:nvPr/>
          </p:nvSpPr>
          <p:spPr>
            <a:xfrm>
              <a:off x="2298821" y="2047375"/>
              <a:ext cx="118298" cy="138864"/>
            </a:xfrm>
            <a:custGeom>
              <a:avLst/>
              <a:gdLst/>
              <a:ahLst/>
              <a:cxnLst/>
              <a:rect l="l" t="t" r="r" b="b"/>
              <a:pathLst>
                <a:path w="650" h="763" extrusionOk="0">
                  <a:moveTo>
                    <a:pt x="593" y="1"/>
                  </a:moveTo>
                  <a:cubicBezTo>
                    <a:pt x="586" y="1"/>
                    <a:pt x="578" y="2"/>
                    <a:pt x="571" y="4"/>
                  </a:cubicBezTo>
                  <a:cubicBezTo>
                    <a:pt x="562" y="4"/>
                    <a:pt x="227" y="142"/>
                    <a:pt x="177" y="369"/>
                  </a:cubicBezTo>
                  <a:cubicBezTo>
                    <a:pt x="177" y="388"/>
                    <a:pt x="188" y="408"/>
                    <a:pt x="207" y="417"/>
                  </a:cubicBezTo>
                  <a:cubicBezTo>
                    <a:pt x="236" y="437"/>
                    <a:pt x="315" y="496"/>
                    <a:pt x="295" y="555"/>
                  </a:cubicBezTo>
                  <a:cubicBezTo>
                    <a:pt x="295" y="585"/>
                    <a:pt x="266" y="614"/>
                    <a:pt x="227" y="634"/>
                  </a:cubicBezTo>
                  <a:cubicBezTo>
                    <a:pt x="202" y="653"/>
                    <a:pt x="169" y="660"/>
                    <a:pt x="134" y="660"/>
                  </a:cubicBezTo>
                  <a:cubicBezTo>
                    <a:pt x="113" y="660"/>
                    <a:pt x="91" y="657"/>
                    <a:pt x="69" y="654"/>
                  </a:cubicBezTo>
                  <a:cubicBezTo>
                    <a:pt x="40" y="654"/>
                    <a:pt x="10" y="664"/>
                    <a:pt x="10" y="693"/>
                  </a:cubicBezTo>
                  <a:cubicBezTo>
                    <a:pt x="0" y="723"/>
                    <a:pt x="20" y="752"/>
                    <a:pt x="50" y="752"/>
                  </a:cubicBezTo>
                  <a:cubicBezTo>
                    <a:pt x="79" y="762"/>
                    <a:pt x="99" y="762"/>
                    <a:pt x="129" y="762"/>
                  </a:cubicBezTo>
                  <a:cubicBezTo>
                    <a:pt x="177" y="762"/>
                    <a:pt x="227" y="752"/>
                    <a:pt x="276" y="732"/>
                  </a:cubicBezTo>
                  <a:cubicBezTo>
                    <a:pt x="345" y="693"/>
                    <a:pt x="384" y="644"/>
                    <a:pt x="404" y="575"/>
                  </a:cubicBezTo>
                  <a:cubicBezTo>
                    <a:pt x="424" y="476"/>
                    <a:pt x="335" y="388"/>
                    <a:pt x="286" y="349"/>
                  </a:cubicBezTo>
                  <a:cubicBezTo>
                    <a:pt x="335" y="231"/>
                    <a:pt x="532" y="132"/>
                    <a:pt x="610" y="102"/>
                  </a:cubicBezTo>
                  <a:cubicBezTo>
                    <a:pt x="630" y="93"/>
                    <a:pt x="650" y="63"/>
                    <a:pt x="640" y="34"/>
                  </a:cubicBezTo>
                  <a:cubicBezTo>
                    <a:pt x="633" y="11"/>
                    <a:pt x="614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1"/>
            <p:cNvSpPr/>
            <p:nvPr/>
          </p:nvSpPr>
          <p:spPr>
            <a:xfrm>
              <a:off x="1197374" y="1803498"/>
              <a:ext cx="272450" cy="289922"/>
            </a:xfrm>
            <a:custGeom>
              <a:avLst/>
              <a:gdLst/>
              <a:ahLst/>
              <a:cxnLst/>
              <a:rect l="l" t="t" r="r" b="b"/>
              <a:pathLst>
                <a:path w="1497" h="1593" extrusionOk="0">
                  <a:moveTo>
                    <a:pt x="687" y="1"/>
                  </a:moveTo>
                  <a:cubicBezTo>
                    <a:pt x="427" y="1"/>
                    <a:pt x="180" y="196"/>
                    <a:pt x="99" y="449"/>
                  </a:cubicBezTo>
                  <a:cubicBezTo>
                    <a:pt x="0" y="724"/>
                    <a:pt x="79" y="1039"/>
                    <a:pt x="256" y="1265"/>
                  </a:cubicBezTo>
                  <a:cubicBezTo>
                    <a:pt x="399" y="1451"/>
                    <a:pt x="629" y="1593"/>
                    <a:pt x="865" y="1593"/>
                  </a:cubicBezTo>
                  <a:cubicBezTo>
                    <a:pt x="905" y="1593"/>
                    <a:pt x="945" y="1589"/>
                    <a:pt x="984" y="1580"/>
                  </a:cubicBezTo>
                  <a:cubicBezTo>
                    <a:pt x="1250" y="1531"/>
                    <a:pt x="1496" y="1197"/>
                    <a:pt x="1447" y="902"/>
                  </a:cubicBezTo>
                  <a:cubicBezTo>
                    <a:pt x="1407" y="705"/>
                    <a:pt x="1358" y="508"/>
                    <a:pt x="1240" y="340"/>
                  </a:cubicBezTo>
                  <a:cubicBezTo>
                    <a:pt x="1132" y="173"/>
                    <a:pt x="965" y="36"/>
                    <a:pt x="758" y="6"/>
                  </a:cubicBezTo>
                  <a:cubicBezTo>
                    <a:pt x="734" y="2"/>
                    <a:pt x="711" y="1"/>
                    <a:pt x="6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1"/>
            <p:cNvSpPr/>
            <p:nvPr/>
          </p:nvSpPr>
          <p:spPr>
            <a:xfrm>
              <a:off x="1333508" y="1870110"/>
              <a:ext cx="96823" cy="151240"/>
            </a:xfrm>
            <a:custGeom>
              <a:avLst/>
              <a:gdLst/>
              <a:ahLst/>
              <a:cxnLst/>
              <a:rect l="l" t="t" r="r" b="b"/>
              <a:pathLst>
                <a:path w="532" h="831" extrusionOk="0">
                  <a:moveTo>
                    <a:pt x="61" y="0"/>
                  </a:moveTo>
                  <a:cubicBezTo>
                    <a:pt x="44" y="0"/>
                    <a:pt x="24" y="10"/>
                    <a:pt x="10" y="24"/>
                  </a:cubicBezTo>
                  <a:cubicBezTo>
                    <a:pt x="0" y="53"/>
                    <a:pt x="10" y="83"/>
                    <a:pt x="29" y="92"/>
                  </a:cubicBezTo>
                  <a:cubicBezTo>
                    <a:pt x="99" y="132"/>
                    <a:pt x="276" y="260"/>
                    <a:pt x="305" y="398"/>
                  </a:cubicBezTo>
                  <a:cubicBezTo>
                    <a:pt x="256" y="427"/>
                    <a:pt x="158" y="496"/>
                    <a:pt x="167" y="595"/>
                  </a:cubicBezTo>
                  <a:cubicBezTo>
                    <a:pt x="167" y="732"/>
                    <a:pt x="296" y="831"/>
                    <a:pt x="473" y="831"/>
                  </a:cubicBezTo>
                  <a:lnTo>
                    <a:pt x="482" y="831"/>
                  </a:lnTo>
                  <a:cubicBezTo>
                    <a:pt x="512" y="831"/>
                    <a:pt x="532" y="801"/>
                    <a:pt x="532" y="781"/>
                  </a:cubicBezTo>
                  <a:cubicBezTo>
                    <a:pt x="532" y="752"/>
                    <a:pt x="512" y="732"/>
                    <a:pt x="482" y="732"/>
                  </a:cubicBezTo>
                  <a:cubicBezTo>
                    <a:pt x="364" y="732"/>
                    <a:pt x="266" y="673"/>
                    <a:pt x="266" y="595"/>
                  </a:cubicBezTo>
                  <a:cubicBezTo>
                    <a:pt x="266" y="536"/>
                    <a:pt x="355" y="486"/>
                    <a:pt x="384" y="477"/>
                  </a:cubicBezTo>
                  <a:cubicBezTo>
                    <a:pt x="403" y="466"/>
                    <a:pt x="414" y="447"/>
                    <a:pt x="414" y="427"/>
                  </a:cubicBezTo>
                  <a:cubicBezTo>
                    <a:pt x="403" y="201"/>
                    <a:pt x="99" y="14"/>
                    <a:pt x="79" y="4"/>
                  </a:cubicBezTo>
                  <a:cubicBezTo>
                    <a:pt x="74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1"/>
            <p:cNvSpPr/>
            <p:nvPr/>
          </p:nvSpPr>
          <p:spPr>
            <a:xfrm>
              <a:off x="1693316" y="2590820"/>
              <a:ext cx="20020" cy="105741"/>
            </a:xfrm>
            <a:custGeom>
              <a:avLst/>
              <a:gdLst/>
              <a:ahLst/>
              <a:cxnLst/>
              <a:rect l="l" t="t" r="r" b="b"/>
              <a:pathLst>
                <a:path w="110" h="581" extrusionOk="0">
                  <a:moveTo>
                    <a:pt x="60" y="0"/>
                  </a:moveTo>
                  <a:cubicBezTo>
                    <a:pt x="31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31" y="581"/>
                    <a:pt x="60" y="581"/>
                  </a:cubicBezTo>
                  <a:cubicBezTo>
                    <a:pt x="80" y="581"/>
                    <a:pt x="110" y="561"/>
                    <a:pt x="110" y="532"/>
                  </a:cubicBezTo>
                  <a:lnTo>
                    <a:pt x="110" y="49"/>
                  </a:lnTo>
                  <a:cubicBezTo>
                    <a:pt x="110" y="2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1"/>
            <p:cNvSpPr/>
            <p:nvPr/>
          </p:nvSpPr>
          <p:spPr>
            <a:xfrm>
              <a:off x="1754285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50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1"/>
            <p:cNvSpPr/>
            <p:nvPr/>
          </p:nvSpPr>
          <p:spPr>
            <a:xfrm>
              <a:off x="1813434" y="2590820"/>
              <a:ext cx="18200" cy="105741"/>
            </a:xfrm>
            <a:custGeom>
              <a:avLst/>
              <a:gdLst/>
              <a:ahLst/>
              <a:cxnLst/>
              <a:rect l="l" t="t" r="r" b="b"/>
              <a:pathLst>
                <a:path w="100" h="581" extrusionOk="0">
                  <a:moveTo>
                    <a:pt x="49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49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1"/>
            <p:cNvSpPr/>
            <p:nvPr/>
          </p:nvSpPr>
          <p:spPr>
            <a:xfrm>
              <a:off x="1872583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532"/>
                  </a:lnTo>
                  <a:cubicBezTo>
                    <a:pt x="0" y="561"/>
                    <a:pt x="20" y="581"/>
                    <a:pt x="50" y="581"/>
                  </a:cubicBezTo>
                  <a:cubicBezTo>
                    <a:pt x="79" y="581"/>
                    <a:pt x="98" y="561"/>
                    <a:pt x="98" y="532"/>
                  </a:cubicBezTo>
                  <a:lnTo>
                    <a:pt x="98" y="49"/>
                  </a:lnTo>
                  <a:cubicBezTo>
                    <a:pt x="98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1"/>
            <p:cNvSpPr/>
            <p:nvPr/>
          </p:nvSpPr>
          <p:spPr>
            <a:xfrm>
              <a:off x="2133931" y="2717854"/>
              <a:ext cx="874316" cy="517965"/>
            </a:xfrm>
            <a:custGeom>
              <a:avLst/>
              <a:gdLst/>
              <a:ahLst/>
              <a:cxnLst/>
              <a:rect l="l" t="t" r="r" b="b"/>
              <a:pathLst>
                <a:path w="4804" h="2846" extrusionOk="0">
                  <a:moveTo>
                    <a:pt x="1" y="1"/>
                  </a:moveTo>
                  <a:lnTo>
                    <a:pt x="346" y="2825"/>
                  </a:lnTo>
                  <a:lnTo>
                    <a:pt x="4803" y="2845"/>
                  </a:lnTo>
                  <a:lnTo>
                    <a:pt x="4803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1"/>
            <p:cNvSpPr/>
            <p:nvPr/>
          </p:nvSpPr>
          <p:spPr>
            <a:xfrm>
              <a:off x="24220" y="2611022"/>
              <a:ext cx="1513673" cy="1252689"/>
            </a:xfrm>
            <a:custGeom>
              <a:avLst/>
              <a:gdLst/>
              <a:ahLst/>
              <a:cxnLst/>
              <a:rect l="l" t="t" r="r" b="b"/>
              <a:pathLst>
                <a:path w="8317" h="6883" extrusionOk="0">
                  <a:moveTo>
                    <a:pt x="6807" y="1"/>
                  </a:moveTo>
                  <a:cubicBezTo>
                    <a:pt x="6515" y="1"/>
                    <a:pt x="6221" y="96"/>
                    <a:pt x="5974" y="292"/>
                  </a:cubicBezTo>
                  <a:lnTo>
                    <a:pt x="680" y="4495"/>
                  </a:lnTo>
                  <a:cubicBezTo>
                    <a:pt x="89" y="4948"/>
                    <a:pt x="0" y="5794"/>
                    <a:pt x="453" y="6374"/>
                  </a:cubicBezTo>
                  <a:cubicBezTo>
                    <a:pt x="719" y="6708"/>
                    <a:pt x="1112" y="6883"/>
                    <a:pt x="1508" y="6883"/>
                  </a:cubicBezTo>
                  <a:cubicBezTo>
                    <a:pt x="1801" y="6883"/>
                    <a:pt x="2096" y="6787"/>
                    <a:pt x="2342" y="6591"/>
                  </a:cubicBezTo>
                  <a:lnTo>
                    <a:pt x="7637" y="2389"/>
                  </a:lnTo>
                  <a:cubicBezTo>
                    <a:pt x="8218" y="1936"/>
                    <a:pt x="8316" y="1090"/>
                    <a:pt x="7853" y="509"/>
                  </a:cubicBezTo>
                  <a:cubicBezTo>
                    <a:pt x="7593" y="175"/>
                    <a:pt x="7202" y="1"/>
                    <a:pt x="680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1"/>
            <p:cNvSpPr/>
            <p:nvPr/>
          </p:nvSpPr>
          <p:spPr>
            <a:xfrm>
              <a:off x="683232" y="2611022"/>
              <a:ext cx="854660" cy="739274"/>
            </a:xfrm>
            <a:custGeom>
              <a:avLst/>
              <a:gdLst/>
              <a:ahLst/>
              <a:cxnLst/>
              <a:rect l="l" t="t" r="r" b="b"/>
              <a:pathLst>
                <a:path w="4696" h="4062" extrusionOk="0">
                  <a:moveTo>
                    <a:pt x="3186" y="1"/>
                  </a:moveTo>
                  <a:cubicBezTo>
                    <a:pt x="2894" y="1"/>
                    <a:pt x="2600" y="96"/>
                    <a:pt x="2353" y="292"/>
                  </a:cubicBezTo>
                  <a:lnTo>
                    <a:pt x="1" y="2153"/>
                  </a:lnTo>
                  <a:cubicBezTo>
                    <a:pt x="424" y="2586"/>
                    <a:pt x="857" y="3008"/>
                    <a:pt x="1290" y="3441"/>
                  </a:cubicBezTo>
                  <a:cubicBezTo>
                    <a:pt x="1496" y="3649"/>
                    <a:pt x="1704" y="3855"/>
                    <a:pt x="1920" y="4062"/>
                  </a:cubicBezTo>
                  <a:lnTo>
                    <a:pt x="4016" y="2389"/>
                  </a:lnTo>
                  <a:cubicBezTo>
                    <a:pt x="4597" y="1936"/>
                    <a:pt x="4695" y="1090"/>
                    <a:pt x="4232" y="509"/>
                  </a:cubicBezTo>
                  <a:cubicBezTo>
                    <a:pt x="3972" y="175"/>
                    <a:pt x="3581" y="1"/>
                    <a:pt x="3186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1"/>
            <p:cNvSpPr/>
            <p:nvPr/>
          </p:nvSpPr>
          <p:spPr>
            <a:xfrm>
              <a:off x="683232" y="2691101"/>
              <a:ext cx="1812695" cy="1787579"/>
            </a:xfrm>
            <a:custGeom>
              <a:avLst/>
              <a:gdLst/>
              <a:ahLst/>
              <a:cxnLst/>
              <a:rect l="l" t="t" r="r" b="b"/>
              <a:pathLst>
                <a:path w="9960" h="9822" extrusionOk="0">
                  <a:moveTo>
                    <a:pt x="4803" y="0"/>
                  </a:moveTo>
                  <a:cubicBezTo>
                    <a:pt x="3317" y="0"/>
                    <a:pt x="2117" y="1201"/>
                    <a:pt x="2117" y="2687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960" y="2687"/>
                  </a:lnTo>
                  <a:cubicBezTo>
                    <a:pt x="9960" y="1201"/>
                    <a:pt x="8759" y="0"/>
                    <a:pt x="727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1"/>
            <p:cNvSpPr/>
            <p:nvPr/>
          </p:nvSpPr>
          <p:spPr>
            <a:xfrm>
              <a:off x="683232" y="2691101"/>
              <a:ext cx="1771564" cy="1787579"/>
            </a:xfrm>
            <a:custGeom>
              <a:avLst/>
              <a:gdLst/>
              <a:ahLst/>
              <a:cxnLst/>
              <a:rect l="l" t="t" r="r" b="b"/>
              <a:pathLst>
                <a:path w="9734" h="9822" extrusionOk="0">
                  <a:moveTo>
                    <a:pt x="4803" y="0"/>
                  </a:moveTo>
                  <a:cubicBezTo>
                    <a:pt x="4636" y="0"/>
                    <a:pt x="4459" y="10"/>
                    <a:pt x="4291" y="49"/>
                  </a:cubicBezTo>
                  <a:cubicBezTo>
                    <a:pt x="4016" y="856"/>
                    <a:pt x="3298" y="2539"/>
                    <a:pt x="1920" y="3366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734" y="3927"/>
                  </a:lnTo>
                  <a:cubicBezTo>
                    <a:pt x="8376" y="3001"/>
                    <a:pt x="8070" y="955"/>
                    <a:pt x="7991" y="99"/>
                  </a:cubicBezTo>
                  <a:cubicBezTo>
                    <a:pt x="7766" y="30"/>
                    <a:pt x="7519" y="0"/>
                    <a:pt x="7274" y="0"/>
                  </a:cubicBezTo>
                  <a:cubicBezTo>
                    <a:pt x="6692" y="2175"/>
                    <a:pt x="5797" y="2618"/>
                    <a:pt x="5797" y="2618"/>
                  </a:cubicBezTo>
                  <a:cubicBezTo>
                    <a:pt x="4705" y="2076"/>
                    <a:pt x="4980" y="0"/>
                    <a:pt x="4980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1"/>
            <p:cNvSpPr/>
            <p:nvPr/>
          </p:nvSpPr>
          <p:spPr>
            <a:xfrm>
              <a:off x="926926" y="3609824"/>
              <a:ext cx="1320210" cy="18018"/>
            </a:xfrm>
            <a:custGeom>
              <a:avLst/>
              <a:gdLst/>
              <a:ahLst/>
              <a:cxnLst/>
              <a:rect l="l" t="t" r="r" b="b"/>
              <a:pathLst>
                <a:path w="7254" h="99" extrusionOk="0">
                  <a:moveTo>
                    <a:pt x="59" y="0"/>
                  </a:moveTo>
                  <a:cubicBezTo>
                    <a:pt x="30" y="0"/>
                    <a:pt x="0" y="20"/>
                    <a:pt x="0" y="50"/>
                  </a:cubicBezTo>
                  <a:cubicBezTo>
                    <a:pt x="0" y="79"/>
                    <a:pt x="30" y="99"/>
                    <a:pt x="59" y="99"/>
                  </a:cubicBezTo>
                  <a:lnTo>
                    <a:pt x="7204" y="99"/>
                  </a:lnTo>
                  <a:cubicBezTo>
                    <a:pt x="7234" y="99"/>
                    <a:pt x="7253" y="79"/>
                    <a:pt x="7253" y="50"/>
                  </a:cubicBezTo>
                  <a:cubicBezTo>
                    <a:pt x="7253" y="20"/>
                    <a:pt x="7234" y="0"/>
                    <a:pt x="7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1"/>
            <p:cNvSpPr/>
            <p:nvPr/>
          </p:nvSpPr>
          <p:spPr>
            <a:xfrm>
              <a:off x="848121" y="3950160"/>
              <a:ext cx="1318208" cy="19838"/>
            </a:xfrm>
            <a:custGeom>
              <a:avLst/>
              <a:gdLst/>
              <a:ahLst/>
              <a:cxnLst/>
              <a:rect l="l" t="t" r="r" b="b"/>
              <a:pathLst>
                <a:path w="7243" h="109" extrusionOk="0">
                  <a:moveTo>
                    <a:pt x="50" y="0"/>
                  </a:move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9"/>
                    <a:pt x="50" y="109"/>
                  </a:cubicBezTo>
                  <a:lnTo>
                    <a:pt x="7194" y="109"/>
                  </a:lnTo>
                  <a:cubicBezTo>
                    <a:pt x="7223" y="109"/>
                    <a:pt x="7243" y="79"/>
                    <a:pt x="7243" y="50"/>
                  </a:cubicBezTo>
                  <a:cubicBezTo>
                    <a:pt x="7243" y="30"/>
                    <a:pt x="7223" y="0"/>
                    <a:pt x="7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1"/>
            <p:cNvSpPr/>
            <p:nvPr/>
          </p:nvSpPr>
          <p:spPr>
            <a:xfrm>
              <a:off x="738923" y="4290313"/>
              <a:ext cx="1320028" cy="20020"/>
            </a:xfrm>
            <a:custGeom>
              <a:avLst/>
              <a:gdLst/>
              <a:ahLst/>
              <a:cxnLst/>
              <a:rect l="l" t="t" r="r" b="b"/>
              <a:pathLst>
                <a:path w="7253" h="110" extrusionOk="0">
                  <a:moveTo>
                    <a:pt x="49" y="1"/>
                  </a:moveTo>
                  <a:cubicBezTo>
                    <a:pt x="20" y="1"/>
                    <a:pt x="0" y="31"/>
                    <a:pt x="0" y="60"/>
                  </a:cubicBezTo>
                  <a:cubicBezTo>
                    <a:pt x="0" y="90"/>
                    <a:pt x="20" y="110"/>
                    <a:pt x="49" y="110"/>
                  </a:cubicBezTo>
                  <a:lnTo>
                    <a:pt x="7193" y="110"/>
                  </a:lnTo>
                  <a:cubicBezTo>
                    <a:pt x="7223" y="110"/>
                    <a:pt x="7252" y="90"/>
                    <a:pt x="7252" y="60"/>
                  </a:cubicBezTo>
                  <a:cubicBezTo>
                    <a:pt x="7252" y="31"/>
                    <a:pt x="7223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1"/>
            <p:cNvSpPr/>
            <p:nvPr/>
          </p:nvSpPr>
          <p:spPr>
            <a:xfrm>
              <a:off x="1220487" y="929546"/>
              <a:ext cx="1266521" cy="1066869"/>
            </a:xfrm>
            <a:custGeom>
              <a:avLst/>
              <a:gdLst/>
              <a:ahLst/>
              <a:cxnLst/>
              <a:rect l="l" t="t" r="r" b="b"/>
              <a:pathLst>
                <a:path w="6959" h="5862" extrusionOk="0">
                  <a:moveTo>
                    <a:pt x="2255" y="1"/>
                  </a:moveTo>
                  <a:cubicBezTo>
                    <a:pt x="2215" y="1"/>
                    <a:pt x="2176" y="8"/>
                    <a:pt x="2137" y="25"/>
                  </a:cubicBezTo>
                  <a:cubicBezTo>
                    <a:pt x="2019" y="84"/>
                    <a:pt x="1949" y="222"/>
                    <a:pt x="1910" y="360"/>
                  </a:cubicBezTo>
                  <a:cubicBezTo>
                    <a:pt x="1816" y="708"/>
                    <a:pt x="1857" y="1091"/>
                    <a:pt x="2023" y="1416"/>
                  </a:cubicBezTo>
                  <a:lnTo>
                    <a:pt x="2023" y="1416"/>
                  </a:lnTo>
                  <a:cubicBezTo>
                    <a:pt x="1852" y="1097"/>
                    <a:pt x="1654" y="789"/>
                    <a:pt x="1428" y="508"/>
                  </a:cubicBezTo>
                  <a:cubicBezTo>
                    <a:pt x="1350" y="419"/>
                    <a:pt x="1261" y="320"/>
                    <a:pt x="1142" y="320"/>
                  </a:cubicBezTo>
                  <a:cubicBezTo>
                    <a:pt x="976" y="330"/>
                    <a:pt x="887" y="527"/>
                    <a:pt x="867" y="685"/>
                  </a:cubicBezTo>
                  <a:cubicBezTo>
                    <a:pt x="830" y="998"/>
                    <a:pt x="900" y="1322"/>
                    <a:pt x="1052" y="1594"/>
                  </a:cubicBezTo>
                  <a:lnTo>
                    <a:pt x="1052" y="1594"/>
                  </a:lnTo>
                  <a:cubicBezTo>
                    <a:pt x="985" y="1511"/>
                    <a:pt x="909" y="1434"/>
                    <a:pt x="818" y="1374"/>
                  </a:cubicBezTo>
                  <a:cubicBezTo>
                    <a:pt x="727" y="1315"/>
                    <a:pt x="614" y="1279"/>
                    <a:pt x="504" y="1279"/>
                  </a:cubicBezTo>
                  <a:cubicBezTo>
                    <a:pt x="410" y="1279"/>
                    <a:pt x="320" y="1305"/>
                    <a:pt x="247" y="1363"/>
                  </a:cubicBezTo>
                  <a:cubicBezTo>
                    <a:pt x="110" y="1472"/>
                    <a:pt x="70" y="1649"/>
                    <a:pt x="60" y="1826"/>
                  </a:cubicBezTo>
                  <a:cubicBezTo>
                    <a:pt x="1" y="2653"/>
                    <a:pt x="591" y="3489"/>
                    <a:pt x="1438" y="3765"/>
                  </a:cubicBezTo>
                  <a:cubicBezTo>
                    <a:pt x="2340" y="4170"/>
                    <a:pt x="3333" y="4371"/>
                    <a:pt x="4340" y="4371"/>
                  </a:cubicBezTo>
                  <a:cubicBezTo>
                    <a:pt x="4849" y="4371"/>
                    <a:pt x="5361" y="4320"/>
                    <a:pt x="5866" y="4217"/>
                  </a:cubicBezTo>
                  <a:cubicBezTo>
                    <a:pt x="6004" y="4779"/>
                    <a:pt x="6142" y="5339"/>
                    <a:pt x="6220" y="5861"/>
                  </a:cubicBezTo>
                  <a:cubicBezTo>
                    <a:pt x="6555" y="5153"/>
                    <a:pt x="6900" y="4414"/>
                    <a:pt x="6929" y="3627"/>
                  </a:cubicBezTo>
                  <a:cubicBezTo>
                    <a:pt x="6959" y="2839"/>
                    <a:pt x="6585" y="1984"/>
                    <a:pt x="5857" y="1698"/>
                  </a:cubicBezTo>
                  <a:cubicBezTo>
                    <a:pt x="5600" y="1592"/>
                    <a:pt x="5325" y="1567"/>
                    <a:pt x="5046" y="1567"/>
                  </a:cubicBezTo>
                  <a:cubicBezTo>
                    <a:pt x="4781" y="1567"/>
                    <a:pt x="4512" y="1590"/>
                    <a:pt x="4252" y="1590"/>
                  </a:cubicBezTo>
                  <a:cubicBezTo>
                    <a:pt x="3711" y="1590"/>
                    <a:pt x="3091" y="1422"/>
                    <a:pt x="2865" y="930"/>
                  </a:cubicBezTo>
                  <a:cubicBezTo>
                    <a:pt x="2776" y="734"/>
                    <a:pt x="2756" y="497"/>
                    <a:pt x="2668" y="301"/>
                  </a:cubicBezTo>
                  <a:cubicBezTo>
                    <a:pt x="2588" y="141"/>
                    <a:pt x="2424" y="1"/>
                    <a:pt x="2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1"/>
            <p:cNvSpPr/>
            <p:nvPr/>
          </p:nvSpPr>
          <p:spPr>
            <a:xfrm>
              <a:off x="2456430" y="2914594"/>
              <a:ext cx="39493" cy="328323"/>
            </a:xfrm>
            <a:custGeom>
              <a:avLst/>
              <a:gdLst/>
              <a:ahLst/>
              <a:cxnLst/>
              <a:rect l="l" t="t" r="r" b="b"/>
              <a:pathLst>
                <a:path w="217" h="1804" extrusionOk="0">
                  <a:moveTo>
                    <a:pt x="61" y="0"/>
                  </a:moveTo>
                  <a:cubicBezTo>
                    <a:pt x="57" y="0"/>
                    <a:pt x="54" y="1"/>
                    <a:pt x="50" y="2"/>
                  </a:cubicBezTo>
                  <a:cubicBezTo>
                    <a:pt x="20" y="2"/>
                    <a:pt x="0" y="22"/>
                    <a:pt x="0" y="52"/>
                  </a:cubicBezTo>
                  <a:lnTo>
                    <a:pt x="118" y="1754"/>
                  </a:lnTo>
                  <a:cubicBezTo>
                    <a:pt x="118" y="1784"/>
                    <a:pt x="138" y="1803"/>
                    <a:pt x="168" y="1803"/>
                  </a:cubicBezTo>
                  <a:cubicBezTo>
                    <a:pt x="197" y="1803"/>
                    <a:pt x="217" y="1773"/>
                    <a:pt x="217" y="1744"/>
                  </a:cubicBezTo>
                  <a:lnTo>
                    <a:pt x="99" y="41"/>
                  </a:lnTo>
                  <a:cubicBezTo>
                    <a:pt x="99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1"/>
            <p:cNvSpPr/>
            <p:nvPr/>
          </p:nvSpPr>
          <p:spPr>
            <a:xfrm>
              <a:off x="1005731" y="2994855"/>
              <a:ext cx="168530" cy="371639"/>
            </a:xfrm>
            <a:custGeom>
              <a:avLst/>
              <a:gdLst/>
              <a:ahLst/>
              <a:cxnLst/>
              <a:rect l="l" t="t" r="r" b="b"/>
              <a:pathLst>
                <a:path w="926" h="2042" extrusionOk="0">
                  <a:moveTo>
                    <a:pt x="864" y="0"/>
                  </a:moveTo>
                  <a:cubicBezTo>
                    <a:pt x="843" y="0"/>
                    <a:pt x="824" y="12"/>
                    <a:pt x="817" y="33"/>
                  </a:cubicBezTo>
                  <a:lnTo>
                    <a:pt x="20" y="1973"/>
                  </a:lnTo>
                  <a:cubicBezTo>
                    <a:pt x="0" y="1992"/>
                    <a:pt x="20" y="2021"/>
                    <a:pt x="39" y="2032"/>
                  </a:cubicBezTo>
                  <a:cubicBezTo>
                    <a:pt x="50" y="2041"/>
                    <a:pt x="59" y="2041"/>
                    <a:pt x="59" y="2041"/>
                  </a:cubicBezTo>
                  <a:cubicBezTo>
                    <a:pt x="79" y="2041"/>
                    <a:pt x="98" y="2032"/>
                    <a:pt x="109" y="2012"/>
                  </a:cubicBezTo>
                  <a:lnTo>
                    <a:pt x="916" y="73"/>
                  </a:lnTo>
                  <a:cubicBezTo>
                    <a:pt x="925" y="44"/>
                    <a:pt x="916" y="14"/>
                    <a:pt x="886" y="4"/>
                  </a:cubicBezTo>
                  <a:cubicBezTo>
                    <a:pt x="878" y="2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1"/>
            <p:cNvSpPr/>
            <p:nvPr/>
          </p:nvSpPr>
          <p:spPr>
            <a:xfrm>
              <a:off x="1358623" y="3157560"/>
              <a:ext cx="390567" cy="1340776"/>
            </a:xfrm>
            <a:custGeom>
              <a:avLst/>
              <a:gdLst/>
              <a:ahLst/>
              <a:cxnLst/>
              <a:rect l="l" t="t" r="r" b="b"/>
              <a:pathLst>
                <a:path w="2146" h="7367" extrusionOk="0">
                  <a:moveTo>
                    <a:pt x="2091" y="1"/>
                  </a:moveTo>
                  <a:cubicBezTo>
                    <a:pt x="2079" y="1"/>
                    <a:pt x="2066" y="6"/>
                    <a:pt x="2056" y="16"/>
                  </a:cubicBezTo>
                  <a:cubicBezTo>
                    <a:pt x="2017" y="55"/>
                    <a:pt x="1220" y="891"/>
                    <a:pt x="1328" y="2525"/>
                  </a:cubicBezTo>
                  <a:cubicBezTo>
                    <a:pt x="1230" y="2643"/>
                    <a:pt x="679" y="3391"/>
                    <a:pt x="974" y="4375"/>
                  </a:cubicBezTo>
                  <a:cubicBezTo>
                    <a:pt x="827" y="4532"/>
                    <a:pt x="69" y="5359"/>
                    <a:pt x="344" y="6275"/>
                  </a:cubicBezTo>
                  <a:cubicBezTo>
                    <a:pt x="276" y="6373"/>
                    <a:pt x="0" y="6835"/>
                    <a:pt x="88" y="7327"/>
                  </a:cubicBezTo>
                  <a:cubicBezTo>
                    <a:pt x="88" y="7357"/>
                    <a:pt x="118" y="7367"/>
                    <a:pt x="138" y="7367"/>
                  </a:cubicBezTo>
                  <a:lnTo>
                    <a:pt x="147" y="7367"/>
                  </a:lnTo>
                  <a:cubicBezTo>
                    <a:pt x="177" y="7367"/>
                    <a:pt x="197" y="7337"/>
                    <a:pt x="187" y="7307"/>
                  </a:cubicBezTo>
                  <a:cubicBezTo>
                    <a:pt x="98" y="6806"/>
                    <a:pt x="443" y="6314"/>
                    <a:pt x="443" y="6314"/>
                  </a:cubicBezTo>
                  <a:cubicBezTo>
                    <a:pt x="453" y="6294"/>
                    <a:pt x="453" y="6284"/>
                    <a:pt x="453" y="6264"/>
                  </a:cubicBezTo>
                  <a:cubicBezTo>
                    <a:pt x="147" y="5330"/>
                    <a:pt x="1063" y="4434"/>
                    <a:pt x="1072" y="4434"/>
                  </a:cubicBezTo>
                  <a:cubicBezTo>
                    <a:pt x="1083" y="4414"/>
                    <a:pt x="1092" y="4395"/>
                    <a:pt x="1083" y="4375"/>
                  </a:cubicBezTo>
                  <a:cubicBezTo>
                    <a:pt x="748" y="3351"/>
                    <a:pt x="1417" y="2574"/>
                    <a:pt x="1417" y="2574"/>
                  </a:cubicBezTo>
                  <a:cubicBezTo>
                    <a:pt x="1427" y="2564"/>
                    <a:pt x="1437" y="2544"/>
                    <a:pt x="1427" y="2535"/>
                  </a:cubicBezTo>
                  <a:cubicBezTo>
                    <a:pt x="1319" y="941"/>
                    <a:pt x="2115" y="94"/>
                    <a:pt x="2126" y="84"/>
                  </a:cubicBezTo>
                  <a:cubicBezTo>
                    <a:pt x="2145" y="65"/>
                    <a:pt x="2145" y="35"/>
                    <a:pt x="2126" y="16"/>
                  </a:cubicBezTo>
                  <a:cubicBezTo>
                    <a:pt x="2116" y="6"/>
                    <a:pt x="2103" y="1"/>
                    <a:pt x="2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1"/>
            <p:cNvSpPr/>
            <p:nvPr/>
          </p:nvSpPr>
          <p:spPr>
            <a:xfrm>
              <a:off x="239159" y="3638398"/>
              <a:ext cx="1180436" cy="1413393"/>
            </a:xfrm>
            <a:custGeom>
              <a:avLst/>
              <a:gdLst/>
              <a:ahLst/>
              <a:cxnLst/>
              <a:rect l="l" t="t" r="r" b="b"/>
              <a:pathLst>
                <a:path w="6486" h="7766" extrusionOk="0">
                  <a:moveTo>
                    <a:pt x="197" y="1"/>
                  </a:moveTo>
                  <a:lnTo>
                    <a:pt x="0" y="326"/>
                  </a:lnTo>
                  <a:lnTo>
                    <a:pt x="2126" y="2619"/>
                  </a:lnTo>
                  <a:cubicBezTo>
                    <a:pt x="3248" y="3780"/>
                    <a:pt x="2815" y="7628"/>
                    <a:pt x="2815" y="7628"/>
                  </a:cubicBezTo>
                  <a:lnTo>
                    <a:pt x="2982" y="7657"/>
                  </a:lnTo>
                  <a:lnTo>
                    <a:pt x="2972" y="7766"/>
                  </a:lnTo>
                  <a:lnTo>
                    <a:pt x="3238" y="7707"/>
                  </a:lnTo>
                  <a:lnTo>
                    <a:pt x="3503" y="7766"/>
                  </a:lnTo>
                  <a:lnTo>
                    <a:pt x="3494" y="7657"/>
                  </a:lnTo>
                  <a:lnTo>
                    <a:pt x="3661" y="7628"/>
                  </a:lnTo>
                  <a:cubicBezTo>
                    <a:pt x="3661" y="7628"/>
                    <a:pt x="3228" y="3780"/>
                    <a:pt x="4350" y="2619"/>
                  </a:cubicBezTo>
                  <a:lnTo>
                    <a:pt x="6486" y="326"/>
                  </a:lnTo>
                  <a:lnTo>
                    <a:pt x="6279" y="1"/>
                  </a:lnTo>
                  <a:cubicBezTo>
                    <a:pt x="5349" y="581"/>
                    <a:pt x="4294" y="872"/>
                    <a:pt x="3238" y="872"/>
                  </a:cubicBezTo>
                  <a:cubicBezTo>
                    <a:pt x="2183" y="872"/>
                    <a:pt x="1127" y="581"/>
                    <a:pt x="1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1"/>
            <p:cNvSpPr/>
            <p:nvPr/>
          </p:nvSpPr>
          <p:spPr>
            <a:xfrm>
              <a:off x="-40389" y="3380507"/>
              <a:ext cx="1737530" cy="1737530"/>
            </a:xfrm>
            <a:custGeom>
              <a:avLst/>
              <a:gdLst/>
              <a:ahLst/>
              <a:cxnLst/>
              <a:rect l="l" t="t" r="r" b="b"/>
              <a:pathLst>
                <a:path w="9547" h="9547" extrusionOk="0">
                  <a:moveTo>
                    <a:pt x="4774" y="936"/>
                  </a:moveTo>
                  <a:cubicBezTo>
                    <a:pt x="6900" y="936"/>
                    <a:pt x="8612" y="2648"/>
                    <a:pt x="8612" y="4774"/>
                  </a:cubicBezTo>
                  <a:cubicBezTo>
                    <a:pt x="8612" y="6889"/>
                    <a:pt x="6900" y="8612"/>
                    <a:pt x="4774" y="8612"/>
                  </a:cubicBezTo>
                  <a:cubicBezTo>
                    <a:pt x="2658" y="8612"/>
                    <a:pt x="936" y="6889"/>
                    <a:pt x="936" y="4774"/>
                  </a:cubicBezTo>
                  <a:cubicBezTo>
                    <a:pt x="936" y="2648"/>
                    <a:pt x="2658" y="936"/>
                    <a:pt x="4774" y="936"/>
                  </a:cubicBezTo>
                  <a:close/>
                  <a:moveTo>
                    <a:pt x="4774" y="1"/>
                  </a:moveTo>
                  <a:cubicBezTo>
                    <a:pt x="2137" y="1"/>
                    <a:pt x="1" y="2137"/>
                    <a:pt x="1" y="4774"/>
                  </a:cubicBezTo>
                  <a:cubicBezTo>
                    <a:pt x="1" y="7411"/>
                    <a:pt x="2137" y="9547"/>
                    <a:pt x="4774" y="9547"/>
                  </a:cubicBezTo>
                  <a:cubicBezTo>
                    <a:pt x="7412" y="9547"/>
                    <a:pt x="9547" y="7411"/>
                    <a:pt x="9547" y="4774"/>
                  </a:cubicBezTo>
                  <a:cubicBezTo>
                    <a:pt x="9547" y="2137"/>
                    <a:pt x="7412" y="1"/>
                    <a:pt x="4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1"/>
            <p:cNvSpPr/>
            <p:nvPr/>
          </p:nvSpPr>
          <p:spPr>
            <a:xfrm>
              <a:off x="133418" y="3547399"/>
              <a:ext cx="256252" cy="263532"/>
            </a:xfrm>
            <a:custGeom>
              <a:avLst/>
              <a:gdLst/>
              <a:ahLst/>
              <a:cxnLst/>
              <a:rect l="l" t="t" r="r" b="b"/>
              <a:pathLst>
                <a:path w="1408" h="1448" extrusionOk="0">
                  <a:moveTo>
                    <a:pt x="432" y="0"/>
                  </a:moveTo>
                  <a:cubicBezTo>
                    <a:pt x="348" y="0"/>
                    <a:pt x="265" y="29"/>
                    <a:pt x="198" y="88"/>
                  </a:cubicBezTo>
                  <a:cubicBezTo>
                    <a:pt x="30" y="216"/>
                    <a:pt x="1" y="452"/>
                    <a:pt x="139" y="619"/>
                  </a:cubicBezTo>
                  <a:lnTo>
                    <a:pt x="680" y="1308"/>
                  </a:lnTo>
                  <a:cubicBezTo>
                    <a:pt x="754" y="1399"/>
                    <a:pt x="867" y="1447"/>
                    <a:pt x="979" y="1447"/>
                  </a:cubicBezTo>
                  <a:cubicBezTo>
                    <a:pt x="1062" y="1447"/>
                    <a:pt x="1144" y="1421"/>
                    <a:pt x="1211" y="1367"/>
                  </a:cubicBezTo>
                  <a:cubicBezTo>
                    <a:pt x="1379" y="1239"/>
                    <a:pt x="1408" y="1003"/>
                    <a:pt x="1270" y="835"/>
                  </a:cubicBezTo>
                  <a:lnTo>
                    <a:pt x="729" y="147"/>
                  </a:lnTo>
                  <a:cubicBezTo>
                    <a:pt x="656" y="51"/>
                    <a:pt x="544" y="0"/>
                    <a:pt x="43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1"/>
            <p:cNvSpPr/>
            <p:nvPr/>
          </p:nvSpPr>
          <p:spPr>
            <a:xfrm>
              <a:off x="49154" y="3639490"/>
              <a:ext cx="256434" cy="263350"/>
            </a:xfrm>
            <a:custGeom>
              <a:avLst/>
              <a:gdLst/>
              <a:ahLst/>
              <a:cxnLst/>
              <a:rect l="l" t="t" r="r" b="b"/>
              <a:pathLst>
                <a:path w="1409" h="1447" extrusionOk="0">
                  <a:moveTo>
                    <a:pt x="436" y="0"/>
                  </a:moveTo>
                  <a:cubicBezTo>
                    <a:pt x="351" y="0"/>
                    <a:pt x="266" y="28"/>
                    <a:pt x="198" y="84"/>
                  </a:cubicBezTo>
                  <a:cubicBezTo>
                    <a:pt x="31" y="211"/>
                    <a:pt x="1" y="448"/>
                    <a:pt x="139" y="615"/>
                  </a:cubicBezTo>
                  <a:lnTo>
                    <a:pt x="680" y="1304"/>
                  </a:lnTo>
                  <a:cubicBezTo>
                    <a:pt x="758" y="1399"/>
                    <a:pt x="868" y="1446"/>
                    <a:pt x="977" y="1446"/>
                  </a:cubicBezTo>
                  <a:cubicBezTo>
                    <a:pt x="1061" y="1446"/>
                    <a:pt x="1144" y="1418"/>
                    <a:pt x="1212" y="1363"/>
                  </a:cubicBezTo>
                  <a:cubicBezTo>
                    <a:pt x="1379" y="1235"/>
                    <a:pt x="1409" y="999"/>
                    <a:pt x="1280" y="832"/>
                  </a:cubicBezTo>
                  <a:lnTo>
                    <a:pt x="729" y="143"/>
                  </a:lnTo>
                  <a:cubicBezTo>
                    <a:pt x="657" y="48"/>
                    <a:pt x="547" y="0"/>
                    <a:pt x="436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1"/>
            <p:cNvSpPr/>
            <p:nvPr/>
          </p:nvSpPr>
          <p:spPr>
            <a:xfrm>
              <a:off x="-34929" y="3755058"/>
              <a:ext cx="286828" cy="230955"/>
            </a:xfrm>
            <a:custGeom>
              <a:avLst/>
              <a:gdLst/>
              <a:ahLst/>
              <a:cxnLst/>
              <a:rect l="l" t="t" r="r" b="b"/>
              <a:pathLst>
                <a:path w="1576" h="1269" extrusionOk="0">
                  <a:moveTo>
                    <a:pt x="435" y="0"/>
                  </a:moveTo>
                  <a:cubicBezTo>
                    <a:pt x="317" y="0"/>
                    <a:pt x="201" y="55"/>
                    <a:pt x="128" y="157"/>
                  </a:cubicBezTo>
                  <a:cubicBezTo>
                    <a:pt x="1" y="324"/>
                    <a:pt x="40" y="560"/>
                    <a:pt x="207" y="689"/>
                  </a:cubicBezTo>
                  <a:lnTo>
                    <a:pt x="926" y="1201"/>
                  </a:lnTo>
                  <a:cubicBezTo>
                    <a:pt x="995" y="1246"/>
                    <a:pt x="1073" y="1269"/>
                    <a:pt x="1149" y="1269"/>
                  </a:cubicBezTo>
                  <a:cubicBezTo>
                    <a:pt x="1269" y="1269"/>
                    <a:pt x="1385" y="1214"/>
                    <a:pt x="1457" y="1112"/>
                  </a:cubicBezTo>
                  <a:cubicBezTo>
                    <a:pt x="1575" y="945"/>
                    <a:pt x="1536" y="708"/>
                    <a:pt x="1368" y="580"/>
                  </a:cubicBezTo>
                  <a:lnTo>
                    <a:pt x="650" y="68"/>
                  </a:lnTo>
                  <a:cubicBezTo>
                    <a:pt x="585" y="22"/>
                    <a:pt x="510" y="0"/>
                    <a:pt x="435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1"/>
            <p:cNvSpPr/>
            <p:nvPr/>
          </p:nvSpPr>
          <p:spPr>
            <a:xfrm>
              <a:off x="-77880" y="3893377"/>
              <a:ext cx="272450" cy="222401"/>
            </a:xfrm>
            <a:custGeom>
              <a:avLst/>
              <a:gdLst/>
              <a:ahLst/>
              <a:cxnLst/>
              <a:rect l="l" t="t" r="r" b="b"/>
              <a:pathLst>
                <a:path w="1497" h="1222" extrusionOk="0">
                  <a:moveTo>
                    <a:pt x="320" y="1"/>
                  </a:moveTo>
                  <a:cubicBezTo>
                    <a:pt x="312" y="1"/>
                    <a:pt x="305" y="6"/>
                    <a:pt x="305" y="17"/>
                  </a:cubicBezTo>
                  <a:lnTo>
                    <a:pt x="10" y="519"/>
                  </a:lnTo>
                  <a:cubicBezTo>
                    <a:pt x="1" y="529"/>
                    <a:pt x="10" y="548"/>
                    <a:pt x="20" y="548"/>
                  </a:cubicBezTo>
                  <a:lnTo>
                    <a:pt x="1162" y="1218"/>
                  </a:lnTo>
                  <a:cubicBezTo>
                    <a:pt x="1165" y="1221"/>
                    <a:pt x="1168" y="1222"/>
                    <a:pt x="1172" y="1222"/>
                  </a:cubicBezTo>
                  <a:cubicBezTo>
                    <a:pt x="1182" y="1222"/>
                    <a:pt x="1194" y="1215"/>
                    <a:pt x="1201" y="1208"/>
                  </a:cubicBezTo>
                  <a:lnTo>
                    <a:pt x="1486" y="706"/>
                  </a:lnTo>
                  <a:cubicBezTo>
                    <a:pt x="1496" y="696"/>
                    <a:pt x="1496" y="677"/>
                    <a:pt x="1477" y="666"/>
                  </a:cubicBezTo>
                  <a:lnTo>
                    <a:pt x="335" y="8"/>
                  </a:lnTo>
                  <a:cubicBezTo>
                    <a:pt x="331" y="3"/>
                    <a:pt x="325" y="1"/>
                    <a:pt x="32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1"/>
            <p:cNvSpPr/>
            <p:nvPr/>
          </p:nvSpPr>
          <p:spPr>
            <a:xfrm>
              <a:off x="147796" y="3642948"/>
              <a:ext cx="143414" cy="169440"/>
            </a:xfrm>
            <a:custGeom>
              <a:avLst/>
              <a:gdLst/>
              <a:ahLst/>
              <a:cxnLst/>
              <a:rect l="l" t="t" r="r" b="b"/>
              <a:pathLst>
                <a:path w="788" h="931" extrusionOk="0">
                  <a:moveTo>
                    <a:pt x="63" y="0"/>
                  </a:moveTo>
                  <a:cubicBezTo>
                    <a:pt x="50" y="0"/>
                    <a:pt x="35" y="5"/>
                    <a:pt x="20" y="15"/>
                  </a:cubicBezTo>
                  <a:cubicBezTo>
                    <a:pt x="1" y="25"/>
                    <a:pt x="1" y="65"/>
                    <a:pt x="20" y="85"/>
                  </a:cubicBezTo>
                  <a:lnTo>
                    <a:pt x="699" y="921"/>
                  </a:lnTo>
                  <a:cubicBezTo>
                    <a:pt x="709" y="931"/>
                    <a:pt x="719" y="931"/>
                    <a:pt x="738" y="931"/>
                  </a:cubicBezTo>
                  <a:cubicBezTo>
                    <a:pt x="749" y="931"/>
                    <a:pt x="758" y="931"/>
                    <a:pt x="768" y="921"/>
                  </a:cubicBezTo>
                  <a:cubicBezTo>
                    <a:pt x="788" y="901"/>
                    <a:pt x="788" y="872"/>
                    <a:pt x="778" y="852"/>
                  </a:cubicBezTo>
                  <a:lnTo>
                    <a:pt x="99" y="15"/>
                  </a:lnTo>
                  <a:cubicBezTo>
                    <a:pt x="89" y="5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1"/>
            <p:cNvSpPr/>
            <p:nvPr/>
          </p:nvSpPr>
          <p:spPr>
            <a:xfrm>
              <a:off x="13482" y="3907936"/>
              <a:ext cx="155972" cy="106833"/>
            </a:xfrm>
            <a:custGeom>
              <a:avLst/>
              <a:gdLst/>
              <a:ahLst/>
              <a:cxnLst/>
              <a:rect l="l" t="t" r="r" b="b"/>
              <a:pathLst>
                <a:path w="857" h="587" extrusionOk="0">
                  <a:moveTo>
                    <a:pt x="54" y="0"/>
                  </a:moveTo>
                  <a:cubicBezTo>
                    <a:pt x="39" y="0"/>
                    <a:pt x="23" y="7"/>
                    <a:pt x="10" y="26"/>
                  </a:cubicBezTo>
                  <a:cubicBezTo>
                    <a:pt x="0" y="46"/>
                    <a:pt x="0" y="75"/>
                    <a:pt x="30" y="94"/>
                  </a:cubicBezTo>
                  <a:lnTo>
                    <a:pt x="768" y="577"/>
                  </a:lnTo>
                  <a:cubicBezTo>
                    <a:pt x="778" y="577"/>
                    <a:pt x="787" y="586"/>
                    <a:pt x="798" y="586"/>
                  </a:cubicBezTo>
                  <a:cubicBezTo>
                    <a:pt x="807" y="586"/>
                    <a:pt x="827" y="577"/>
                    <a:pt x="837" y="557"/>
                  </a:cubicBezTo>
                  <a:cubicBezTo>
                    <a:pt x="857" y="538"/>
                    <a:pt x="846" y="508"/>
                    <a:pt x="817" y="488"/>
                  </a:cubicBezTo>
                  <a:lnTo>
                    <a:pt x="79" y="6"/>
                  </a:lnTo>
                  <a:cubicBezTo>
                    <a:pt x="72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1"/>
            <p:cNvSpPr/>
            <p:nvPr/>
          </p:nvSpPr>
          <p:spPr>
            <a:xfrm>
              <a:off x="72631" y="3758334"/>
              <a:ext cx="164890" cy="122120"/>
            </a:xfrm>
            <a:custGeom>
              <a:avLst/>
              <a:gdLst/>
              <a:ahLst/>
              <a:cxnLst/>
              <a:rect l="l" t="t" r="r" b="b"/>
              <a:pathLst>
                <a:path w="906" h="671" extrusionOk="0">
                  <a:moveTo>
                    <a:pt x="63" y="0"/>
                  </a:moveTo>
                  <a:cubicBezTo>
                    <a:pt x="48" y="0"/>
                    <a:pt x="32" y="9"/>
                    <a:pt x="20" y="21"/>
                  </a:cubicBezTo>
                  <a:cubicBezTo>
                    <a:pt x="0" y="50"/>
                    <a:pt x="10" y="80"/>
                    <a:pt x="29" y="90"/>
                  </a:cubicBezTo>
                  <a:lnTo>
                    <a:pt x="817" y="661"/>
                  </a:lnTo>
                  <a:cubicBezTo>
                    <a:pt x="827" y="661"/>
                    <a:pt x="836" y="671"/>
                    <a:pt x="847" y="671"/>
                  </a:cubicBezTo>
                  <a:cubicBezTo>
                    <a:pt x="866" y="671"/>
                    <a:pt x="876" y="661"/>
                    <a:pt x="886" y="651"/>
                  </a:cubicBezTo>
                  <a:cubicBezTo>
                    <a:pt x="906" y="621"/>
                    <a:pt x="906" y="592"/>
                    <a:pt x="876" y="572"/>
                  </a:cubicBezTo>
                  <a:lnTo>
                    <a:pt x="88" y="11"/>
                  </a:lnTo>
                  <a:cubicBezTo>
                    <a:pt x="81" y="4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1"/>
            <p:cNvSpPr/>
            <p:nvPr/>
          </p:nvSpPr>
          <p:spPr>
            <a:xfrm>
              <a:off x="-3658129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1"/>
            <p:cNvSpPr/>
            <p:nvPr/>
          </p:nvSpPr>
          <p:spPr>
            <a:xfrm>
              <a:off x="-2932688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1"/>
            <p:cNvSpPr/>
            <p:nvPr/>
          </p:nvSpPr>
          <p:spPr>
            <a:xfrm>
              <a:off x="-422414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0" y="148"/>
                    <a:pt x="0" y="335"/>
                  </a:cubicBezTo>
                  <a:lnTo>
                    <a:pt x="0" y="11071"/>
                  </a:lnTo>
                  <a:lnTo>
                    <a:pt x="10530" y="11071"/>
                  </a:lnTo>
                  <a:lnTo>
                    <a:pt x="10530" y="335"/>
                  </a:lnTo>
                  <a:cubicBezTo>
                    <a:pt x="10530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1"/>
            <p:cNvSpPr/>
            <p:nvPr/>
          </p:nvSpPr>
          <p:spPr>
            <a:xfrm>
              <a:off x="-396261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9" y="0"/>
                    <a:pt x="0" y="129"/>
                    <a:pt x="0" y="286"/>
                  </a:cubicBezTo>
                  <a:lnTo>
                    <a:pt x="0" y="4252"/>
                  </a:lnTo>
                  <a:lnTo>
                    <a:pt x="7656" y="4252"/>
                  </a:lnTo>
                  <a:lnTo>
                    <a:pt x="7656" y="286"/>
                  </a:lnTo>
                  <a:cubicBezTo>
                    <a:pt x="7656" y="129"/>
                    <a:pt x="7529" y="0"/>
                    <a:pt x="737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1"/>
            <p:cNvSpPr/>
            <p:nvPr/>
          </p:nvSpPr>
          <p:spPr>
            <a:xfrm>
              <a:off x="-2388335" y="495300"/>
              <a:ext cx="1372079" cy="422780"/>
            </a:xfrm>
            <a:custGeom>
              <a:avLst/>
              <a:gdLst/>
              <a:ahLst/>
              <a:cxnLst/>
              <a:rect l="l" t="t" r="r" b="b"/>
              <a:pathLst>
                <a:path w="7539" h="2323" extrusionOk="0">
                  <a:moveTo>
                    <a:pt x="1" y="0"/>
                  </a:moveTo>
                  <a:lnTo>
                    <a:pt x="1" y="2323"/>
                  </a:lnTo>
                  <a:lnTo>
                    <a:pt x="7539" y="2323"/>
                  </a:lnTo>
                  <a:lnTo>
                    <a:pt x="7539" y="226"/>
                  </a:lnTo>
                  <a:cubicBezTo>
                    <a:pt x="7539" y="99"/>
                    <a:pt x="7441" y="0"/>
                    <a:pt x="732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1"/>
            <p:cNvSpPr/>
            <p:nvPr/>
          </p:nvSpPr>
          <p:spPr>
            <a:xfrm>
              <a:off x="-6036650" y="4179295"/>
              <a:ext cx="8958827" cy="1067779"/>
            </a:xfrm>
            <a:custGeom>
              <a:avLst/>
              <a:gdLst/>
              <a:ahLst/>
              <a:cxnLst/>
              <a:rect l="l" t="t" r="r" b="b"/>
              <a:pathLst>
                <a:path w="49225" h="5867" extrusionOk="0">
                  <a:moveTo>
                    <a:pt x="4803" y="1"/>
                  </a:moveTo>
                  <a:cubicBezTo>
                    <a:pt x="4164" y="1"/>
                    <a:pt x="3573" y="326"/>
                    <a:pt x="3228" y="867"/>
                  </a:cubicBezTo>
                  <a:lnTo>
                    <a:pt x="0" y="5866"/>
                  </a:lnTo>
                  <a:lnTo>
                    <a:pt x="49225" y="5866"/>
                  </a:lnTo>
                  <a:lnTo>
                    <a:pt x="46007" y="867"/>
                  </a:lnTo>
                  <a:cubicBezTo>
                    <a:pt x="45662" y="326"/>
                    <a:pt x="45072" y="1"/>
                    <a:pt x="44433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1"/>
            <p:cNvSpPr/>
            <p:nvPr/>
          </p:nvSpPr>
          <p:spPr>
            <a:xfrm>
              <a:off x="-2400892" y="1147215"/>
              <a:ext cx="1617594" cy="476651"/>
            </a:xfrm>
            <a:custGeom>
              <a:avLst/>
              <a:gdLst/>
              <a:ahLst/>
              <a:cxnLst/>
              <a:rect l="l" t="t" r="r" b="b"/>
              <a:pathLst>
                <a:path w="8888" h="2619" extrusionOk="0">
                  <a:moveTo>
                    <a:pt x="1" y="0"/>
                  </a:moveTo>
                  <a:lnTo>
                    <a:pt x="1" y="2618"/>
                  </a:lnTo>
                  <a:lnTo>
                    <a:pt x="8887" y="2618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1"/>
            <p:cNvSpPr/>
            <p:nvPr/>
          </p:nvSpPr>
          <p:spPr>
            <a:xfrm>
              <a:off x="-1686190" y="917898"/>
              <a:ext cx="190005" cy="489027"/>
            </a:xfrm>
            <a:custGeom>
              <a:avLst/>
              <a:gdLst/>
              <a:ahLst/>
              <a:cxnLst/>
              <a:rect l="l" t="t" r="r" b="b"/>
              <a:pathLst>
                <a:path w="1044" h="2687" extrusionOk="0">
                  <a:moveTo>
                    <a:pt x="0" y="1"/>
                  </a:moveTo>
                  <a:lnTo>
                    <a:pt x="0" y="2175"/>
                  </a:lnTo>
                  <a:cubicBezTo>
                    <a:pt x="0" y="2461"/>
                    <a:pt x="237" y="2687"/>
                    <a:pt x="522" y="2687"/>
                  </a:cubicBezTo>
                  <a:cubicBezTo>
                    <a:pt x="807" y="2687"/>
                    <a:pt x="1044" y="2461"/>
                    <a:pt x="1044" y="2175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1"/>
            <p:cNvSpPr/>
            <p:nvPr/>
          </p:nvSpPr>
          <p:spPr>
            <a:xfrm>
              <a:off x="-5184175" y="917898"/>
              <a:ext cx="7255694" cy="3261577"/>
            </a:xfrm>
            <a:custGeom>
              <a:avLst/>
              <a:gdLst/>
              <a:ahLst/>
              <a:cxnLst/>
              <a:rect l="l" t="t" r="r" b="b"/>
              <a:pathLst>
                <a:path w="39867" h="17921" extrusionOk="0">
                  <a:moveTo>
                    <a:pt x="29357" y="670"/>
                  </a:moveTo>
                  <a:cubicBezTo>
                    <a:pt x="31069" y="670"/>
                    <a:pt x="32742" y="1231"/>
                    <a:pt x="34061" y="2245"/>
                  </a:cubicBezTo>
                  <a:cubicBezTo>
                    <a:pt x="35369" y="3258"/>
                    <a:pt x="36285" y="4665"/>
                    <a:pt x="36619" y="6220"/>
                  </a:cubicBezTo>
                  <a:lnTo>
                    <a:pt x="39020" y="17252"/>
                  </a:lnTo>
                  <a:lnTo>
                    <a:pt x="838" y="17252"/>
                  </a:lnTo>
                  <a:lnTo>
                    <a:pt x="3239" y="6220"/>
                  </a:lnTo>
                  <a:cubicBezTo>
                    <a:pt x="3583" y="4665"/>
                    <a:pt x="4488" y="3258"/>
                    <a:pt x="5807" y="2245"/>
                  </a:cubicBezTo>
                  <a:cubicBezTo>
                    <a:pt x="7126" y="1231"/>
                    <a:pt x="8799" y="670"/>
                    <a:pt x="10501" y="670"/>
                  </a:cubicBezTo>
                  <a:close/>
                  <a:moveTo>
                    <a:pt x="10501" y="1"/>
                  </a:moveTo>
                  <a:cubicBezTo>
                    <a:pt x="6663" y="1"/>
                    <a:pt x="3357" y="2540"/>
                    <a:pt x="2579" y="6083"/>
                  </a:cubicBezTo>
                  <a:lnTo>
                    <a:pt x="1" y="17921"/>
                  </a:lnTo>
                  <a:lnTo>
                    <a:pt x="39867" y="17921"/>
                  </a:lnTo>
                  <a:lnTo>
                    <a:pt x="37278" y="6083"/>
                  </a:lnTo>
                  <a:cubicBezTo>
                    <a:pt x="36511" y="2540"/>
                    <a:pt x="33195" y="1"/>
                    <a:pt x="2935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1"/>
            <p:cNvSpPr/>
            <p:nvPr/>
          </p:nvSpPr>
          <p:spPr>
            <a:xfrm>
              <a:off x="2155407" y="3285687"/>
              <a:ext cx="881414" cy="1169698"/>
            </a:xfrm>
            <a:custGeom>
              <a:avLst/>
              <a:gdLst/>
              <a:ahLst/>
              <a:cxnLst/>
              <a:rect l="l" t="t" r="r" b="b"/>
              <a:pathLst>
                <a:path w="4843" h="6427" extrusionOk="0">
                  <a:moveTo>
                    <a:pt x="1" y="1"/>
                  </a:moveTo>
                  <a:lnTo>
                    <a:pt x="1" y="6426"/>
                  </a:lnTo>
                  <a:lnTo>
                    <a:pt x="4843" y="6426"/>
                  </a:lnTo>
                  <a:lnTo>
                    <a:pt x="4843" y="4842"/>
                  </a:lnTo>
                  <a:cubicBezTo>
                    <a:pt x="4843" y="2166"/>
                    <a:pt x="2678" y="1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1"/>
            <p:cNvSpPr/>
            <p:nvPr/>
          </p:nvSpPr>
          <p:spPr>
            <a:xfrm>
              <a:off x="-1954817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2155" y="0"/>
                  </a:moveTo>
                  <a:lnTo>
                    <a:pt x="0" y="4960"/>
                  </a:lnTo>
                  <a:lnTo>
                    <a:pt x="2155" y="496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1"/>
            <p:cNvSpPr/>
            <p:nvPr/>
          </p:nvSpPr>
          <p:spPr>
            <a:xfrm>
              <a:off x="-1562613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0" y="0"/>
                  </a:moveTo>
                  <a:lnTo>
                    <a:pt x="0" y="4960"/>
                  </a:lnTo>
                  <a:lnTo>
                    <a:pt x="2156" y="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1"/>
            <p:cNvSpPr/>
            <p:nvPr/>
          </p:nvSpPr>
          <p:spPr>
            <a:xfrm>
              <a:off x="984073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9" y="0"/>
                  </a:moveTo>
                  <a:cubicBezTo>
                    <a:pt x="1162" y="0"/>
                    <a:pt x="1" y="1162"/>
                    <a:pt x="1" y="2588"/>
                  </a:cubicBezTo>
                  <a:cubicBezTo>
                    <a:pt x="1" y="4015"/>
                    <a:pt x="1162" y="5177"/>
                    <a:pt x="2599" y="5177"/>
                  </a:cubicBezTo>
                  <a:lnTo>
                    <a:pt x="4823" y="5177"/>
                  </a:lnTo>
                  <a:cubicBezTo>
                    <a:pt x="6260" y="5177"/>
                    <a:pt x="7421" y="4015"/>
                    <a:pt x="7421" y="2588"/>
                  </a:cubicBezTo>
                  <a:cubicBezTo>
                    <a:pt x="7421" y="1162"/>
                    <a:pt x="6260" y="0"/>
                    <a:pt x="4823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1"/>
            <p:cNvSpPr/>
            <p:nvPr/>
          </p:nvSpPr>
          <p:spPr>
            <a:xfrm>
              <a:off x="-5492114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8" y="0"/>
                  </a:moveTo>
                  <a:cubicBezTo>
                    <a:pt x="1161" y="0"/>
                    <a:pt x="0" y="1162"/>
                    <a:pt x="0" y="2588"/>
                  </a:cubicBezTo>
                  <a:cubicBezTo>
                    <a:pt x="0" y="4015"/>
                    <a:pt x="1161" y="5177"/>
                    <a:pt x="2598" y="5177"/>
                  </a:cubicBezTo>
                  <a:lnTo>
                    <a:pt x="4832" y="5177"/>
                  </a:lnTo>
                  <a:cubicBezTo>
                    <a:pt x="6259" y="5177"/>
                    <a:pt x="7420" y="4015"/>
                    <a:pt x="7420" y="2588"/>
                  </a:cubicBezTo>
                  <a:cubicBezTo>
                    <a:pt x="7420" y="1162"/>
                    <a:pt x="6259" y="0"/>
                    <a:pt x="48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1"/>
            <p:cNvSpPr/>
            <p:nvPr/>
          </p:nvSpPr>
          <p:spPr>
            <a:xfrm>
              <a:off x="-5232404" y="4274297"/>
              <a:ext cx="7339777" cy="240237"/>
            </a:xfrm>
            <a:custGeom>
              <a:avLst/>
              <a:gdLst/>
              <a:ahLst/>
              <a:cxnLst/>
              <a:rect l="l" t="t" r="r" b="b"/>
              <a:pathLst>
                <a:path w="40329" h="1320" extrusionOk="0">
                  <a:moveTo>
                    <a:pt x="10" y="1"/>
                  </a:moveTo>
                  <a:lnTo>
                    <a:pt x="0" y="99"/>
                  </a:lnTo>
                  <a:cubicBezTo>
                    <a:pt x="128" y="119"/>
                    <a:pt x="9359" y="1319"/>
                    <a:pt x="21611" y="1319"/>
                  </a:cubicBezTo>
                  <a:cubicBezTo>
                    <a:pt x="27398" y="1319"/>
                    <a:pt x="33843" y="1053"/>
                    <a:pt x="40329" y="266"/>
                  </a:cubicBezTo>
                  <a:lnTo>
                    <a:pt x="40318" y="168"/>
                  </a:lnTo>
                  <a:cubicBezTo>
                    <a:pt x="33832" y="957"/>
                    <a:pt x="27379" y="1226"/>
                    <a:pt x="21600" y="1226"/>
                  </a:cubicBezTo>
                  <a:cubicBezTo>
                    <a:pt x="9363" y="1226"/>
                    <a:pt x="144" y="21"/>
                    <a:pt x="1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1"/>
            <p:cNvSpPr/>
            <p:nvPr/>
          </p:nvSpPr>
          <p:spPr>
            <a:xfrm>
              <a:off x="-5062419" y="1014721"/>
              <a:ext cx="7010362" cy="3066294"/>
            </a:xfrm>
            <a:custGeom>
              <a:avLst/>
              <a:gdLst/>
              <a:ahLst/>
              <a:cxnLst/>
              <a:rect l="l" t="t" r="r" b="b"/>
              <a:pathLst>
                <a:path w="38519" h="16848" extrusionOk="0">
                  <a:moveTo>
                    <a:pt x="28688" y="276"/>
                  </a:moveTo>
                  <a:cubicBezTo>
                    <a:pt x="29101" y="276"/>
                    <a:pt x="29504" y="305"/>
                    <a:pt x="29908" y="374"/>
                  </a:cubicBezTo>
                  <a:cubicBezTo>
                    <a:pt x="30606" y="482"/>
                    <a:pt x="31286" y="689"/>
                    <a:pt x="31925" y="984"/>
                  </a:cubicBezTo>
                  <a:cubicBezTo>
                    <a:pt x="32368" y="1191"/>
                    <a:pt x="32781" y="1437"/>
                    <a:pt x="33175" y="1713"/>
                  </a:cubicBezTo>
                  <a:lnTo>
                    <a:pt x="33224" y="1752"/>
                  </a:lnTo>
                  <a:cubicBezTo>
                    <a:pt x="33254" y="1781"/>
                    <a:pt x="33283" y="1801"/>
                    <a:pt x="33303" y="1820"/>
                  </a:cubicBezTo>
                  <a:cubicBezTo>
                    <a:pt x="33372" y="1870"/>
                    <a:pt x="33431" y="1919"/>
                    <a:pt x="33490" y="1968"/>
                  </a:cubicBezTo>
                  <a:cubicBezTo>
                    <a:pt x="34680" y="2942"/>
                    <a:pt x="35507" y="4271"/>
                    <a:pt x="35822" y="5717"/>
                  </a:cubicBezTo>
                  <a:lnTo>
                    <a:pt x="38184" y="16582"/>
                  </a:lnTo>
                  <a:lnTo>
                    <a:pt x="335" y="16582"/>
                  </a:lnTo>
                  <a:lnTo>
                    <a:pt x="2708" y="5717"/>
                  </a:lnTo>
                  <a:cubicBezTo>
                    <a:pt x="3042" y="4192"/>
                    <a:pt x="3928" y="2815"/>
                    <a:pt x="5217" y="1820"/>
                  </a:cubicBezTo>
                  <a:cubicBezTo>
                    <a:pt x="6516" y="827"/>
                    <a:pt x="8159" y="276"/>
                    <a:pt x="9832" y="276"/>
                  </a:cubicBezTo>
                  <a:close/>
                  <a:moveTo>
                    <a:pt x="9832" y="0"/>
                  </a:moveTo>
                  <a:cubicBezTo>
                    <a:pt x="8100" y="0"/>
                    <a:pt x="6398" y="571"/>
                    <a:pt x="5050" y="1604"/>
                  </a:cubicBezTo>
                  <a:cubicBezTo>
                    <a:pt x="3721" y="2638"/>
                    <a:pt x="2786" y="4074"/>
                    <a:pt x="2441" y="5669"/>
                  </a:cubicBezTo>
                  <a:lnTo>
                    <a:pt x="1" y="16848"/>
                  </a:lnTo>
                  <a:lnTo>
                    <a:pt x="38518" y="16848"/>
                  </a:lnTo>
                  <a:lnTo>
                    <a:pt x="36088" y="5669"/>
                  </a:lnTo>
                  <a:cubicBezTo>
                    <a:pt x="35753" y="4163"/>
                    <a:pt x="34897" y="2775"/>
                    <a:pt x="33657" y="1752"/>
                  </a:cubicBezTo>
                  <a:cubicBezTo>
                    <a:pt x="33598" y="1702"/>
                    <a:pt x="33539" y="1653"/>
                    <a:pt x="33470" y="1604"/>
                  </a:cubicBezTo>
                  <a:cubicBezTo>
                    <a:pt x="33440" y="1584"/>
                    <a:pt x="33411" y="1565"/>
                    <a:pt x="33381" y="1535"/>
                  </a:cubicBezTo>
                  <a:lnTo>
                    <a:pt x="33333" y="1496"/>
                  </a:lnTo>
                  <a:cubicBezTo>
                    <a:pt x="32929" y="1210"/>
                    <a:pt x="32496" y="954"/>
                    <a:pt x="32034" y="738"/>
                  </a:cubicBezTo>
                  <a:cubicBezTo>
                    <a:pt x="31374" y="433"/>
                    <a:pt x="30676" y="217"/>
                    <a:pt x="29947" y="108"/>
                  </a:cubicBezTo>
                  <a:cubicBezTo>
                    <a:pt x="29534" y="40"/>
                    <a:pt x="29110" y="0"/>
                    <a:pt x="28688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1"/>
            <p:cNvSpPr/>
            <p:nvPr/>
          </p:nvSpPr>
          <p:spPr>
            <a:xfrm>
              <a:off x="-2307710" y="3668974"/>
              <a:ext cx="82445" cy="245515"/>
            </a:xfrm>
            <a:custGeom>
              <a:avLst/>
              <a:gdLst/>
              <a:ahLst/>
              <a:cxnLst/>
              <a:rect l="l" t="t" r="r" b="b"/>
              <a:pathLst>
                <a:path w="453" h="1349" extrusionOk="0">
                  <a:moveTo>
                    <a:pt x="453" y="1"/>
                  </a:moveTo>
                  <a:lnTo>
                    <a:pt x="0" y="453"/>
                  </a:lnTo>
                  <a:lnTo>
                    <a:pt x="0" y="1348"/>
                  </a:lnTo>
                  <a:cubicBezTo>
                    <a:pt x="148" y="1339"/>
                    <a:pt x="296" y="1339"/>
                    <a:pt x="453" y="132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1"/>
            <p:cNvSpPr/>
            <p:nvPr/>
          </p:nvSpPr>
          <p:spPr>
            <a:xfrm>
              <a:off x="-2225447" y="1079148"/>
              <a:ext cx="2964557" cy="2831699"/>
            </a:xfrm>
            <a:custGeom>
              <a:avLst/>
              <a:gdLst/>
              <a:ahLst/>
              <a:cxnLst/>
              <a:rect l="l" t="t" r="r" b="b"/>
              <a:pathLst>
                <a:path w="16289" h="15559" extrusionOk="0">
                  <a:moveTo>
                    <a:pt x="14222" y="0"/>
                  </a:moveTo>
                  <a:lnTo>
                    <a:pt x="11692" y="2529"/>
                  </a:lnTo>
                  <a:lnTo>
                    <a:pt x="14369" y="2529"/>
                  </a:lnTo>
                  <a:lnTo>
                    <a:pt x="16288" y="611"/>
                  </a:lnTo>
                  <a:cubicBezTo>
                    <a:pt x="15668" y="325"/>
                    <a:pt x="14999" y="128"/>
                    <a:pt x="14320" y="20"/>
                  </a:cubicBezTo>
                  <a:cubicBezTo>
                    <a:pt x="14290" y="10"/>
                    <a:pt x="14261" y="10"/>
                    <a:pt x="14222" y="0"/>
                  </a:cubicBezTo>
                  <a:close/>
                  <a:moveTo>
                    <a:pt x="10935" y="3287"/>
                  </a:moveTo>
                  <a:lnTo>
                    <a:pt x="9085" y="5137"/>
                  </a:lnTo>
                  <a:lnTo>
                    <a:pt x="9153" y="5137"/>
                  </a:lnTo>
                  <a:lnTo>
                    <a:pt x="9153" y="7745"/>
                  </a:lnTo>
                  <a:lnTo>
                    <a:pt x="10935" y="5964"/>
                  </a:lnTo>
                  <a:lnTo>
                    <a:pt x="10935" y="3287"/>
                  </a:lnTo>
                  <a:close/>
                  <a:moveTo>
                    <a:pt x="6427" y="7795"/>
                  </a:moveTo>
                  <a:lnTo>
                    <a:pt x="4961" y="9260"/>
                  </a:lnTo>
                  <a:lnTo>
                    <a:pt x="4961" y="10638"/>
                  </a:lnTo>
                  <a:lnTo>
                    <a:pt x="6260" y="10638"/>
                  </a:lnTo>
                  <a:lnTo>
                    <a:pt x="6427" y="10471"/>
                  </a:lnTo>
                  <a:lnTo>
                    <a:pt x="6427" y="7795"/>
                  </a:lnTo>
                  <a:close/>
                  <a:moveTo>
                    <a:pt x="572" y="13650"/>
                  </a:moveTo>
                  <a:lnTo>
                    <a:pt x="1" y="14231"/>
                  </a:lnTo>
                  <a:lnTo>
                    <a:pt x="1" y="15559"/>
                  </a:lnTo>
                  <a:cubicBezTo>
                    <a:pt x="188" y="15559"/>
                    <a:pt x="375" y="15549"/>
                    <a:pt x="572" y="15549"/>
                  </a:cubicBezTo>
                  <a:lnTo>
                    <a:pt x="572" y="13650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1"/>
            <p:cNvSpPr/>
            <p:nvPr/>
          </p:nvSpPr>
          <p:spPr>
            <a:xfrm>
              <a:off x="-2121527" y="3015238"/>
              <a:ext cx="1035384" cy="893972"/>
            </a:xfrm>
            <a:custGeom>
              <a:avLst/>
              <a:gdLst/>
              <a:ahLst/>
              <a:cxnLst/>
              <a:rect l="l" t="t" r="r" b="b"/>
              <a:pathLst>
                <a:path w="5689" h="4912" extrusionOk="0">
                  <a:moveTo>
                    <a:pt x="4390" y="0"/>
                  </a:moveTo>
                  <a:lnTo>
                    <a:pt x="4390" y="1299"/>
                  </a:lnTo>
                  <a:lnTo>
                    <a:pt x="5689" y="0"/>
                  </a:lnTo>
                  <a:close/>
                  <a:moveTo>
                    <a:pt x="1123" y="1900"/>
                  </a:moveTo>
                  <a:lnTo>
                    <a:pt x="1" y="3012"/>
                  </a:lnTo>
                  <a:lnTo>
                    <a:pt x="1" y="4911"/>
                  </a:lnTo>
                  <a:cubicBezTo>
                    <a:pt x="267" y="4901"/>
                    <a:pt x="532" y="4901"/>
                    <a:pt x="798" y="4892"/>
                  </a:cubicBezTo>
                  <a:lnTo>
                    <a:pt x="1123" y="4566"/>
                  </a:lnTo>
                  <a:lnTo>
                    <a:pt x="1123" y="190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1"/>
            <p:cNvSpPr/>
            <p:nvPr/>
          </p:nvSpPr>
          <p:spPr>
            <a:xfrm>
              <a:off x="-1055751" y="2014070"/>
              <a:ext cx="496307" cy="970957"/>
            </a:xfrm>
            <a:custGeom>
              <a:avLst/>
              <a:gdLst/>
              <a:ahLst/>
              <a:cxnLst/>
              <a:rect l="l" t="t" r="r" b="b"/>
              <a:pathLst>
                <a:path w="2727" h="5335" extrusionOk="0">
                  <a:moveTo>
                    <a:pt x="2450" y="670"/>
                  </a:moveTo>
                  <a:lnTo>
                    <a:pt x="2450" y="965"/>
                  </a:lnTo>
                  <a:lnTo>
                    <a:pt x="2155" y="965"/>
                  </a:lnTo>
                  <a:lnTo>
                    <a:pt x="2155" y="670"/>
                  </a:lnTo>
                  <a:close/>
                  <a:moveTo>
                    <a:pt x="1831" y="1477"/>
                  </a:moveTo>
                  <a:lnTo>
                    <a:pt x="1831" y="1772"/>
                  </a:lnTo>
                  <a:lnTo>
                    <a:pt x="1525" y="1772"/>
                  </a:lnTo>
                  <a:lnTo>
                    <a:pt x="1525" y="1477"/>
                  </a:lnTo>
                  <a:close/>
                  <a:moveTo>
                    <a:pt x="2450" y="1477"/>
                  </a:moveTo>
                  <a:lnTo>
                    <a:pt x="2450" y="1772"/>
                  </a:lnTo>
                  <a:lnTo>
                    <a:pt x="2155" y="1772"/>
                  </a:lnTo>
                  <a:lnTo>
                    <a:pt x="2155" y="1477"/>
                  </a:lnTo>
                  <a:close/>
                  <a:moveTo>
                    <a:pt x="1201" y="2284"/>
                  </a:moveTo>
                  <a:lnTo>
                    <a:pt x="1201" y="2579"/>
                  </a:lnTo>
                  <a:lnTo>
                    <a:pt x="906" y="2579"/>
                  </a:lnTo>
                  <a:lnTo>
                    <a:pt x="906" y="2284"/>
                  </a:lnTo>
                  <a:close/>
                  <a:moveTo>
                    <a:pt x="1831" y="2284"/>
                  </a:moveTo>
                  <a:lnTo>
                    <a:pt x="1831" y="2579"/>
                  </a:lnTo>
                  <a:lnTo>
                    <a:pt x="1525" y="2579"/>
                  </a:lnTo>
                  <a:lnTo>
                    <a:pt x="1525" y="2284"/>
                  </a:lnTo>
                  <a:close/>
                  <a:moveTo>
                    <a:pt x="2450" y="2284"/>
                  </a:moveTo>
                  <a:lnTo>
                    <a:pt x="2450" y="2579"/>
                  </a:lnTo>
                  <a:lnTo>
                    <a:pt x="2155" y="2579"/>
                  </a:lnTo>
                  <a:lnTo>
                    <a:pt x="2155" y="2284"/>
                  </a:lnTo>
                  <a:close/>
                  <a:moveTo>
                    <a:pt x="581" y="3080"/>
                  </a:moveTo>
                  <a:lnTo>
                    <a:pt x="581" y="3386"/>
                  </a:lnTo>
                  <a:lnTo>
                    <a:pt x="276" y="3386"/>
                  </a:lnTo>
                  <a:lnTo>
                    <a:pt x="276" y="3080"/>
                  </a:lnTo>
                  <a:close/>
                  <a:moveTo>
                    <a:pt x="1201" y="3080"/>
                  </a:moveTo>
                  <a:lnTo>
                    <a:pt x="1201" y="3386"/>
                  </a:lnTo>
                  <a:lnTo>
                    <a:pt x="906" y="3386"/>
                  </a:lnTo>
                  <a:lnTo>
                    <a:pt x="906" y="3080"/>
                  </a:lnTo>
                  <a:close/>
                  <a:moveTo>
                    <a:pt x="1831" y="3080"/>
                  </a:moveTo>
                  <a:lnTo>
                    <a:pt x="1831" y="3386"/>
                  </a:lnTo>
                  <a:lnTo>
                    <a:pt x="1525" y="3386"/>
                  </a:lnTo>
                  <a:lnTo>
                    <a:pt x="1525" y="3080"/>
                  </a:lnTo>
                  <a:close/>
                  <a:moveTo>
                    <a:pt x="581" y="3887"/>
                  </a:moveTo>
                  <a:lnTo>
                    <a:pt x="581" y="4193"/>
                  </a:lnTo>
                  <a:lnTo>
                    <a:pt x="276" y="4193"/>
                  </a:lnTo>
                  <a:lnTo>
                    <a:pt x="276" y="3887"/>
                  </a:lnTo>
                  <a:close/>
                  <a:moveTo>
                    <a:pt x="2658" y="0"/>
                  </a:moveTo>
                  <a:lnTo>
                    <a:pt x="1831" y="837"/>
                  </a:lnTo>
                  <a:lnTo>
                    <a:pt x="1831" y="965"/>
                  </a:lnTo>
                  <a:lnTo>
                    <a:pt x="1703" y="965"/>
                  </a:lnTo>
                  <a:lnTo>
                    <a:pt x="1191" y="1477"/>
                  </a:lnTo>
                  <a:lnTo>
                    <a:pt x="1201" y="1477"/>
                  </a:lnTo>
                  <a:lnTo>
                    <a:pt x="1201" y="1772"/>
                  </a:lnTo>
                  <a:lnTo>
                    <a:pt x="906" y="1772"/>
                  </a:lnTo>
                  <a:lnTo>
                    <a:pt x="906" y="1762"/>
                  </a:lnTo>
                  <a:lnTo>
                    <a:pt x="384" y="2284"/>
                  </a:lnTo>
                  <a:lnTo>
                    <a:pt x="581" y="2284"/>
                  </a:lnTo>
                  <a:lnTo>
                    <a:pt x="581" y="2579"/>
                  </a:lnTo>
                  <a:lnTo>
                    <a:pt x="276" y="2579"/>
                  </a:lnTo>
                  <a:lnTo>
                    <a:pt x="276" y="2382"/>
                  </a:lnTo>
                  <a:lnTo>
                    <a:pt x="0" y="2658"/>
                  </a:lnTo>
                  <a:lnTo>
                    <a:pt x="0" y="5334"/>
                  </a:lnTo>
                  <a:lnTo>
                    <a:pt x="345" y="4989"/>
                  </a:lnTo>
                  <a:lnTo>
                    <a:pt x="276" y="4989"/>
                  </a:lnTo>
                  <a:lnTo>
                    <a:pt x="276" y="4694"/>
                  </a:lnTo>
                  <a:lnTo>
                    <a:pt x="581" y="4694"/>
                  </a:lnTo>
                  <a:lnTo>
                    <a:pt x="581" y="4764"/>
                  </a:lnTo>
                  <a:lnTo>
                    <a:pt x="1151" y="4193"/>
                  </a:lnTo>
                  <a:lnTo>
                    <a:pt x="906" y="4193"/>
                  </a:lnTo>
                  <a:lnTo>
                    <a:pt x="906" y="3887"/>
                  </a:lnTo>
                  <a:lnTo>
                    <a:pt x="1201" y="3887"/>
                  </a:lnTo>
                  <a:lnTo>
                    <a:pt x="1201" y="4134"/>
                  </a:lnTo>
                  <a:lnTo>
                    <a:pt x="2155" y="3179"/>
                  </a:lnTo>
                  <a:lnTo>
                    <a:pt x="2155" y="3080"/>
                  </a:lnTo>
                  <a:lnTo>
                    <a:pt x="2254" y="3080"/>
                  </a:lnTo>
                  <a:lnTo>
                    <a:pt x="2726" y="260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1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1"/>
            <p:cNvSpPr/>
            <p:nvPr/>
          </p:nvSpPr>
          <p:spPr>
            <a:xfrm>
              <a:off x="-745992" y="2166220"/>
              <a:ext cx="23478" cy="2347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"/>
                  </a:moveTo>
                  <a:lnTo>
                    <a:pt x="1" y="129"/>
                  </a:lnTo>
                  <a:lnTo>
                    <a:pt x="12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1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1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1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86" y="1"/>
                  </a:moveTo>
                  <a:lnTo>
                    <a:pt x="1" y="286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1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1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1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1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108" y="1"/>
                  </a:moveTo>
                  <a:lnTo>
                    <a:pt x="0" y="99"/>
                  </a:ln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1"/>
            <p:cNvSpPr/>
            <p:nvPr/>
          </p:nvSpPr>
          <p:spPr>
            <a:xfrm>
              <a:off x="-663547" y="2574622"/>
              <a:ext cx="18018" cy="1801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0" y="0"/>
                  </a:move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1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1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1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1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46" y="306"/>
                  </a:lnTo>
                  <a:lnTo>
                    <a:pt x="296" y="24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1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1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69" y="295"/>
                  </a:lnTo>
                  <a:lnTo>
                    <a:pt x="305" y="7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1"/>
            <p:cNvSpPr/>
            <p:nvPr/>
          </p:nvSpPr>
          <p:spPr>
            <a:xfrm>
              <a:off x="-1917326" y="2764446"/>
              <a:ext cx="594768" cy="1081975"/>
            </a:xfrm>
            <a:custGeom>
              <a:avLst/>
              <a:gdLst/>
              <a:ahLst/>
              <a:cxnLst/>
              <a:rect l="l" t="t" r="r" b="b"/>
              <a:pathLst>
                <a:path w="3268" h="5945" extrusionOk="0">
                  <a:moveTo>
                    <a:pt x="2717" y="1172"/>
                  </a:moveTo>
                  <a:lnTo>
                    <a:pt x="2717" y="1477"/>
                  </a:lnTo>
                  <a:lnTo>
                    <a:pt x="2421" y="1477"/>
                  </a:lnTo>
                  <a:lnTo>
                    <a:pt x="2421" y="1172"/>
                  </a:lnTo>
                  <a:close/>
                  <a:moveTo>
                    <a:pt x="2097" y="1979"/>
                  </a:moveTo>
                  <a:lnTo>
                    <a:pt x="2097" y="2274"/>
                  </a:lnTo>
                  <a:lnTo>
                    <a:pt x="1802" y="2274"/>
                  </a:lnTo>
                  <a:lnTo>
                    <a:pt x="1802" y="1979"/>
                  </a:lnTo>
                  <a:close/>
                  <a:moveTo>
                    <a:pt x="2717" y="1979"/>
                  </a:moveTo>
                  <a:lnTo>
                    <a:pt x="2717" y="2274"/>
                  </a:lnTo>
                  <a:lnTo>
                    <a:pt x="2421" y="2274"/>
                  </a:lnTo>
                  <a:lnTo>
                    <a:pt x="2421" y="1979"/>
                  </a:lnTo>
                  <a:close/>
                  <a:moveTo>
                    <a:pt x="847" y="2786"/>
                  </a:moveTo>
                  <a:lnTo>
                    <a:pt x="847" y="3081"/>
                  </a:lnTo>
                  <a:lnTo>
                    <a:pt x="542" y="3081"/>
                  </a:lnTo>
                  <a:lnTo>
                    <a:pt x="542" y="2786"/>
                  </a:lnTo>
                  <a:close/>
                  <a:moveTo>
                    <a:pt x="1467" y="2786"/>
                  </a:moveTo>
                  <a:lnTo>
                    <a:pt x="1467" y="3081"/>
                  </a:lnTo>
                  <a:lnTo>
                    <a:pt x="1172" y="3081"/>
                  </a:lnTo>
                  <a:lnTo>
                    <a:pt x="1172" y="2786"/>
                  </a:lnTo>
                  <a:close/>
                  <a:moveTo>
                    <a:pt x="2097" y="2786"/>
                  </a:moveTo>
                  <a:lnTo>
                    <a:pt x="2097" y="3081"/>
                  </a:lnTo>
                  <a:lnTo>
                    <a:pt x="1802" y="3081"/>
                  </a:lnTo>
                  <a:lnTo>
                    <a:pt x="1802" y="2786"/>
                  </a:lnTo>
                  <a:close/>
                  <a:moveTo>
                    <a:pt x="2717" y="2786"/>
                  </a:moveTo>
                  <a:lnTo>
                    <a:pt x="2717" y="3081"/>
                  </a:lnTo>
                  <a:lnTo>
                    <a:pt x="2421" y="3081"/>
                  </a:lnTo>
                  <a:lnTo>
                    <a:pt x="2421" y="2786"/>
                  </a:lnTo>
                  <a:close/>
                  <a:moveTo>
                    <a:pt x="847" y="3593"/>
                  </a:moveTo>
                  <a:lnTo>
                    <a:pt x="847" y="3888"/>
                  </a:lnTo>
                  <a:lnTo>
                    <a:pt x="542" y="3888"/>
                  </a:lnTo>
                  <a:lnTo>
                    <a:pt x="542" y="3593"/>
                  </a:lnTo>
                  <a:close/>
                  <a:moveTo>
                    <a:pt x="1467" y="3593"/>
                  </a:moveTo>
                  <a:lnTo>
                    <a:pt x="1467" y="3888"/>
                  </a:lnTo>
                  <a:lnTo>
                    <a:pt x="1172" y="3888"/>
                  </a:lnTo>
                  <a:lnTo>
                    <a:pt x="1172" y="3593"/>
                  </a:lnTo>
                  <a:close/>
                  <a:moveTo>
                    <a:pt x="847" y="4400"/>
                  </a:moveTo>
                  <a:lnTo>
                    <a:pt x="847" y="4695"/>
                  </a:lnTo>
                  <a:lnTo>
                    <a:pt x="542" y="4695"/>
                  </a:lnTo>
                  <a:lnTo>
                    <a:pt x="542" y="4400"/>
                  </a:lnTo>
                  <a:close/>
                  <a:moveTo>
                    <a:pt x="3268" y="0"/>
                  </a:moveTo>
                  <a:lnTo>
                    <a:pt x="2717" y="552"/>
                  </a:lnTo>
                  <a:lnTo>
                    <a:pt x="2717" y="670"/>
                  </a:lnTo>
                  <a:lnTo>
                    <a:pt x="2609" y="670"/>
                  </a:lnTo>
                  <a:lnTo>
                    <a:pt x="2097" y="1181"/>
                  </a:lnTo>
                  <a:lnTo>
                    <a:pt x="2097" y="1477"/>
                  </a:lnTo>
                  <a:lnTo>
                    <a:pt x="1802" y="1477"/>
                  </a:lnTo>
                  <a:lnTo>
                    <a:pt x="1290" y="1979"/>
                  </a:lnTo>
                  <a:lnTo>
                    <a:pt x="1467" y="1979"/>
                  </a:lnTo>
                  <a:lnTo>
                    <a:pt x="1467" y="2274"/>
                  </a:lnTo>
                  <a:lnTo>
                    <a:pt x="1172" y="2274"/>
                  </a:lnTo>
                  <a:lnTo>
                    <a:pt x="1172" y="2097"/>
                  </a:lnTo>
                  <a:lnTo>
                    <a:pt x="1" y="3278"/>
                  </a:lnTo>
                  <a:lnTo>
                    <a:pt x="1" y="5944"/>
                  </a:lnTo>
                  <a:lnTo>
                    <a:pt x="542" y="5404"/>
                  </a:lnTo>
                  <a:lnTo>
                    <a:pt x="542" y="5207"/>
                  </a:lnTo>
                  <a:lnTo>
                    <a:pt x="739" y="5207"/>
                  </a:lnTo>
                  <a:lnTo>
                    <a:pt x="1251" y="4695"/>
                  </a:lnTo>
                  <a:lnTo>
                    <a:pt x="1172" y="4695"/>
                  </a:lnTo>
                  <a:lnTo>
                    <a:pt x="1172" y="4400"/>
                  </a:lnTo>
                  <a:lnTo>
                    <a:pt x="1467" y="4400"/>
                  </a:lnTo>
                  <a:lnTo>
                    <a:pt x="1467" y="4479"/>
                  </a:lnTo>
                  <a:lnTo>
                    <a:pt x="2058" y="3888"/>
                  </a:lnTo>
                  <a:lnTo>
                    <a:pt x="1802" y="3888"/>
                  </a:lnTo>
                  <a:lnTo>
                    <a:pt x="1802" y="3593"/>
                  </a:lnTo>
                  <a:lnTo>
                    <a:pt x="2097" y="3593"/>
                  </a:lnTo>
                  <a:lnTo>
                    <a:pt x="2097" y="3849"/>
                  </a:lnTo>
                  <a:lnTo>
                    <a:pt x="3268" y="2677"/>
                  </a:lnTo>
                  <a:lnTo>
                    <a:pt x="3268" y="1378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1"/>
            <p:cNvSpPr/>
            <p:nvPr/>
          </p:nvSpPr>
          <p:spPr>
            <a:xfrm>
              <a:off x="-1442677" y="2864726"/>
              <a:ext cx="19838" cy="21658"/>
            </a:xfrm>
            <a:custGeom>
              <a:avLst/>
              <a:gdLst/>
              <a:ahLst/>
              <a:cxnLst/>
              <a:rect l="l" t="t" r="r" b="b"/>
              <a:pathLst>
                <a:path w="109" h="119" extrusionOk="0">
                  <a:moveTo>
                    <a:pt x="109" y="1"/>
                  </a:moveTo>
                  <a:lnTo>
                    <a:pt x="1" y="119"/>
                  </a:lnTo>
                  <a:lnTo>
                    <a:pt x="109" y="1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1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1"/>
            <p:cNvSpPr/>
            <p:nvPr/>
          </p:nvSpPr>
          <p:spPr>
            <a:xfrm>
              <a:off x="-1589549" y="297938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96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1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1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1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18" y="1"/>
                  </a:moveTo>
                  <a:lnTo>
                    <a:pt x="0" y="119"/>
                  </a:ln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1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1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1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1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1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57" y="296"/>
                  </a:lnTo>
                  <a:lnTo>
                    <a:pt x="296" y="25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1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1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1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79" y="296"/>
                  </a:lnTo>
                  <a:lnTo>
                    <a:pt x="295" y="8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1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1"/>
            <p:cNvSpPr/>
            <p:nvPr/>
          </p:nvSpPr>
          <p:spPr>
            <a:xfrm>
              <a:off x="-1818683" y="3711925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1"/>
                  </a:moveTo>
                  <a:lnTo>
                    <a:pt x="0" y="198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1"/>
            <p:cNvSpPr/>
            <p:nvPr/>
          </p:nvSpPr>
          <p:spPr>
            <a:xfrm>
              <a:off x="-2307710" y="3905388"/>
              <a:ext cx="331599" cy="127216"/>
            </a:xfrm>
            <a:custGeom>
              <a:avLst/>
              <a:gdLst/>
              <a:ahLst/>
              <a:cxnLst/>
              <a:rect l="l" t="t" r="r" b="b"/>
              <a:pathLst>
                <a:path w="1822" h="699" extrusionOk="0">
                  <a:moveTo>
                    <a:pt x="1821" y="1"/>
                  </a:moveTo>
                  <a:lnTo>
                    <a:pt x="1821" y="1"/>
                  </a:lnTo>
                  <a:cubicBezTo>
                    <a:pt x="1555" y="10"/>
                    <a:pt x="1290" y="10"/>
                    <a:pt x="1024" y="20"/>
                  </a:cubicBezTo>
                  <a:cubicBezTo>
                    <a:pt x="827" y="20"/>
                    <a:pt x="640" y="30"/>
                    <a:pt x="453" y="30"/>
                  </a:cubicBezTo>
                  <a:cubicBezTo>
                    <a:pt x="296" y="40"/>
                    <a:pt x="148" y="40"/>
                    <a:pt x="0" y="49"/>
                  </a:cubicBezTo>
                  <a:lnTo>
                    <a:pt x="0" y="699"/>
                  </a:lnTo>
                  <a:lnTo>
                    <a:pt x="1122" y="699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1"/>
            <p:cNvSpPr/>
            <p:nvPr/>
          </p:nvSpPr>
          <p:spPr>
            <a:xfrm>
              <a:off x="-235490" y="1539420"/>
              <a:ext cx="625161" cy="625343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758" y="0"/>
                  </a:moveTo>
                  <a:lnTo>
                    <a:pt x="1" y="758"/>
                  </a:lnTo>
                  <a:lnTo>
                    <a:pt x="1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1"/>
            <p:cNvSpPr/>
            <p:nvPr/>
          </p:nvSpPr>
          <p:spPr>
            <a:xfrm>
              <a:off x="-2590715" y="3751418"/>
              <a:ext cx="283188" cy="281186"/>
            </a:xfrm>
            <a:custGeom>
              <a:avLst/>
              <a:gdLst/>
              <a:ahLst/>
              <a:cxnLst/>
              <a:rect l="l" t="t" r="r" b="b"/>
              <a:pathLst>
                <a:path w="1556" h="1545" extrusionOk="0">
                  <a:moveTo>
                    <a:pt x="1555" y="0"/>
                  </a:moveTo>
                  <a:lnTo>
                    <a:pt x="0" y="1545"/>
                  </a:lnTo>
                  <a:lnTo>
                    <a:pt x="1555" y="1545"/>
                  </a:lnTo>
                  <a:lnTo>
                    <a:pt x="1555" y="89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1"/>
            <p:cNvSpPr/>
            <p:nvPr/>
          </p:nvSpPr>
          <p:spPr>
            <a:xfrm>
              <a:off x="-2614011" y="1057672"/>
              <a:ext cx="3372596" cy="3000047"/>
            </a:xfrm>
            <a:custGeom>
              <a:avLst/>
              <a:gdLst/>
              <a:ahLst/>
              <a:cxnLst/>
              <a:rect l="l" t="t" r="r" b="b"/>
              <a:pathLst>
                <a:path w="18531" h="16484" extrusionOk="0">
                  <a:moveTo>
                    <a:pt x="16475" y="0"/>
                  </a:moveTo>
                  <a:lnTo>
                    <a:pt x="16357" y="118"/>
                  </a:lnTo>
                  <a:cubicBezTo>
                    <a:pt x="16396" y="128"/>
                    <a:pt x="16425" y="128"/>
                    <a:pt x="16455" y="138"/>
                  </a:cubicBezTo>
                  <a:cubicBezTo>
                    <a:pt x="17134" y="246"/>
                    <a:pt x="17803" y="443"/>
                    <a:pt x="18423" y="729"/>
                  </a:cubicBezTo>
                  <a:lnTo>
                    <a:pt x="18531" y="630"/>
                  </a:lnTo>
                  <a:cubicBezTo>
                    <a:pt x="17881" y="325"/>
                    <a:pt x="17193" y="118"/>
                    <a:pt x="16475" y="0"/>
                  </a:cubicBezTo>
                  <a:close/>
                  <a:moveTo>
                    <a:pt x="128" y="16346"/>
                  </a:moveTo>
                  <a:lnTo>
                    <a:pt x="1" y="16484"/>
                  </a:lnTo>
                  <a:lnTo>
                    <a:pt x="2667" y="16484"/>
                  </a:lnTo>
                  <a:lnTo>
                    <a:pt x="2805" y="16346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1"/>
            <p:cNvSpPr/>
            <p:nvPr/>
          </p:nvSpPr>
          <p:spPr>
            <a:xfrm>
              <a:off x="-559627" y="1324481"/>
              <a:ext cx="1590476" cy="1637068"/>
            </a:xfrm>
            <a:custGeom>
              <a:avLst/>
              <a:gdLst/>
              <a:ahLst/>
              <a:cxnLst/>
              <a:rect l="l" t="t" r="r" b="b"/>
              <a:pathLst>
                <a:path w="8739" h="8995" extrusionOk="0">
                  <a:moveTo>
                    <a:pt x="8414" y="0"/>
                  </a:moveTo>
                  <a:lnTo>
                    <a:pt x="7234" y="1181"/>
                  </a:lnTo>
                  <a:lnTo>
                    <a:pt x="7804" y="1181"/>
                  </a:lnTo>
                  <a:lnTo>
                    <a:pt x="8739" y="256"/>
                  </a:lnTo>
                  <a:cubicBezTo>
                    <a:pt x="8680" y="207"/>
                    <a:pt x="8621" y="158"/>
                    <a:pt x="8562" y="118"/>
                  </a:cubicBezTo>
                  <a:cubicBezTo>
                    <a:pt x="8542" y="99"/>
                    <a:pt x="8513" y="79"/>
                    <a:pt x="8483" y="50"/>
                  </a:cubicBezTo>
                  <a:lnTo>
                    <a:pt x="8434" y="11"/>
                  </a:lnTo>
                  <a:cubicBezTo>
                    <a:pt x="8424" y="11"/>
                    <a:pt x="8424" y="11"/>
                    <a:pt x="8414" y="0"/>
                  </a:cubicBezTo>
                  <a:close/>
                  <a:moveTo>
                    <a:pt x="2992" y="5433"/>
                  </a:moveTo>
                  <a:lnTo>
                    <a:pt x="2471" y="5954"/>
                  </a:lnTo>
                  <a:lnTo>
                    <a:pt x="3041" y="5954"/>
                  </a:lnTo>
                  <a:lnTo>
                    <a:pt x="3455" y="5541"/>
                  </a:lnTo>
                  <a:lnTo>
                    <a:pt x="3455" y="5433"/>
                  </a:lnTo>
                  <a:close/>
                  <a:moveTo>
                    <a:pt x="286" y="8129"/>
                  </a:moveTo>
                  <a:lnTo>
                    <a:pt x="0" y="8424"/>
                  </a:lnTo>
                  <a:lnTo>
                    <a:pt x="0" y="8995"/>
                  </a:lnTo>
                  <a:lnTo>
                    <a:pt x="286" y="8700"/>
                  </a:lnTo>
                  <a:lnTo>
                    <a:pt x="286" y="8129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1"/>
            <p:cNvSpPr/>
            <p:nvPr/>
          </p:nvSpPr>
          <p:spPr>
            <a:xfrm>
              <a:off x="-1322741" y="3351934"/>
              <a:ext cx="267172" cy="372731"/>
            </a:xfrm>
            <a:custGeom>
              <a:avLst/>
              <a:gdLst/>
              <a:ahLst/>
              <a:cxnLst/>
              <a:rect l="l" t="t" r="r" b="b"/>
              <a:pathLst>
                <a:path w="1468" h="2048" extrusionOk="0">
                  <a:moveTo>
                    <a:pt x="1467" y="0"/>
                  </a:moveTo>
                  <a:lnTo>
                    <a:pt x="1" y="1476"/>
                  </a:lnTo>
                  <a:lnTo>
                    <a:pt x="1" y="2047"/>
                  </a:lnTo>
                  <a:lnTo>
                    <a:pt x="1467" y="571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1"/>
            <p:cNvSpPr/>
            <p:nvPr/>
          </p:nvSpPr>
          <p:spPr>
            <a:xfrm>
              <a:off x="-1055751" y="2857628"/>
              <a:ext cx="496307" cy="598408"/>
            </a:xfrm>
            <a:custGeom>
              <a:avLst/>
              <a:gdLst/>
              <a:ahLst/>
              <a:cxnLst/>
              <a:rect l="l" t="t" r="r" b="b"/>
              <a:pathLst>
                <a:path w="2727" h="3288" extrusionOk="0">
                  <a:moveTo>
                    <a:pt x="2726" y="0"/>
                  </a:moveTo>
                  <a:lnTo>
                    <a:pt x="2450" y="266"/>
                  </a:lnTo>
                  <a:lnTo>
                    <a:pt x="2450" y="354"/>
                  </a:lnTo>
                  <a:lnTo>
                    <a:pt x="2362" y="354"/>
                  </a:lnTo>
                  <a:lnTo>
                    <a:pt x="1831" y="896"/>
                  </a:lnTo>
                  <a:lnTo>
                    <a:pt x="1831" y="1161"/>
                  </a:lnTo>
                  <a:lnTo>
                    <a:pt x="1555" y="1161"/>
                  </a:lnTo>
                  <a:lnTo>
                    <a:pt x="1053" y="1673"/>
                  </a:lnTo>
                  <a:lnTo>
                    <a:pt x="1201" y="1673"/>
                  </a:lnTo>
                  <a:lnTo>
                    <a:pt x="1201" y="1968"/>
                  </a:lnTo>
                  <a:lnTo>
                    <a:pt x="906" y="1968"/>
                  </a:lnTo>
                  <a:lnTo>
                    <a:pt x="906" y="1821"/>
                  </a:lnTo>
                  <a:lnTo>
                    <a:pt x="0" y="2716"/>
                  </a:lnTo>
                  <a:lnTo>
                    <a:pt x="0" y="3287"/>
                  </a:lnTo>
                  <a:lnTo>
                    <a:pt x="522" y="2775"/>
                  </a:lnTo>
                  <a:lnTo>
                    <a:pt x="276" y="2775"/>
                  </a:lnTo>
                  <a:lnTo>
                    <a:pt x="276" y="2480"/>
                  </a:lnTo>
                  <a:lnTo>
                    <a:pt x="581" y="2480"/>
                  </a:lnTo>
                  <a:lnTo>
                    <a:pt x="581" y="2716"/>
                  </a:lnTo>
                  <a:lnTo>
                    <a:pt x="1525" y="1762"/>
                  </a:lnTo>
                  <a:lnTo>
                    <a:pt x="1525" y="1673"/>
                  </a:lnTo>
                  <a:lnTo>
                    <a:pt x="1624" y="1673"/>
                  </a:lnTo>
                  <a:lnTo>
                    <a:pt x="2155" y="1142"/>
                  </a:lnTo>
                  <a:lnTo>
                    <a:pt x="2155" y="866"/>
                  </a:lnTo>
                  <a:lnTo>
                    <a:pt x="2431" y="866"/>
                  </a:lnTo>
                  <a:lnTo>
                    <a:pt x="2726" y="571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1"/>
            <p:cNvSpPr/>
            <p:nvPr/>
          </p:nvSpPr>
          <p:spPr>
            <a:xfrm>
              <a:off x="-625874" y="2906040"/>
              <a:ext cx="16198" cy="16198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8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1"/>
            <p:cNvSpPr/>
            <p:nvPr/>
          </p:nvSpPr>
          <p:spPr>
            <a:xfrm>
              <a:off x="-663547" y="3015238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1"/>
            <p:cNvSpPr/>
            <p:nvPr/>
          </p:nvSpPr>
          <p:spPr>
            <a:xfrm>
              <a:off x="-772746" y="3020698"/>
              <a:ext cx="50231" cy="48411"/>
            </a:xfrm>
            <a:custGeom>
              <a:avLst/>
              <a:gdLst/>
              <a:ahLst/>
              <a:cxnLst/>
              <a:rect l="l" t="t" r="r" b="b"/>
              <a:pathLst>
                <a:path w="276" h="266" extrusionOk="0">
                  <a:moveTo>
                    <a:pt x="276" y="0"/>
                  </a:moveTo>
                  <a:lnTo>
                    <a:pt x="0" y="265"/>
                  </a:lnTo>
                  <a:lnTo>
                    <a:pt x="276" y="26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1"/>
            <p:cNvSpPr/>
            <p:nvPr/>
          </p:nvSpPr>
          <p:spPr>
            <a:xfrm>
              <a:off x="-778206" y="3162110"/>
              <a:ext cx="18018" cy="1638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lnTo>
                    <a:pt x="0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1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8" y="0"/>
                  </a:moveTo>
                  <a:lnTo>
                    <a:pt x="1" y="148"/>
                  </a:ln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1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46" y="295"/>
                  </a:lnTo>
                  <a:lnTo>
                    <a:pt x="305" y="2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1"/>
            <p:cNvSpPr/>
            <p:nvPr/>
          </p:nvSpPr>
          <p:spPr>
            <a:xfrm>
              <a:off x="-507758" y="2795021"/>
              <a:ext cx="10920" cy="112838"/>
            </a:xfrm>
            <a:custGeom>
              <a:avLst/>
              <a:gdLst/>
              <a:ahLst/>
              <a:cxnLst/>
              <a:rect l="l" t="t" r="r" b="b"/>
              <a:pathLst>
                <a:path w="60" h="620" extrusionOk="0">
                  <a:moveTo>
                    <a:pt x="60" y="0"/>
                  </a:moveTo>
                  <a:lnTo>
                    <a:pt x="1" y="49"/>
                  </a:lnTo>
                  <a:lnTo>
                    <a:pt x="1" y="620"/>
                  </a:lnTo>
                  <a:lnTo>
                    <a:pt x="60" y="57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1"/>
            <p:cNvSpPr/>
            <p:nvPr/>
          </p:nvSpPr>
          <p:spPr>
            <a:xfrm>
              <a:off x="-1602107" y="3620562"/>
              <a:ext cx="279548" cy="279548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536" y="0"/>
                  </a:moveTo>
                  <a:lnTo>
                    <a:pt x="985" y="542"/>
                  </a:lnTo>
                  <a:lnTo>
                    <a:pt x="985" y="798"/>
                  </a:lnTo>
                  <a:lnTo>
                    <a:pt x="739" y="798"/>
                  </a:lnTo>
                  <a:lnTo>
                    <a:pt x="227" y="1310"/>
                  </a:lnTo>
                  <a:lnTo>
                    <a:pt x="365" y="1310"/>
                  </a:lnTo>
                  <a:lnTo>
                    <a:pt x="365" y="1526"/>
                  </a:lnTo>
                  <a:lnTo>
                    <a:pt x="571" y="1526"/>
                  </a:lnTo>
                  <a:lnTo>
                    <a:pt x="689" y="1418"/>
                  </a:lnTo>
                  <a:lnTo>
                    <a:pt x="689" y="1310"/>
                  </a:lnTo>
                  <a:lnTo>
                    <a:pt x="798" y="1310"/>
                  </a:lnTo>
                  <a:lnTo>
                    <a:pt x="1536" y="571"/>
                  </a:lnTo>
                  <a:lnTo>
                    <a:pt x="1536" y="0"/>
                  </a:lnTo>
                  <a:close/>
                  <a:moveTo>
                    <a:pt x="70" y="1467"/>
                  </a:moveTo>
                  <a:lnTo>
                    <a:pt x="1" y="1536"/>
                  </a:lnTo>
                  <a:lnTo>
                    <a:pt x="70" y="1536"/>
                  </a:lnTo>
                  <a:lnTo>
                    <a:pt x="70" y="1467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1"/>
            <p:cNvSpPr/>
            <p:nvPr/>
          </p:nvSpPr>
          <p:spPr>
            <a:xfrm>
              <a:off x="-1467611" y="3719205"/>
              <a:ext cx="44771" cy="46591"/>
            </a:xfrm>
            <a:custGeom>
              <a:avLst/>
              <a:gdLst/>
              <a:ahLst/>
              <a:cxnLst/>
              <a:rect l="l" t="t" r="r" b="b"/>
              <a:pathLst>
                <a:path w="246" h="256" extrusionOk="0">
                  <a:moveTo>
                    <a:pt x="246" y="0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1"/>
            <p:cNvSpPr/>
            <p:nvPr/>
          </p:nvSpPr>
          <p:spPr>
            <a:xfrm>
              <a:off x="-1476711" y="3858797"/>
              <a:ext cx="20020" cy="19838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0" y="1"/>
                  </a:moveTo>
                  <a:lnTo>
                    <a:pt x="0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1"/>
            <p:cNvSpPr/>
            <p:nvPr/>
          </p:nvSpPr>
          <p:spPr>
            <a:xfrm>
              <a:off x="-1589549" y="3858797"/>
              <a:ext cx="54053" cy="41313"/>
            </a:xfrm>
            <a:custGeom>
              <a:avLst/>
              <a:gdLst/>
              <a:ahLst/>
              <a:cxnLst/>
              <a:rect l="l" t="t" r="r" b="b"/>
              <a:pathLst>
                <a:path w="297" h="227" extrusionOk="0">
                  <a:moveTo>
                    <a:pt x="158" y="1"/>
                  </a:moveTo>
                  <a:lnTo>
                    <a:pt x="1" y="158"/>
                  </a:lnTo>
                  <a:lnTo>
                    <a:pt x="1" y="227"/>
                  </a:lnTo>
                  <a:cubicBezTo>
                    <a:pt x="99" y="227"/>
                    <a:pt x="198" y="227"/>
                    <a:pt x="296" y="21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1"/>
            <p:cNvSpPr/>
            <p:nvPr/>
          </p:nvSpPr>
          <p:spPr>
            <a:xfrm>
              <a:off x="-1734601" y="3898290"/>
              <a:ext cx="236597" cy="134314"/>
            </a:xfrm>
            <a:custGeom>
              <a:avLst/>
              <a:gdLst/>
              <a:ahLst/>
              <a:cxnLst/>
              <a:rect l="l" t="t" r="r" b="b"/>
              <a:pathLst>
                <a:path w="1300" h="738" extrusionOk="0">
                  <a:moveTo>
                    <a:pt x="1093" y="0"/>
                  </a:moveTo>
                  <a:cubicBezTo>
                    <a:pt x="995" y="10"/>
                    <a:pt x="896" y="10"/>
                    <a:pt x="798" y="10"/>
                  </a:cubicBezTo>
                  <a:lnTo>
                    <a:pt x="729" y="10"/>
                  </a:lnTo>
                  <a:lnTo>
                    <a:pt x="0" y="738"/>
                  </a:lnTo>
                  <a:lnTo>
                    <a:pt x="571" y="738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1"/>
            <p:cNvSpPr/>
            <p:nvPr/>
          </p:nvSpPr>
          <p:spPr>
            <a:xfrm>
              <a:off x="68991" y="2313092"/>
              <a:ext cx="19838" cy="2002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4" name="Google Shape;4234;p1"/>
            <p:cNvSpPr/>
            <p:nvPr/>
          </p:nvSpPr>
          <p:spPr>
            <a:xfrm>
              <a:off x="-497020" y="2408094"/>
              <a:ext cx="491029" cy="490847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2127" y="0"/>
                  </a:moveTo>
                  <a:lnTo>
                    <a:pt x="1" y="2126"/>
                  </a:lnTo>
                  <a:lnTo>
                    <a:pt x="1" y="2697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1"/>
            <p:cNvSpPr/>
            <p:nvPr/>
          </p:nvSpPr>
          <p:spPr>
            <a:xfrm>
              <a:off x="-15273" y="1539420"/>
              <a:ext cx="876136" cy="773853"/>
            </a:xfrm>
            <a:custGeom>
              <a:avLst/>
              <a:gdLst/>
              <a:ahLst/>
              <a:cxnLst/>
              <a:rect l="l" t="t" r="r" b="b"/>
              <a:pathLst>
                <a:path w="4814" h="4252" extrusionOk="0">
                  <a:moveTo>
                    <a:pt x="4243" y="0"/>
                  </a:moveTo>
                  <a:lnTo>
                    <a:pt x="1" y="4252"/>
                  </a:lnTo>
                  <a:lnTo>
                    <a:pt x="571" y="425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1"/>
            <p:cNvSpPr/>
            <p:nvPr/>
          </p:nvSpPr>
          <p:spPr>
            <a:xfrm>
              <a:off x="-1759716" y="1308465"/>
              <a:ext cx="2808585" cy="2749254"/>
            </a:xfrm>
            <a:custGeom>
              <a:avLst/>
              <a:gdLst/>
              <a:ahLst/>
              <a:cxnLst/>
              <a:rect l="l" t="t" r="r" b="b"/>
              <a:pathLst>
                <a:path w="15432" h="15106" extrusionOk="0">
                  <a:moveTo>
                    <a:pt x="15107" y="0"/>
                  </a:moveTo>
                  <a:lnTo>
                    <a:pt x="15008" y="88"/>
                  </a:lnTo>
                  <a:cubicBezTo>
                    <a:pt x="15018" y="99"/>
                    <a:pt x="15018" y="99"/>
                    <a:pt x="15028" y="99"/>
                  </a:cubicBezTo>
                  <a:lnTo>
                    <a:pt x="15077" y="138"/>
                  </a:lnTo>
                  <a:cubicBezTo>
                    <a:pt x="15107" y="167"/>
                    <a:pt x="15136" y="187"/>
                    <a:pt x="15156" y="206"/>
                  </a:cubicBezTo>
                  <a:cubicBezTo>
                    <a:pt x="15215" y="246"/>
                    <a:pt x="15274" y="295"/>
                    <a:pt x="15333" y="344"/>
                  </a:cubicBezTo>
                  <a:lnTo>
                    <a:pt x="15431" y="246"/>
                  </a:lnTo>
                  <a:cubicBezTo>
                    <a:pt x="15372" y="197"/>
                    <a:pt x="15304" y="147"/>
                    <a:pt x="15245" y="99"/>
                  </a:cubicBezTo>
                  <a:cubicBezTo>
                    <a:pt x="15195" y="69"/>
                    <a:pt x="15156" y="29"/>
                    <a:pt x="15107" y="0"/>
                  </a:cubicBezTo>
                  <a:close/>
                  <a:moveTo>
                    <a:pt x="138" y="14968"/>
                  </a:moveTo>
                  <a:lnTo>
                    <a:pt x="1" y="15106"/>
                  </a:lnTo>
                  <a:lnTo>
                    <a:pt x="571" y="15106"/>
                  </a:lnTo>
                  <a:lnTo>
                    <a:pt x="709" y="14968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1"/>
            <p:cNvSpPr/>
            <p:nvPr/>
          </p:nvSpPr>
          <p:spPr>
            <a:xfrm>
              <a:off x="-2307710" y="3219440"/>
              <a:ext cx="82445" cy="186365"/>
            </a:xfrm>
            <a:custGeom>
              <a:avLst/>
              <a:gdLst/>
              <a:ahLst/>
              <a:cxnLst/>
              <a:rect l="l" t="t" r="r" b="b"/>
              <a:pathLst>
                <a:path w="453" h="1024" extrusionOk="0">
                  <a:moveTo>
                    <a:pt x="453" y="0"/>
                  </a:moveTo>
                  <a:lnTo>
                    <a:pt x="0" y="453"/>
                  </a:lnTo>
                  <a:lnTo>
                    <a:pt x="0" y="1024"/>
                  </a:lnTo>
                  <a:lnTo>
                    <a:pt x="453" y="58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1"/>
            <p:cNvSpPr/>
            <p:nvPr/>
          </p:nvSpPr>
          <p:spPr>
            <a:xfrm>
              <a:off x="-2225447" y="1064770"/>
              <a:ext cx="2258771" cy="2260591"/>
            </a:xfrm>
            <a:custGeom>
              <a:avLst/>
              <a:gdLst/>
              <a:ahLst/>
              <a:cxnLst/>
              <a:rect l="l" t="t" r="r" b="b"/>
              <a:pathLst>
                <a:path w="12411" h="12421" extrusionOk="0">
                  <a:moveTo>
                    <a:pt x="11840" y="1"/>
                  </a:moveTo>
                  <a:lnTo>
                    <a:pt x="6712" y="5128"/>
                  </a:lnTo>
                  <a:cubicBezTo>
                    <a:pt x="6762" y="5147"/>
                    <a:pt x="6811" y="5177"/>
                    <a:pt x="6850" y="5216"/>
                  </a:cubicBezTo>
                  <a:lnTo>
                    <a:pt x="7195" y="5216"/>
                  </a:lnTo>
                  <a:lnTo>
                    <a:pt x="12411" y="1"/>
                  </a:lnTo>
                  <a:close/>
                  <a:moveTo>
                    <a:pt x="6083" y="5748"/>
                  </a:moveTo>
                  <a:lnTo>
                    <a:pt x="4114" y="7716"/>
                  </a:lnTo>
                  <a:lnTo>
                    <a:pt x="4695" y="7716"/>
                  </a:lnTo>
                  <a:lnTo>
                    <a:pt x="6427" y="5984"/>
                  </a:lnTo>
                  <a:lnTo>
                    <a:pt x="6427" y="5748"/>
                  </a:lnTo>
                  <a:close/>
                  <a:moveTo>
                    <a:pt x="1694" y="10146"/>
                  </a:moveTo>
                  <a:lnTo>
                    <a:pt x="1123" y="10717"/>
                  </a:lnTo>
                  <a:lnTo>
                    <a:pt x="1694" y="10717"/>
                  </a:lnTo>
                  <a:lnTo>
                    <a:pt x="1694" y="10146"/>
                  </a:lnTo>
                  <a:close/>
                  <a:moveTo>
                    <a:pt x="572" y="11268"/>
                  </a:moveTo>
                  <a:lnTo>
                    <a:pt x="1" y="11839"/>
                  </a:lnTo>
                  <a:lnTo>
                    <a:pt x="1" y="12420"/>
                  </a:lnTo>
                  <a:lnTo>
                    <a:pt x="572" y="11839"/>
                  </a:lnTo>
                  <a:lnTo>
                    <a:pt x="572" y="11268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1"/>
            <p:cNvSpPr/>
            <p:nvPr/>
          </p:nvSpPr>
          <p:spPr>
            <a:xfrm>
              <a:off x="-1118540" y="1997872"/>
              <a:ext cx="139956" cy="113020"/>
            </a:xfrm>
            <a:custGeom>
              <a:avLst/>
              <a:gdLst/>
              <a:ahLst/>
              <a:cxnLst/>
              <a:rect l="l" t="t" r="r" b="b"/>
              <a:pathLst>
                <a:path w="769" h="621" extrusionOk="0">
                  <a:moveTo>
                    <a:pt x="630" y="1"/>
                  </a:moveTo>
                  <a:lnTo>
                    <a:pt x="542" y="89"/>
                  </a:lnTo>
                  <a:lnTo>
                    <a:pt x="768" y="89"/>
                  </a:lnTo>
                  <a:cubicBezTo>
                    <a:pt x="729" y="50"/>
                    <a:pt x="680" y="20"/>
                    <a:pt x="630" y="1"/>
                  </a:cubicBezTo>
                  <a:close/>
                  <a:moveTo>
                    <a:pt x="345" y="276"/>
                  </a:moveTo>
                  <a:lnTo>
                    <a:pt x="1" y="621"/>
                  </a:lnTo>
                  <a:lnTo>
                    <a:pt x="345" y="621"/>
                  </a:lnTo>
                  <a:lnTo>
                    <a:pt x="345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1"/>
            <p:cNvSpPr/>
            <p:nvPr/>
          </p:nvSpPr>
          <p:spPr>
            <a:xfrm>
              <a:off x="-2121527" y="3015238"/>
              <a:ext cx="204383" cy="204383"/>
            </a:xfrm>
            <a:custGeom>
              <a:avLst/>
              <a:gdLst/>
              <a:ahLst/>
              <a:cxnLst/>
              <a:rect l="l" t="t" r="r" b="b"/>
              <a:pathLst>
                <a:path w="1123" h="1123" extrusionOk="0">
                  <a:moveTo>
                    <a:pt x="552" y="0"/>
                  </a:moveTo>
                  <a:lnTo>
                    <a:pt x="1" y="551"/>
                  </a:lnTo>
                  <a:lnTo>
                    <a:pt x="1" y="112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1"/>
            <p:cNvSpPr/>
            <p:nvPr/>
          </p:nvSpPr>
          <p:spPr>
            <a:xfrm>
              <a:off x="-1055751" y="2014070"/>
              <a:ext cx="139956" cy="139956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97" y="0"/>
                  </a:moveTo>
                  <a:lnTo>
                    <a:pt x="0" y="187"/>
                  </a:lnTo>
                  <a:lnTo>
                    <a:pt x="0" y="532"/>
                  </a:lnTo>
                  <a:lnTo>
                    <a:pt x="0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1"/>
            <p:cNvSpPr/>
            <p:nvPr/>
          </p:nvSpPr>
          <p:spPr>
            <a:xfrm>
              <a:off x="-1917326" y="2469064"/>
              <a:ext cx="546538" cy="546356"/>
            </a:xfrm>
            <a:custGeom>
              <a:avLst/>
              <a:gdLst/>
              <a:ahLst/>
              <a:cxnLst/>
              <a:rect l="l" t="t" r="r" b="b"/>
              <a:pathLst>
                <a:path w="3003" h="3002" extrusionOk="0">
                  <a:moveTo>
                    <a:pt x="2421" y="0"/>
                  </a:moveTo>
                  <a:lnTo>
                    <a:pt x="2048" y="383"/>
                  </a:lnTo>
                  <a:lnTo>
                    <a:pt x="2097" y="383"/>
                  </a:lnTo>
                  <a:lnTo>
                    <a:pt x="2097" y="679"/>
                  </a:lnTo>
                  <a:lnTo>
                    <a:pt x="1802" y="679"/>
                  </a:lnTo>
                  <a:lnTo>
                    <a:pt x="1802" y="630"/>
                  </a:lnTo>
                  <a:lnTo>
                    <a:pt x="1241" y="1181"/>
                  </a:lnTo>
                  <a:lnTo>
                    <a:pt x="1467" y="1181"/>
                  </a:lnTo>
                  <a:lnTo>
                    <a:pt x="1467" y="1486"/>
                  </a:lnTo>
                  <a:lnTo>
                    <a:pt x="1172" y="1486"/>
                  </a:lnTo>
                  <a:lnTo>
                    <a:pt x="1172" y="1260"/>
                  </a:lnTo>
                  <a:lnTo>
                    <a:pt x="1" y="2430"/>
                  </a:lnTo>
                  <a:lnTo>
                    <a:pt x="1" y="3001"/>
                  </a:lnTo>
                  <a:lnTo>
                    <a:pt x="709" y="2293"/>
                  </a:lnTo>
                  <a:lnTo>
                    <a:pt x="542" y="2293"/>
                  </a:lnTo>
                  <a:lnTo>
                    <a:pt x="542" y="1988"/>
                  </a:lnTo>
                  <a:lnTo>
                    <a:pt x="847" y="1988"/>
                  </a:lnTo>
                  <a:lnTo>
                    <a:pt x="847" y="2155"/>
                  </a:lnTo>
                  <a:lnTo>
                    <a:pt x="1802" y="1201"/>
                  </a:lnTo>
                  <a:lnTo>
                    <a:pt x="1802" y="1181"/>
                  </a:lnTo>
                  <a:lnTo>
                    <a:pt x="1822" y="1181"/>
                  </a:lnTo>
                  <a:lnTo>
                    <a:pt x="2421" y="580"/>
                  </a:lnTo>
                  <a:lnTo>
                    <a:pt x="2421" y="383"/>
                  </a:lnTo>
                  <a:lnTo>
                    <a:pt x="2618" y="38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1"/>
            <p:cNvSpPr/>
            <p:nvPr/>
          </p:nvSpPr>
          <p:spPr>
            <a:xfrm>
              <a:off x="-1476711" y="2538769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0"/>
                  </a:moveTo>
                  <a:lnTo>
                    <a:pt x="0" y="19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1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47" y="0"/>
                  </a:moveTo>
                  <a:lnTo>
                    <a:pt x="1" y="247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1"/>
            <p:cNvSpPr/>
            <p:nvPr/>
          </p:nvSpPr>
          <p:spPr>
            <a:xfrm>
              <a:off x="-1589549" y="2684003"/>
              <a:ext cx="3822" cy="364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0"/>
                  </a:moveTo>
                  <a:lnTo>
                    <a:pt x="1" y="2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1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69" y="0"/>
                  </a:moveTo>
                  <a:lnTo>
                    <a:pt x="0" y="79"/>
                  </a:ln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1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167" y="306"/>
                  </a:lnTo>
                  <a:lnTo>
                    <a:pt x="305" y="16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1"/>
            <p:cNvSpPr/>
            <p:nvPr/>
          </p:nvSpPr>
          <p:spPr>
            <a:xfrm>
              <a:off x="-3038429" y="3301702"/>
              <a:ext cx="730902" cy="730902"/>
            </a:xfrm>
            <a:custGeom>
              <a:avLst/>
              <a:gdLst/>
              <a:ahLst/>
              <a:cxnLst/>
              <a:rect l="l" t="t" r="r" b="b"/>
              <a:pathLst>
                <a:path w="4016" h="4016" extrusionOk="0">
                  <a:moveTo>
                    <a:pt x="4015" y="1"/>
                  </a:moveTo>
                  <a:lnTo>
                    <a:pt x="0" y="4016"/>
                  </a:lnTo>
                  <a:lnTo>
                    <a:pt x="571" y="4016"/>
                  </a:lnTo>
                  <a:lnTo>
                    <a:pt x="4015" y="572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1"/>
            <p:cNvSpPr/>
            <p:nvPr/>
          </p:nvSpPr>
          <p:spPr>
            <a:xfrm>
              <a:off x="-3063544" y="1039655"/>
              <a:ext cx="3121985" cy="3018065"/>
            </a:xfrm>
            <a:custGeom>
              <a:avLst/>
              <a:gdLst/>
              <a:ahLst/>
              <a:cxnLst/>
              <a:rect l="l" t="t" r="r" b="b"/>
              <a:pathLst>
                <a:path w="17154" h="16583" extrusionOk="0">
                  <a:moveTo>
                    <a:pt x="16583" y="1"/>
                  </a:moveTo>
                  <a:lnTo>
                    <a:pt x="16445" y="139"/>
                  </a:lnTo>
                  <a:lnTo>
                    <a:pt x="17016" y="139"/>
                  </a:lnTo>
                  <a:lnTo>
                    <a:pt x="17154" y="1"/>
                  </a:lnTo>
                  <a:close/>
                  <a:moveTo>
                    <a:pt x="138" y="16445"/>
                  </a:moveTo>
                  <a:lnTo>
                    <a:pt x="0" y="16583"/>
                  </a:lnTo>
                  <a:lnTo>
                    <a:pt x="571" y="16583"/>
                  </a:lnTo>
                  <a:lnTo>
                    <a:pt x="709" y="16445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1"/>
            <p:cNvSpPr/>
            <p:nvPr/>
          </p:nvSpPr>
          <p:spPr>
            <a:xfrm>
              <a:off x="-4716624" y="3661876"/>
              <a:ext cx="1744628" cy="402942"/>
            </a:xfrm>
            <a:custGeom>
              <a:avLst/>
              <a:gdLst/>
              <a:ahLst/>
              <a:cxnLst/>
              <a:rect l="l" t="t" r="r" b="b"/>
              <a:pathLst>
                <a:path w="9586" h="2214" extrusionOk="0">
                  <a:moveTo>
                    <a:pt x="49" y="0"/>
                  </a:moveTo>
                  <a:lnTo>
                    <a:pt x="1" y="285"/>
                  </a:lnTo>
                  <a:lnTo>
                    <a:pt x="9487" y="2214"/>
                  </a:lnTo>
                  <a:lnTo>
                    <a:pt x="9586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1" name="Google Shape;4251;p1"/>
            <p:cNvSpPr/>
            <p:nvPr/>
          </p:nvSpPr>
          <p:spPr>
            <a:xfrm>
              <a:off x="-4711347" y="3651138"/>
              <a:ext cx="3071936" cy="644817"/>
            </a:xfrm>
            <a:custGeom>
              <a:avLst/>
              <a:gdLst/>
              <a:ahLst/>
              <a:cxnLst/>
              <a:rect l="l" t="t" r="r" b="b"/>
              <a:pathLst>
                <a:path w="16879" h="3543" extrusionOk="0">
                  <a:moveTo>
                    <a:pt x="31" y="0"/>
                  </a:moveTo>
                  <a:lnTo>
                    <a:pt x="1" y="128"/>
                  </a:lnTo>
                  <a:lnTo>
                    <a:pt x="16859" y="3543"/>
                  </a:lnTo>
                  <a:lnTo>
                    <a:pt x="16878" y="34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1"/>
            <p:cNvSpPr/>
            <p:nvPr/>
          </p:nvSpPr>
          <p:spPr>
            <a:xfrm>
              <a:off x="-1764994" y="3661876"/>
              <a:ext cx="1746266" cy="402942"/>
            </a:xfrm>
            <a:custGeom>
              <a:avLst/>
              <a:gdLst/>
              <a:ahLst/>
              <a:cxnLst/>
              <a:rect l="l" t="t" r="r" b="b"/>
              <a:pathLst>
                <a:path w="9595" h="2214" extrusionOk="0">
                  <a:moveTo>
                    <a:pt x="49" y="0"/>
                  </a:moveTo>
                  <a:lnTo>
                    <a:pt x="0" y="285"/>
                  </a:lnTo>
                  <a:lnTo>
                    <a:pt x="9487" y="2214"/>
                  </a:lnTo>
                  <a:lnTo>
                    <a:pt x="9595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1"/>
            <p:cNvSpPr/>
            <p:nvPr/>
          </p:nvSpPr>
          <p:spPr>
            <a:xfrm>
              <a:off x="-1757896" y="3651138"/>
              <a:ext cx="3071754" cy="644817"/>
            </a:xfrm>
            <a:custGeom>
              <a:avLst/>
              <a:gdLst/>
              <a:ahLst/>
              <a:cxnLst/>
              <a:rect l="l" t="t" r="r" b="b"/>
              <a:pathLst>
                <a:path w="16878" h="3543" extrusionOk="0">
                  <a:moveTo>
                    <a:pt x="21" y="0"/>
                  </a:moveTo>
                  <a:lnTo>
                    <a:pt x="1" y="128"/>
                  </a:lnTo>
                  <a:lnTo>
                    <a:pt x="16849" y="3543"/>
                  </a:lnTo>
                  <a:lnTo>
                    <a:pt x="16878" y="34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4" name="Google Shape;4254;p1"/>
          <p:cNvSpPr/>
          <p:nvPr/>
        </p:nvSpPr>
        <p:spPr>
          <a:xfrm>
            <a:off x="2380175" y="234100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5" name="Google Shape;4255;p1"/>
          <p:cNvSpPr/>
          <p:nvPr/>
        </p:nvSpPr>
        <p:spPr>
          <a:xfrm>
            <a:off x="8327787" y="1199275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6" name="Google Shape;4256;p1"/>
          <p:cNvSpPr/>
          <p:nvPr/>
        </p:nvSpPr>
        <p:spPr>
          <a:xfrm>
            <a:off x="4292238" y="3119988"/>
            <a:ext cx="4338516" cy="640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7" name="Google Shape;4257;p1"/>
          <p:cNvSpPr txBox="1">
            <a:spLocks noGrp="1"/>
          </p:cNvSpPr>
          <p:nvPr>
            <p:ph type="subTitle" idx="1"/>
          </p:nvPr>
        </p:nvSpPr>
        <p:spPr>
          <a:xfrm>
            <a:off x="4902102" y="3113081"/>
            <a:ext cx="3249368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Creating worry-free solutions for vulnerable family members.</a:t>
            </a:r>
            <a:endParaRPr dirty="0"/>
          </a:p>
        </p:txBody>
      </p:sp>
      <p:sp>
        <p:nvSpPr>
          <p:cNvPr id="4258" name="Google Shape;4258;p1"/>
          <p:cNvSpPr/>
          <p:nvPr/>
        </p:nvSpPr>
        <p:spPr>
          <a:xfrm>
            <a:off x="-75304" y="3983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" name="Google Shape;4660;p8"/>
          <p:cNvSpPr/>
          <p:nvPr/>
        </p:nvSpPr>
        <p:spPr>
          <a:xfrm>
            <a:off x="1330606" y="32194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1" name="Google Shape;4661;p8"/>
          <p:cNvSpPr/>
          <p:nvPr/>
        </p:nvSpPr>
        <p:spPr>
          <a:xfrm>
            <a:off x="4745431" y="32194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2" name="Google Shape;4662;p8"/>
          <p:cNvSpPr txBox="1">
            <a:spLocks noGrp="1"/>
          </p:cNvSpPr>
          <p:nvPr>
            <p:ph type="title"/>
          </p:nvPr>
        </p:nvSpPr>
        <p:spPr>
          <a:xfrm>
            <a:off x="562520" y="258321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>
                <a:solidFill>
                  <a:schemeClr val="dk2"/>
                </a:solidFill>
              </a:rPr>
              <a:t>04 Safety Features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663" name="Google Shape;4663;p8"/>
          <p:cNvSpPr txBox="1">
            <a:spLocks noGrp="1"/>
          </p:cNvSpPr>
          <p:nvPr>
            <p:ph type="subTitle" idx="1"/>
          </p:nvPr>
        </p:nvSpPr>
        <p:spPr>
          <a:xfrm>
            <a:off x="1640981" y="31955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QR Safe Landing</a:t>
            </a:r>
            <a:endParaRPr dirty="0"/>
          </a:p>
        </p:txBody>
      </p:sp>
      <p:sp>
        <p:nvSpPr>
          <p:cNvPr id="4664" name="Google Shape;4664;p8"/>
          <p:cNvSpPr txBox="1">
            <a:spLocks noGrp="1"/>
          </p:cNvSpPr>
          <p:nvPr>
            <p:ph type="subTitle" idx="2"/>
          </p:nvPr>
        </p:nvSpPr>
        <p:spPr>
          <a:xfrm>
            <a:off x="1255581" y="3663771"/>
            <a:ext cx="285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School or places could put QR code that can match the position of driver dan code to confirming the arrival.</a:t>
            </a:r>
            <a:endParaRPr dirty="0"/>
          </a:p>
        </p:txBody>
      </p:sp>
      <p:sp>
        <p:nvSpPr>
          <p:cNvPr id="4665" name="Google Shape;4665;p8"/>
          <p:cNvSpPr txBox="1">
            <a:spLocks noGrp="1"/>
          </p:cNvSpPr>
          <p:nvPr>
            <p:ph type="subTitle" idx="3"/>
          </p:nvPr>
        </p:nvSpPr>
        <p:spPr>
          <a:xfrm>
            <a:off x="5055781" y="31955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Scheduled RIde</a:t>
            </a:r>
            <a:endParaRPr dirty="0"/>
          </a:p>
        </p:txBody>
      </p:sp>
      <p:sp>
        <p:nvSpPr>
          <p:cNvPr id="4666" name="Google Shape;4666;p8"/>
          <p:cNvSpPr txBox="1">
            <a:spLocks noGrp="1"/>
          </p:cNvSpPr>
          <p:nvPr>
            <p:ph type="subTitle" idx="4"/>
          </p:nvPr>
        </p:nvSpPr>
        <p:spPr>
          <a:xfrm>
            <a:off x="4822131" y="3663771"/>
            <a:ext cx="25491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People can schedule the commute for their kids, or appointment to hospital for grandparents.</a:t>
            </a:r>
            <a:endParaRPr dirty="0"/>
          </a:p>
        </p:txBody>
      </p:sp>
      <p:pic>
        <p:nvPicPr>
          <p:cNvPr id="4098" name="Picture 2" descr="Disaat Karyawan di Rumah, Satpam Menjalankan Tugas Kehormatan - Jurnal  Security">
            <a:extLst>
              <a:ext uri="{FF2B5EF4-FFF2-40B4-BE49-F238E27FC236}">
                <a16:creationId xmlns:a16="http://schemas.microsoft.com/office/drawing/2014/main" id="{C520D33B-A63C-5C6B-AD52-B5097BC8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47" y="831021"/>
            <a:ext cx="2081700" cy="230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toh Kode QR untuk Menguji Berbagai Solusi QR">
            <a:extLst>
              <a:ext uri="{FF2B5EF4-FFF2-40B4-BE49-F238E27FC236}">
                <a16:creationId xmlns:a16="http://schemas.microsoft.com/office/drawing/2014/main" id="{15E50652-47BF-C172-23F0-C6B0C2A06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26301" r="71111" b="13800"/>
          <a:stretch/>
        </p:blipFill>
        <p:spPr bwMode="auto">
          <a:xfrm>
            <a:off x="3164840" y="1981105"/>
            <a:ext cx="492760" cy="59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E34A006-ED89-D134-3D8E-F607A47EA38D}"/>
              </a:ext>
            </a:extLst>
          </p:cNvPr>
          <p:cNvGrpSpPr/>
          <p:nvPr/>
        </p:nvGrpSpPr>
        <p:grpSpPr>
          <a:xfrm>
            <a:off x="4966200" y="926071"/>
            <a:ext cx="2260862" cy="2158708"/>
            <a:chOff x="5150778" y="1059239"/>
            <a:chExt cx="3273232" cy="3253389"/>
          </a:xfrm>
        </p:grpSpPr>
        <p:sp>
          <p:nvSpPr>
            <p:cNvPr id="45" name="Google Shape;4654;p7">
              <a:extLst>
                <a:ext uri="{FF2B5EF4-FFF2-40B4-BE49-F238E27FC236}">
                  <a16:creationId xmlns:a16="http://schemas.microsoft.com/office/drawing/2014/main" id="{934AB303-1EBA-D023-8AE5-DB3DEC0C59AB}"/>
                </a:ext>
              </a:extLst>
            </p:cNvPr>
            <p:cNvSpPr/>
            <p:nvPr/>
          </p:nvSpPr>
          <p:spPr>
            <a:xfrm>
              <a:off x="5663587" y="164267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55;p7">
              <a:extLst>
                <a:ext uri="{FF2B5EF4-FFF2-40B4-BE49-F238E27FC236}">
                  <a16:creationId xmlns:a16="http://schemas.microsoft.com/office/drawing/2014/main" id="{6C5E167E-7D86-D1E1-FB18-8A42845EE6DB}"/>
                </a:ext>
              </a:extLst>
            </p:cNvPr>
            <p:cNvSpPr/>
            <p:nvPr/>
          </p:nvSpPr>
          <p:spPr>
            <a:xfrm flipH="1">
              <a:off x="7383887" y="212815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Picture 2" descr="Google's Parental Controls - Google Safety Center">
              <a:extLst>
                <a:ext uri="{FF2B5EF4-FFF2-40B4-BE49-F238E27FC236}">
                  <a16:creationId xmlns:a16="http://schemas.microsoft.com/office/drawing/2014/main" id="{7244B66E-9FCE-B1C4-71B8-1479C0A52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778" y="1059239"/>
              <a:ext cx="3253389" cy="325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Google Shape;4602;p7">
              <a:extLst>
                <a:ext uri="{FF2B5EF4-FFF2-40B4-BE49-F238E27FC236}">
                  <a16:creationId xmlns:a16="http://schemas.microsoft.com/office/drawing/2014/main" id="{12B88FFE-09A9-348B-7A06-741F7013D58D}"/>
                </a:ext>
              </a:extLst>
            </p:cNvPr>
            <p:cNvSpPr txBox="1">
              <a:spLocks/>
            </p:cNvSpPr>
            <p:nvPr/>
          </p:nvSpPr>
          <p:spPr>
            <a:xfrm>
              <a:off x="5867329" y="3113654"/>
              <a:ext cx="1928599" cy="612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Went to school 08.30</a:t>
              </a:r>
            </a:p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Arrived at school 08.45</a:t>
              </a:r>
            </a:p>
          </p:txBody>
        </p:sp>
        <p:sp>
          <p:nvSpPr>
            <p:cNvPr id="49" name="Google Shape;4602;p7">
              <a:extLst>
                <a:ext uri="{FF2B5EF4-FFF2-40B4-BE49-F238E27FC236}">
                  <a16:creationId xmlns:a16="http://schemas.microsoft.com/office/drawing/2014/main" id="{5A276CC9-DF8F-CFDD-2602-0375FDECC4CB}"/>
                </a:ext>
              </a:extLst>
            </p:cNvPr>
            <p:cNvSpPr txBox="1">
              <a:spLocks/>
            </p:cNvSpPr>
            <p:nvPr/>
          </p:nvSpPr>
          <p:spPr>
            <a:xfrm>
              <a:off x="5852095" y="3795563"/>
              <a:ext cx="1864354" cy="43213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ctr">
                <a:buFont typeface="Anaheim"/>
                <a:buNone/>
              </a:pPr>
              <a:r>
                <a:rPr lang="pt-BR" sz="900" b="1" dirty="0">
                  <a:solidFill>
                    <a:schemeClr val="bg1"/>
                  </a:solidFill>
                </a:rPr>
                <a:t>Book Ride for Casey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15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3" name="Google Shape;4963;p14"/>
          <p:cNvSpPr txBox="1">
            <a:spLocks noGrp="1"/>
          </p:cNvSpPr>
          <p:nvPr>
            <p:ph type="body" idx="1"/>
          </p:nvPr>
        </p:nvSpPr>
        <p:spPr>
          <a:xfrm>
            <a:off x="344080" y="3261000"/>
            <a:ext cx="7423240" cy="14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rgbClr val="FFC000"/>
                </a:solidFill>
              </a:rPr>
              <a:t>With SFLS </a:t>
            </a:r>
            <a:r>
              <a:rPr lang="en-US" dirty="0"/>
              <a:t>the ride-hailing services could be much safer for family.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Google Shape;4969;p15"/>
          <p:cNvSpPr/>
          <p:nvPr/>
        </p:nvSpPr>
        <p:spPr>
          <a:xfrm flipH="1">
            <a:off x="7593744" y="20976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4" name="Google Shape;4974;p15"/>
          <p:cNvSpPr/>
          <p:nvPr/>
        </p:nvSpPr>
        <p:spPr>
          <a:xfrm flipH="1">
            <a:off x="2186919" y="274462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F117E2-D943-8D72-8C70-E567978AD228}"/>
              </a:ext>
            </a:extLst>
          </p:cNvPr>
          <p:cNvGrpSpPr/>
          <p:nvPr/>
        </p:nvGrpSpPr>
        <p:grpSpPr>
          <a:xfrm>
            <a:off x="966329" y="1127010"/>
            <a:ext cx="6784324" cy="3393924"/>
            <a:chOff x="3427153" y="1979774"/>
            <a:chExt cx="6415999" cy="32096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559B21-26A3-CE24-071E-41C62632B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950" t="1986" r="34288" b="3314"/>
            <a:stretch/>
          </p:blipFill>
          <p:spPr>
            <a:xfrm>
              <a:off x="3427153" y="1979774"/>
              <a:ext cx="2076067" cy="320966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B39FA1-6AB8-C0B6-776D-9F96A2E69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139" t="1986" r="1172" b="3314"/>
            <a:stretch/>
          </p:blipFill>
          <p:spPr>
            <a:xfrm>
              <a:off x="5706641" y="1979774"/>
              <a:ext cx="2071208" cy="32096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B7D83A8-C6BF-DCE5-B968-AFAE96F0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5197" y="1979774"/>
              <a:ext cx="2017955" cy="31285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84C671-56CE-9D14-014D-8D71C3144A24}"/>
                </a:ext>
              </a:extLst>
            </p:cNvPr>
            <p:cNvSpPr txBox="1"/>
            <p:nvPr/>
          </p:nvSpPr>
          <p:spPr>
            <a:xfrm>
              <a:off x="3638729" y="3624276"/>
              <a:ext cx="16967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Programmer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0DF62B-595E-058F-CC9A-DB81CC24E17A}"/>
                </a:ext>
              </a:extLst>
            </p:cNvPr>
            <p:cNvSpPr txBox="1"/>
            <p:nvPr/>
          </p:nvSpPr>
          <p:spPr>
            <a:xfrm>
              <a:off x="5893870" y="3625723"/>
              <a:ext cx="1696750" cy="2616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Product Manager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AD1137-FEA1-9A08-4A07-835C7ECB8C08}"/>
                </a:ext>
              </a:extLst>
            </p:cNvPr>
            <p:cNvSpPr txBox="1"/>
            <p:nvPr/>
          </p:nvSpPr>
          <p:spPr>
            <a:xfrm>
              <a:off x="7981270" y="3624276"/>
              <a:ext cx="1696750" cy="20223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Analyst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F1F45CB-0F51-AA04-759A-1373DC4C3D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5481"/>
          <a:stretch/>
        </p:blipFill>
        <p:spPr>
          <a:xfrm>
            <a:off x="4203688" y="164995"/>
            <a:ext cx="736624" cy="9151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" name="Google Shape;4454;g24e334d10d6_0_0"/>
          <p:cNvSpPr txBox="1">
            <a:spLocks noGrp="1"/>
          </p:cNvSpPr>
          <p:nvPr>
            <p:ph type="title"/>
          </p:nvPr>
        </p:nvSpPr>
        <p:spPr>
          <a:xfrm>
            <a:off x="613414" y="24702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/>
              <a:t>Customers’ Complaints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455" name="Google Shape;4455;g24e334d10d6_0_0"/>
          <p:cNvSpPr txBox="1"/>
          <p:nvPr/>
        </p:nvSpPr>
        <p:spPr>
          <a:xfrm>
            <a:off x="5534300" y="1121975"/>
            <a:ext cx="3177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We do text mining from customers’ comments which gave score 1 or 2 in the rating, and we get some main issues:</a:t>
            </a:r>
            <a:endParaRPr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456" name="Google Shape;4456;g24e334d10d6_0_0"/>
          <p:cNvPicPr preferRelativeResize="0"/>
          <p:nvPr/>
        </p:nvPicPr>
        <p:blipFill rotWithShape="1">
          <a:blip r:embed="rId3">
            <a:alphaModFix/>
          </a:blip>
          <a:srcRect t="18883" r="17641" b="19887"/>
          <a:stretch/>
        </p:blipFill>
        <p:spPr>
          <a:xfrm>
            <a:off x="303650" y="1121975"/>
            <a:ext cx="5094600" cy="23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57" name="Google Shape;4457;g24e334d10d6_0_0"/>
          <p:cNvSpPr/>
          <p:nvPr/>
        </p:nvSpPr>
        <p:spPr>
          <a:xfrm>
            <a:off x="6231725" y="2254025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8" name="Google Shape;4458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22301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Driver</a:t>
            </a:r>
            <a:endParaRPr/>
          </a:p>
        </p:txBody>
      </p:sp>
      <p:sp>
        <p:nvSpPr>
          <p:cNvPr id="4459" name="Google Shape;4459;g24e334d10d6_0_0"/>
          <p:cNvSpPr/>
          <p:nvPr/>
        </p:nvSpPr>
        <p:spPr>
          <a:xfrm>
            <a:off x="6231725" y="2808425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0" name="Google Shape;4460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27845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Price/ fare</a:t>
            </a:r>
            <a:endParaRPr/>
          </a:p>
        </p:txBody>
      </p:sp>
      <p:sp>
        <p:nvSpPr>
          <p:cNvPr id="4461" name="Google Shape;4461;g24e334d10d6_0_0"/>
          <p:cNvSpPr/>
          <p:nvPr/>
        </p:nvSpPr>
        <p:spPr>
          <a:xfrm>
            <a:off x="6231725" y="3362825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2" name="Google Shape;4462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33389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Car condition</a:t>
            </a:r>
            <a:endParaRPr/>
          </a:p>
        </p:txBody>
      </p:sp>
      <p:sp>
        <p:nvSpPr>
          <p:cNvPr id="4463" name="Google Shape;4463;g24e334d10d6_0_0"/>
          <p:cNvSpPr/>
          <p:nvPr/>
        </p:nvSpPr>
        <p:spPr>
          <a:xfrm>
            <a:off x="6231725" y="3916950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4" name="Google Shape;4464;g24e334d10d6_0_0"/>
          <p:cNvSpPr txBox="1">
            <a:spLocks noGrp="1"/>
          </p:cNvSpPr>
          <p:nvPr>
            <p:ph type="subTitle" idx="4294967295"/>
          </p:nvPr>
        </p:nvSpPr>
        <p:spPr>
          <a:xfrm>
            <a:off x="6542100" y="38931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Cancellation</a:t>
            </a:r>
            <a:endParaRPr/>
          </a:p>
        </p:txBody>
      </p:sp>
      <p:pic>
        <p:nvPicPr>
          <p:cNvPr id="4465" name="Google Shape;4465;g24e334d10d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835" y="2254025"/>
            <a:ext cx="444300" cy="4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6" name="Google Shape;4466;g24e334d10d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713" y="3958838"/>
            <a:ext cx="360525" cy="3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7" name="Google Shape;4467;g24e334d10d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4725" y="3404725"/>
            <a:ext cx="360500" cy="3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8" name="Google Shape;4468;g24e334d10d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4738" y="2871263"/>
            <a:ext cx="360500" cy="3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455;g24e334d10d6_0_0">
            <a:extLst>
              <a:ext uri="{FF2B5EF4-FFF2-40B4-BE49-F238E27FC236}">
                <a16:creationId xmlns:a16="http://schemas.microsoft.com/office/drawing/2014/main" id="{6DA72028-0414-BC93-80A2-FA5A8C04C80E}"/>
              </a:ext>
            </a:extLst>
          </p:cNvPr>
          <p:cNvSpPr txBox="1"/>
          <p:nvPr/>
        </p:nvSpPr>
        <p:spPr>
          <a:xfrm>
            <a:off x="228586" y="3569950"/>
            <a:ext cx="536738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From Google Apps review, the driver is the most complained topics, while safety is only mentioned several times, the users complained about safety driving and tracking doesnt work.</a:t>
            </a:r>
            <a:endParaRPr sz="15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p2"/>
          <p:cNvSpPr txBox="1">
            <a:spLocks noGrp="1"/>
          </p:cNvSpPr>
          <p:nvPr>
            <p:ph type="title"/>
          </p:nvPr>
        </p:nvSpPr>
        <p:spPr>
          <a:xfrm>
            <a:off x="720000" y="16447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Dependency Ratios (World Bank)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264" name="Google Shape;42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178" y="2166505"/>
            <a:ext cx="8141880" cy="106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5" name="Google Shape;426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78" y="3376536"/>
            <a:ext cx="8146472" cy="852585"/>
          </a:xfrm>
          <a:prstGeom prst="rect">
            <a:avLst/>
          </a:prstGeom>
          <a:noFill/>
          <a:ln>
            <a:noFill/>
          </a:ln>
        </p:spPr>
      </p:pic>
      <p:sp>
        <p:nvSpPr>
          <p:cNvPr id="4266" name="Google Shape;4266;p2"/>
          <p:cNvSpPr txBox="1"/>
          <p:nvPr/>
        </p:nvSpPr>
        <p:spPr>
          <a:xfrm>
            <a:off x="1124734" y="791669"/>
            <a:ext cx="6894532" cy="9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From 2027 forwards, the dependency ratio (age &lt;15y.o. And &gt;64y.o. compared to working age of 15-64 y.o.) will be increasing. It means the potential user base will be need an assistance and protection from the working age people is growing bigger.</a:t>
            </a:r>
            <a:endParaRPr sz="1600" b="0" i="0" u="none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1" name="Google Shape;4271;p3"/>
          <p:cNvSpPr txBox="1">
            <a:spLocks noGrp="1"/>
          </p:cNvSpPr>
          <p:nvPr>
            <p:ph type="title"/>
          </p:nvPr>
        </p:nvSpPr>
        <p:spPr>
          <a:xfrm>
            <a:off x="720000" y="207219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Ride Hailing Safety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72" name="Google Shape;4272;p3"/>
          <p:cNvSpPr txBox="1"/>
          <p:nvPr/>
        </p:nvSpPr>
        <p:spPr>
          <a:xfrm>
            <a:off x="906525" y="3685537"/>
            <a:ext cx="6894532" cy="964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Ride Hailing safety is a big concern especially for parents who order the service for their underage kids, and this is also applied with adult/ From Alarms.org 23% on Uber reported uncomfortable behaviour of the driver.</a:t>
            </a:r>
            <a:endParaRPr sz="1600" b="0" i="0" u="none" strike="noStrike" cap="none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273" name="Google Shape;4273;p3" descr="Most Parents Concerned About Safety Of Teens Using Ride Sharing Servic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948" y="855890"/>
            <a:ext cx="3386545" cy="283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4" name="Google Shape;4274;p3" descr="Women Don't Feel Safe During Uber and Lyft Rides Says Survey | auto  connected car new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53791" y="855890"/>
            <a:ext cx="3818557" cy="286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9" name="Google Shape;4279;p4"/>
          <p:cNvSpPr/>
          <p:nvPr/>
        </p:nvSpPr>
        <p:spPr>
          <a:xfrm rot="10521406">
            <a:off x="7055635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0" name="Google Shape;4280;p4"/>
          <p:cNvSpPr/>
          <p:nvPr/>
        </p:nvSpPr>
        <p:spPr>
          <a:xfrm rot="-10521406" flipH="1">
            <a:off x="-204490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1" name="Google Shape;4281;p4"/>
          <p:cNvSpPr/>
          <p:nvPr/>
        </p:nvSpPr>
        <p:spPr>
          <a:xfrm rot="278594" flipH="1">
            <a:off x="7055635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2" name="Google Shape;428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>
                <a:solidFill>
                  <a:schemeClr val="dk2"/>
                </a:solidFill>
              </a:rPr>
              <a:t>Safety Concern Use Cases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3" name="Google Shape;4283;p4"/>
          <p:cNvSpPr/>
          <p:nvPr/>
        </p:nvSpPr>
        <p:spPr>
          <a:xfrm rot="-278594">
            <a:off x="-204490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4" name="Google Shape;4284;p4"/>
          <p:cNvSpPr txBox="1">
            <a:spLocks noGrp="1"/>
          </p:cNvSpPr>
          <p:nvPr>
            <p:ph type="title" idx="2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4285" name="Google Shape;4285;p4"/>
          <p:cNvSpPr txBox="1">
            <a:spLocks noGrp="1"/>
          </p:cNvSpPr>
          <p:nvPr>
            <p:ph type="subTitle" idx="1"/>
          </p:nvPr>
        </p:nvSpPr>
        <p:spPr>
          <a:xfrm>
            <a:off x="2145273" y="1470325"/>
            <a:ext cx="2425730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Under 18 Passenger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6" name="Google Shape;4286;p4"/>
          <p:cNvSpPr txBox="1">
            <a:spLocks noGrp="1"/>
          </p:cNvSpPr>
          <p:nvPr>
            <p:ph type="subTitle" idx="3"/>
          </p:nvPr>
        </p:nvSpPr>
        <p:spPr>
          <a:xfrm>
            <a:off x="2196961" y="1935701"/>
            <a:ext cx="2281521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Under 18 passenger can’t register to the Services, needs adult to order, don’t have control over the apps.</a:t>
            </a:r>
            <a:endParaRPr sz="1400"/>
          </a:p>
        </p:txBody>
      </p:sp>
      <p:sp>
        <p:nvSpPr>
          <p:cNvPr id="4287" name="Google Shape;4287;p4"/>
          <p:cNvSpPr txBox="1">
            <a:spLocks noGrp="1"/>
          </p:cNvSpPr>
          <p:nvPr>
            <p:ph type="title" idx="4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4288" name="Google Shape;4288;p4"/>
          <p:cNvSpPr txBox="1">
            <a:spLocks noGrp="1"/>
          </p:cNvSpPr>
          <p:nvPr>
            <p:ph type="subTitle" idx="5"/>
          </p:nvPr>
        </p:nvSpPr>
        <p:spPr>
          <a:xfrm>
            <a:off x="2213099" y="3258475"/>
            <a:ext cx="2456789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>
                <a:solidFill>
                  <a:srgbClr val="FFC000"/>
                </a:solidFill>
              </a:rPr>
              <a:t>Medical Emergency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4289" name="Google Shape;4289;p4"/>
          <p:cNvSpPr txBox="1">
            <a:spLocks noGrp="1"/>
          </p:cNvSpPr>
          <p:nvPr>
            <p:ph type="subTitle" idx="6"/>
          </p:nvPr>
        </p:nvSpPr>
        <p:spPr>
          <a:xfrm>
            <a:off x="2213099" y="3702825"/>
            <a:ext cx="2357903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People (especially old people) can’t order services to go to the hospital, and far away from their family.</a:t>
            </a:r>
            <a:endParaRPr sz="1400"/>
          </a:p>
        </p:txBody>
      </p:sp>
      <p:sp>
        <p:nvSpPr>
          <p:cNvPr id="4290" name="Google Shape;4290;p4"/>
          <p:cNvSpPr txBox="1">
            <a:spLocks noGrp="1"/>
          </p:cNvSpPr>
          <p:nvPr>
            <p:ph type="title" idx="7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4291" name="Google Shape;4291;p4"/>
          <p:cNvSpPr txBox="1">
            <a:spLocks noGrp="1"/>
          </p:cNvSpPr>
          <p:nvPr>
            <p:ph type="subTitle" idx="8"/>
          </p:nvPr>
        </p:nvSpPr>
        <p:spPr>
          <a:xfrm>
            <a:off x="4916259" y="1510226"/>
            <a:ext cx="2192896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School Commutes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92" name="Google Shape;4292;p4"/>
          <p:cNvSpPr txBox="1">
            <a:spLocks noGrp="1"/>
          </p:cNvSpPr>
          <p:nvPr>
            <p:ph type="subTitle" idx="9"/>
          </p:nvPr>
        </p:nvSpPr>
        <p:spPr>
          <a:xfrm>
            <a:off x="4805063" y="1968701"/>
            <a:ext cx="2192896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Usually junior high school or younger with busy parents will hiring service for their kids commute, not owning a phone.</a:t>
            </a:r>
            <a:endParaRPr sz="1400"/>
          </a:p>
        </p:txBody>
      </p:sp>
      <p:sp>
        <p:nvSpPr>
          <p:cNvPr id="4293" name="Google Shape;4293;p4"/>
          <p:cNvSpPr txBox="1">
            <a:spLocks noGrp="1"/>
          </p:cNvSpPr>
          <p:nvPr>
            <p:ph type="title" idx="13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4294" name="Google Shape;4294;p4"/>
          <p:cNvSpPr txBox="1">
            <a:spLocks noGrp="1"/>
          </p:cNvSpPr>
          <p:nvPr>
            <p:ph type="subTitle" idx="14"/>
          </p:nvPr>
        </p:nvSpPr>
        <p:spPr>
          <a:xfrm>
            <a:off x="4230245" y="3311223"/>
            <a:ext cx="2757955" cy="36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>
                <a:solidFill>
                  <a:schemeClr val="dk2"/>
                </a:solidFill>
              </a:rPr>
              <a:t>Woman Alone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95" name="Google Shape;4295;p4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400"/>
              <a:t>Women is vulnerable from bad driver as mentioned in the slide before.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9" name="Google Shape;4449;p5"/>
          <p:cNvSpPr txBox="1"/>
          <p:nvPr/>
        </p:nvSpPr>
        <p:spPr>
          <a:xfrm>
            <a:off x="1665462" y="471117"/>
            <a:ext cx="5928013" cy="10772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</a:pPr>
            <a:r>
              <a:rPr lang="pt-BR" sz="3200" b="0" i="0" u="none" strike="noStrike" cap="none" dirty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Safe Family Linked Services</a:t>
            </a:r>
            <a:endParaRPr sz="3200" b="0" i="0" u="none" strike="noStrike" cap="none" dirty="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0" name="Google Shape;4300;p5"/>
          <p:cNvSpPr txBox="1">
            <a:spLocks noGrp="1"/>
          </p:cNvSpPr>
          <p:nvPr>
            <p:ph type="title"/>
          </p:nvPr>
        </p:nvSpPr>
        <p:spPr>
          <a:xfrm>
            <a:off x="613414" y="24702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Our 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01" name="Google Shape;4301;p5"/>
          <p:cNvSpPr txBox="1">
            <a:spLocks noGrp="1"/>
          </p:cNvSpPr>
          <p:nvPr>
            <p:ph type="subTitle" idx="4294967295"/>
          </p:nvPr>
        </p:nvSpPr>
        <p:spPr>
          <a:xfrm>
            <a:off x="571286" y="3630248"/>
            <a:ext cx="20817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apps can be linked to the other apps via authentification.</a:t>
            </a: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2" name="Google Shape;4302;p5"/>
          <p:cNvSpPr txBox="1">
            <a:spLocks noGrp="1"/>
          </p:cNvSpPr>
          <p:nvPr>
            <p:ph type="subTitle" idx="4294967295"/>
          </p:nvPr>
        </p:nvSpPr>
        <p:spPr>
          <a:xfrm>
            <a:off x="2553254" y="3654096"/>
            <a:ext cx="20817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apps will authorized driver ID to the parents/guardian.</a:t>
            </a: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3" name="Google Shape;4303;p5"/>
          <p:cNvSpPr txBox="1">
            <a:spLocks noGrp="1"/>
          </p:cNvSpPr>
          <p:nvPr>
            <p:ph type="subTitle" idx="4294967295"/>
          </p:nvPr>
        </p:nvSpPr>
        <p:spPr>
          <a:xfrm>
            <a:off x="4676621" y="3656017"/>
            <a:ext cx="1756381" cy="109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Can be tracked with the apps, or IoT with GPS enabled feature.</a:t>
            </a:r>
            <a:endParaRPr sz="1600" b="0" i="0" u="none" strike="noStrike" cap="non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4" name="Google Shape;4304;p5"/>
          <p:cNvSpPr txBox="1">
            <a:spLocks noGrp="1"/>
          </p:cNvSpPr>
          <p:nvPr>
            <p:ph type="subTitle" idx="4294967295"/>
          </p:nvPr>
        </p:nvSpPr>
        <p:spPr>
          <a:xfrm>
            <a:off x="6637714" y="3654096"/>
            <a:ext cx="1935000" cy="6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600" b="0" i="0" u="none" strike="noStrike" cap="non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Creating safety features, like QR Code Landing, </a:t>
            </a:r>
            <a:r>
              <a:rPr lang="pt-BR" dirty="0"/>
              <a:t>an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 Scheduled Ride.</a:t>
            </a:r>
            <a:endParaRPr sz="1600" b="0" i="0" u="none" strike="noStrike" cap="none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5" name="Google Shape;4305;p5"/>
          <p:cNvSpPr/>
          <p:nvPr/>
        </p:nvSpPr>
        <p:spPr>
          <a:xfrm>
            <a:off x="828386" y="1476150"/>
            <a:ext cx="1567500" cy="4443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6" name="Google Shape;4306;p5"/>
          <p:cNvSpPr txBox="1">
            <a:spLocks noGrp="1"/>
          </p:cNvSpPr>
          <p:nvPr>
            <p:ph type="subTitle" idx="4294967295"/>
          </p:nvPr>
        </p:nvSpPr>
        <p:spPr>
          <a:xfrm>
            <a:off x="613413" y="1452300"/>
            <a:ext cx="2039569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Linked Apps</a:t>
            </a:r>
            <a:endParaRPr sz="2200" b="0" i="0" u="none" strike="noStrike" cap="none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7" name="Google Shape;4307;p5"/>
          <p:cNvSpPr/>
          <p:nvPr/>
        </p:nvSpPr>
        <p:spPr>
          <a:xfrm>
            <a:off x="2569841" y="1473853"/>
            <a:ext cx="2048481" cy="75243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8" name="Google Shape;4308;p5"/>
          <p:cNvSpPr txBox="1">
            <a:spLocks noGrp="1"/>
          </p:cNvSpPr>
          <p:nvPr>
            <p:ph type="subTitle" idx="4294967295"/>
          </p:nvPr>
        </p:nvSpPr>
        <p:spPr>
          <a:xfrm>
            <a:off x="2645899" y="1452300"/>
            <a:ext cx="1896367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Driver ID &amp; Rate-Based Fee</a:t>
            </a:r>
            <a:endParaRPr sz="2200" b="0" i="0" u="none" strike="noStrike" cap="none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09" name="Google Shape;4309;p5"/>
          <p:cNvSpPr/>
          <p:nvPr/>
        </p:nvSpPr>
        <p:spPr>
          <a:xfrm>
            <a:off x="4793871" y="1476150"/>
            <a:ext cx="1567500" cy="444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0" name="Google Shape;4310;p5"/>
          <p:cNvSpPr txBox="1">
            <a:spLocks noGrp="1"/>
          </p:cNvSpPr>
          <p:nvPr>
            <p:ph type="subTitle" idx="4294967295"/>
          </p:nvPr>
        </p:nvSpPr>
        <p:spPr>
          <a:xfrm>
            <a:off x="4840371" y="1452300"/>
            <a:ext cx="14778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GPS Track</a:t>
            </a:r>
            <a:endParaRPr sz="2200" b="0" i="0" u="none" strike="noStrike" cap="none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11" name="Google Shape;4311;p5"/>
          <p:cNvSpPr/>
          <p:nvPr/>
        </p:nvSpPr>
        <p:spPr>
          <a:xfrm>
            <a:off x="6717723" y="1476150"/>
            <a:ext cx="1812864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2" name="Google Shape;4312;p5"/>
          <p:cNvSpPr txBox="1">
            <a:spLocks noGrp="1"/>
          </p:cNvSpPr>
          <p:nvPr>
            <p:ph type="subTitle" idx="4294967295"/>
          </p:nvPr>
        </p:nvSpPr>
        <p:spPr>
          <a:xfrm>
            <a:off x="6758396" y="1454387"/>
            <a:ext cx="1779199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 b="0" i="0" u="none" strike="noStrike" cap="none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Safe Features</a:t>
            </a:r>
            <a:endParaRPr sz="2200" b="0" i="0" u="none" strike="noStrike" cap="none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335" name="Google Shape;4335;p5"/>
          <p:cNvGrpSpPr/>
          <p:nvPr/>
        </p:nvGrpSpPr>
        <p:grpSpPr>
          <a:xfrm>
            <a:off x="3151474" y="2425085"/>
            <a:ext cx="872400" cy="872400"/>
            <a:chOff x="3151474" y="2425085"/>
            <a:chExt cx="872400" cy="872400"/>
          </a:xfrm>
        </p:grpSpPr>
        <p:sp>
          <p:nvSpPr>
            <p:cNvPr id="4336" name="Google Shape;4336;p5"/>
            <p:cNvSpPr/>
            <p:nvPr/>
          </p:nvSpPr>
          <p:spPr>
            <a:xfrm>
              <a:off x="3151474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37" name="Google Shape;4337;p5"/>
            <p:cNvGrpSpPr/>
            <p:nvPr/>
          </p:nvGrpSpPr>
          <p:grpSpPr>
            <a:xfrm>
              <a:off x="3298915" y="2587999"/>
              <a:ext cx="590376" cy="590337"/>
              <a:chOff x="4058472" y="1571978"/>
              <a:chExt cx="331579" cy="331557"/>
            </a:xfrm>
          </p:grpSpPr>
          <p:sp>
            <p:nvSpPr>
              <p:cNvPr id="4338" name="Google Shape;4338;p5"/>
              <p:cNvSpPr/>
              <p:nvPr/>
            </p:nvSpPr>
            <p:spPr>
              <a:xfrm>
                <a:off x="4058472" y="1591464"/>
                <a:ext cx="172420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746" y="2826"/>
                    </a:lnTo>
                    <a:lnTo>
                      <a:pt x="7190" y="2538"/>
                    </a:lnTo>
                    <a:lnTo>
                      <a:pt x="7476" y="1269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9" name="Google Shape;4339;p5"/>
              <p:cNvSpPr/>
              <p:nvPr/>
            </p:nvSpPr>
            <p:spPr>
              <a:xfrm>
                <a:off x="4224250" y="1591464"/>
                <a:ext cx="16580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807" y="2826"/>
                    </a:lnTo>
                    <a:lnTo>
                      <a:pt x="7190" y="2538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0" name="Google Shape;4340;p5"/>
              <p:cNvSpPr/>
              <p:nvPr/>
            </p:nvSpPr>
            <p:spPr>
              <a:xfrm>
                <a:off x="4097489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1" name="Google Shape;4341;p5"/>
              <p:cNvSpPr/>
              <p:nvPr/>
            </p:nvSpPr>
            <p:spPr>
              <a:xfrm>
                <a:off x="4136484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2" name="Google Shape;4342;p5"/>
              <p:cNvSpPr/>
              <p:nvPr/>
            </p:nvSpPr>
            <p:spPr>
              <a:xfrm>
                <a:off x="4175501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3" name="Google Shape;4343;p5"/>
              <p:cNvSpPr/>
              <p:nvPr/>
            </p:nvSpPr>
            <p:spPr>
              <a:xfrm>
                <a:off x="4253513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4" name="Google Shape;4344;p5"/>
              <p:cNvSpPr/>
              <p:nvPr/>
            </p:nvSpPr>
            <p:spPr>
              <a:xfrm>
                <a:off x="4292508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5" name="Google Shape;4345;p5"/>
              <p:cNvSpPr/>
              <p:nvPr/>
            </p:nvSpPr>
            <p:spPr>
              <a:xfrm>
                <a:off x="4331525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6" name="Google Shape;4346;p5"/>
              <p:cNvSpPr/>
              <p:nvPr/>
            </p:nvSpPr>
            <p:spPr>
              <a:xfrm>
                <a:off x="4214496" y="1571978"/>
                <a:ext cx="16396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710" y="89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7" name="Google Shape;4347;p5"/>
              <p:cNvSpPr/>
              <p:nvPr/>
            </p:nvSpPr>
            <p:spPr>
              <a:xfrm>
                <a:off x="4224250" y="1571978"/>
                <a:ext cx="9777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8" name="Google Shape;4348;p5"/>
              <p:cNvSpPr/>
              <p:nvPr/>
            </p:nvSpPr>
            <p:spPr>
              <a:xfrm>
                <a:off x="4058472" y="1649967"/>
                <a:ext cx="172420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476" y="3641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9" name="Google Shape;4349;p5"/>
              <p:cNvSpPr/>
              <p:nvPr/>
            </p:nvSpPr>
            <p:spPr>
              <a:xfrm>
                <a:off x="4224250" y="1649967"/>
                <a:ext cx="165801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0" name="Google Shape;4350;p5"/>
              <p:cNvSpPr/>
              <p:nvPr/>
            </p:nvSpPr>
            <p:spPr>
              <a:xfrm>
                <a:off x="4142756" y="1688984"/>
                <a:ext cx="88135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671" extrusionOk="0">
                    <a:moveTo>
                      <a:pt x="1118" y="0"/>
                    </a:moveTo>
                    <a:cubicBezTo>
                      <a:pt x="1117" y="3"/>
                      <a:pt x="1117" y="4"/>
                      <a:pt x="1117" y="4"/>
                    </a:cubicBezTo>
                    <a:cubicBezTo>
                      <a:pt x="1117" y="4"/>
                      <a:pt x="1118" y="2"/>
                      <a:pt x="1118" y="2"/>
                    </a:cubicBezTo>
                    <a:lnTo>
                      <a:pt x="1118" y="2"/>
                    </a:lnTo>
                    <a:cubicBezTo>
                      <a:pt x="1119" y="2"/>
                      <a:pt x="1067" y="172"/>
                      <a:pt x="1" y="3383"/>
                    </a:cubicBezTo>
                    <a:lnTo>
                      <a:pt x="1964" y="3671"/>
                    </a:lnTo>
                    <a:lnTo>
                      <a:pt x="3535" y="3383"/>
                    </a:lnTo>
                    <a:lnTo>
                      <a:pt x="3821" y="1828"/>
                    </a:lnTo>
                    <a:lnTo>
                      <a:pt x="353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1" name="Google Shape;4351;p5"/>
              <p:cNvSpPr/>
              <p:nvPr/>
            </p:nvSpPr>
            <p:spPr>
              <a:xfrm>
                <a:off x="4224250" y="1688984"/>
                <a:ext cx="81863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671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1722" y="3671"/>
                    </a:lnTo>
                    <a:lnTo>
                      <a:pt x="3549" y="3383"/>
                    </a:lnTo>
                    <a:cubicBezTo>
                      <a:pt x="2483" y="172"/>
                      <a:pt x="2420" y="2"/>
                      <a:pt x="2418" y="2"/>
                    </a:cubicBezTo>
                    <a:lnTo>
                      <a:pt x="2418" y="2"/>
                    </a:lnTo>
                    <a:cubicBezTo>
                      <a:pt x="2418" y="2"/>
                      <a:pt x="2418" y="4"/>
                      <a:pt x="2418" y="4"/>
                    </a:cubicBezTo>
                    <a:cubicBezTo>
                      <a:pt x="2418" y="4"/>
                      <a:pt x="2418" y="3"/>
                      <a:pt x="2417" y="0"/>
                    </a:cubicBez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2" name="Google Shape;4352;p5"/>
              <p:cNvSpPr/>
              <p:nvPr/>
            </p:nvSpPr>
            <p:spPr>
              <a:xfrm>
                <a:off x="4163303" y="1708493"/>
                <a:ext cx="67589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25" extrusionOk="0">
                    <a:moveTo>
                      <a:pt x="831" y="0"/>
                    </a:moveTo>
                    <a:cubicBezTo>
                      <a:pt x="830" y="5"/>
                      <a:pt x="830" y="6"/>
                      <a:pt x="831" y="6"/>
                    </a:cubicBezTo>
                    <a:cubicBezTo>
                      <a:pt x="831" y="6"/>
                      <a:pt x="833" y="3"/>
                      <a:pt x="833" y="3"/>
                    </a:cubicBezTo>
                    <a:lnTo>
                      <a:pt x="833" y="3"/>
                    </a:lnTo>
                    <a:cubicBezTo>
                      <a:pt x="837" y="3"/>
                      <a:pt x="791" y="155"/>
                      <a:pt x="0" y="2537"/>
                    </a:cubicBezTo>
                    <a:lnTo>
                      <a:pt x="1315" y="2825"/>
                    </a:lnTo>
                    <a:lnTo>
                      <a:pt x="2644" y="2537"/>
                    </a:lnTo>
                    <a:lnTo>
                      <a:pt x="2930" y="1345"/>
                    </a:lnTo>
                    <a:lnTo>
                      <a:pt x="2644" y="0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3" name="Google Shape;4353;p5"/>
              <p:cNvSpPr/>
              <p:nvPr/>
            </p:nvSpPr>
            <p:spPr>
              <a:xfrm>
                <a:off x="4224250" y="1708493"/>
                <a:ext cx="61317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825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330" y="2825"/>
                    </a:lnTo>
                    <a:lnTo>
                      <a:pt x="2659" y="2537"/>
                    </a:lnTo>
                    <a:cubicBezTo>
                      <a:pt x="1868" y="155"/>
                      <a:pt x="1812" y="3"/>
                      <a:pt x="1812" y="3"/>
                    </a:cubicBezTo>
                    <a:lnTo>
                      <a:pt x="1812" y="3"/>
                    </a:lnTo>
                    <a:cubicBezTo>
                      <a:pt x="1812" y="3"/>
                      <a:pt x="1814" y="6"/>
                      <a:pt x="1814" y="6"/>
                    </a:cubicBezTo>
                    <a:cubicBezTo>
                      <a:pt x="1814" y="6"/>
                      <a:pt x="1814" y="5"/>
                      <a:pt x="1813" y="0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4" name="Google Shape;4354;p5"/>
              <p:cNvSpPr/>
              <p:nvPr/>
            </p:nvSpPr>
            <p:spPr>
              <a:xfrm>
                <a:off x="4136484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5" name="Google Shape;4355;p5"/>
              <p:cNvSpPr/>
              <p:nvPr/>
            </p:nvSpPr>
            <p:spPr>
              <a:xfrm>
                <a:off x="4292508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6" name="Google Shape;4356;p5"/>
              <p:cNvSpPr/>
              <p:nvPr/>
            </p:nvSpPr>
            <p:spPr>
              <a:xfrm>
                <a:off x="4116998" y="1766996"/>
                <a:ext cx="113893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3384" extrusionOk="0">
                    <a:moveTo>
                      <a:pt x="0" y="0"/>
                    </a:moveTo>
                    <a:lnTo>
                      <a:pt x="0" y="3383"/>
                    </a:lnTo>
                    <a:lnTo>
                      <a:pt x="4652" y="3383"/>
                    </a:lnTo>
                    <a:lnTo>
                      <a:pt x="4938" y="1692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7" name="Google Shape;4357;p5"/>
              <p:cNvSpPr/>
              <p:nvPr/>
            </p:nvSpPr>
            <p:spPr>
              <a:xfrm>
                <a:off x="4224250" y="1766996"/>
                <a:ext cx="107298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384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4652" y="3383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8" name="Google Shape;4358;p5"/>
              <p:cNvSpPr/>
              <p:nvPr/>
            </p:nvSpPr>
            <p:spPr>
              <a:xfrm>
                <a:off x="4155993" y="1796236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9" name="Google Shape;4359;p5"/>
              <p:cNvSpPr/>
              <p:nvPr/>
            </p:nvSpPr>
            <p:spPr>
              <a:xfrm>
                <a:off x="4273022" y="1796236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0" name="Google Shape;4360;p5"/>
              <p:cNvSpPr/>
              <p:nvPr/>
            </p:nvSpPr>
            <p:spPr>
              <a:xfrm>
                <a:off x="4195010" y="1796236"/>
                <a:ext cx="3588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269" y="847"/>
                    </a:lnTo>
                    <a:lnTo>
                      <a:pt x="1555" y="424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1" name="Google Shape;4361;p5"/>
              <p:cNvSpPr/>
              <p:nvPr/>
            </p:nvSpPr>
            <p:spPr>
              <a:xfrm>
                <a:off x="4224250" y="1796236"/>
                <a:ext cx="2928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269" y="847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362" name="Google Shape;4362;p5"/>
          <p:cNvGrpSpPr/>
          <p:nvPr/>
        </p:nvGrpSpPr>
        <p:grpSpPr>
          <a:xfrm>
            <a:off x="7169014" y="2425085"/>
            <a:ext cx="872400" cy="872400"/>
            <a:chOff x="7169014" y="2425085"/>
            <a:chExt cx="872400" cy="872400"/>
          </a:xfrm>
        </p:grpSpPr>
        <p:sp>
          <p:nvSpPr>
            <p:cNvPr id="4363" name="Google Shape;4363;p5"/>
            <p:cNvSpPr/>
            <p:nvPr/>
          </p:nvSpPr>
          <p:spPr>
            <a:xfrm>
              <a:off x="7169014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64" name="Google Shape;4364;p5"/>
            <p:cNvGrpSpPr/>
            <p:nvPr/>
          </p:nvGrpSpPr>
          <p:grpSpPr>
            <a:xfrm>
              <a:off x="7310025" y="2587979"/>
              <a:ext cx="590378" cy="590378"/>
              <a:chOff x="4058472" y="2190839"/>
              <a:chExt cx="331580" cy="331580"/>
            </a:xfrm>
          </p:grpSpPr>
          <p:sp>
            <p:nvSpPr>
              <p:cNvPr id="4365" name="Google Shape;4365;p5"/>
              <p:cNvSpPr/>
              <p:nvPr/>
            </p:nvSpPr>
            <p:spPr>
              <a:xfrm>
                <a:off x="4058472" y="2190839"/>
                <a:ext cx="172420" cy="195065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8459" extrusionOk="0">
                    <a:moveTo>
                      <a:pt x="1" y="1"/>
                    </a:moveTo>
                    <a:lnTo>
                      <a:pt x="1" y="8458"/>
                    </a:lnTo>
                    <a:lnTo>
                      <a:pt x="7190" y="8458"/>
                    </a:lnTo>
                    <a:lnTo>
                      <a:pt x="7476" y="4183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6" name="Google Shape;4366;p5"/>
              <p:cNvSpPr/>
              <p:nvPr/>
            </p:nvSpPr>
            <p:spPr>
              <a:xfrm>
                <a:off x="4224250" y="2190839"/>
                <a:ext cx="165801" cy="195065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8459" extrusionOk="0">
                    <a:moveTo>
                      <a:pt x="1" y="1"/>
                    </a:moveTo>
                    <a:lnTo>
                      <a:pt x="1" y="8458"/>
                    </a:lnTo>
                    <a:lnTo>
                      <a:pt x="7190" y="8458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7" name="Google Shape;4367;p5"/>
              <p:cNvSpPr/>
              <p:nvPr/>
            </p:nvSpPr>
            <p:spPr>
              <a:xfrm>
                <a:off x="4097489" y="2249342"/>
                <a:ext cx="39018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8" name="Google Shape;4368;p5"/>
              <p:cNvSpPr/>
              <p:nvPr/>
            </p:nvSpPr>
            <p:spPr>
              <a:xfrm>
                <a:off x="4097489" y="2288360"/>
                <a:ext cx="39018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1692" y="846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9" name="Google Shape;4369;p5"/>
              <p:cNvSpPr/>
              <p:nvPr/>
            </p:nvSpPr>
            <p:spPr>
              <a:xfrm>
                <a:off x="4097489" y="2327354"/>
                <a:ext cx="39018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0" name="Google Shape;4370;p5"/>
              <p:cNvSpPr/>
              <p:nvPr/>
            </p:nvSpPr>
            <p:spPr>
              <a:xfrm>
                <a:off x="4312017" y="2249342"/>
                <a:ext cx="3904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1" name="Google Shape;4371;p5"/>
              <p:cNvSpPr/>
              <p:nvPr/>
            </p:nvSpPr>
            <p:spPr>
              <a:xfrm>
                <a:off x="4312017" y="2288360"/>
                <a:ext cx="3904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1692" y="846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2" name="Google Shape;4372;p5"/>
              <p:cNvSpPr/>
              <p:nvPr/>
            </p:nvSpPr>
            <p:spPr>
              <a:xfrm>
                <a:off x="4312017" y="2327354"/>
                <a:ext cx="3904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692" y="847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3" name="Google Shape;4373;p5"/>
              <p:cNvSpPr/>
              <p:nvPr/>
            </p:nvSpPr>
            <p:spPr>
              <a:xfrm>
                <a:off x="4175501" y="2450979"/>
                <a:ext cx="55390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38" extrusionOk="0">
                    <a:moveTo>
                      <a:pt x="1058" y="1"/>
                    </a:moveTo>
                    <a:cubicBezTo>
                      <a:pt x="423" y="363"/>
                      <a:pt x="0" y="1043"/>
                      <a:pt x="0" y="1829"/>
                    </a:cubicBezTo>
                    <a:lnTo>
                      <a:pt x="0" y="2251"/>
                    </a:lnTo>
                    <a:lnTo>
                      <a:pt x="1163" y="2538"/>
                    </a:lnTo>
                    <a:lnTo>
                      <a:pt x="2115" y="2251"/>
                    </a:lnTo>
                    <a:lnTo>
                      <a:pt x="2401" y="1390"/>
                    </a:lnTo>
                    <a:lnTo>
                      <a:pt x="2115" y="560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4" name="Google Shape;4374;p5"/>
              <p:cNvSpPr/>
              <p:nvPr/>
            </p:nvSpPr>
            <p:spPr>
              <a:xfrm>
                <a:off x="4224250" y="2450979"/>
                <a:ext cx="48795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538" extrusionOk="0">
                    <a:moveTo>
                      <a:pt x="1058" y="1"/>
                    </a:moveTo>
                    <a:lnTo>
                      <a:pt x="1" y="560"/>
                    </a:lnTo>
                    <a:lnTo>
                      <a:pt x="1" y="2251"/>
                    </a:lnTo>
                    <a:lnTo>
                      <a:pt x="937" y="2538"/>
                    </a:lnTo>
                    <a:lnTo>
                      <a:pt x="2115" y="2251"/>
                    </a:lnTo>
                    <a:lnTo>
                      <a:pt x="2115" y="1829"/>
                    </a:lnTo>
                    <a:cubicBezTo>
                      <a:pt x="2115" y="1043"/>
                      <a:pt x="1692" y="363"/>
                      <a:pt x="105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5" name="Google Shape;4375;p5"/>
              <p:cNvSpPr/>
              <p:nvPr/>
            </p:nvSpPr>
            <p:spPr>
              <a:xfrm>
                <a:off x="4175501" y="2502887"/>
                <a:ext cx="55390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2115" y="846"/>
                    </a:lnTo>
                    <a:lnTo>
                      <a:pt x="2401" y="498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6" name="Google Shape;4376;p5"/>
              <p:cNvSpPr/>
              <p:nvPr/>
            </p:nvSpPr>
            <p:spPr>
              <a:xfrm>
                <a:off x="4224250" y="2502887"/>
                <a:ext cx="48795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2115" y="84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7" name="Google Shape;4377;p5"/>
              <p:cNvSpPr/>
              <p:nvPr/>
            </p:nvSpPr>
            <p:spPr>
              <a:xfrm>
                <a:off x="4195010" y="2405366"/>
                <a:ext cx="35881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539" extrusionOk="0">
                    <a:moveTo>
                      <a:pt x="1269" y="1"/>
                    </a:moveTo>
                    <a:cubicBezTo>
                      <a:pt x="574" y="1"/>
                      <a:pt x="0" y="575"/>
                      <a:pt x="0" y="1269"/>
                    </a:cubicBezTo>
                    <a:cubicBezTo>
                      <a:pt x="0" y="1964"/>
                      <a:pt x="574" y="2538"/>
                      <a:pt x="1269" y="2538"/>
                    </a:cubicBezTo>
                    <a:lnTo>
                      <a:pt x="1555" y="1269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DE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8" name="Google Shape;4378;p5"/>
              <p:cNvSpPr/>
              <p:nvPr/>
            </p:nvSpPr>
            <p:spPr>
              <a:xfrm>
                <a:off x="4224250" y="2405366"/>
                <a:ext cx="29286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2539" extrusionOk="0">
                    <a:moveTo>
                      <a:pt x="1" y="1"/>
                    </a:moveTo>
                    <a:lnTo>
                      <a:pt x="1" y="2538"/>
                    </a:lnTo>
                    <a:cubicBezTo>
                      <a:pt x="710" y="2538"/>
                      <a:pt x="1269" y="1964"/>
                      <a:pt x="1269" y="1269"/>
                    </a:cubicBezTo>
                    <a:cubicBezTo>
                      <a:pt x="1269" y="575"/>
                      <a:pt x="710" y="1"/>
                      <a:pt x="1" y="1"/>
                    </a:cubicBezTo>
                    <a:close/>
                  </a:path>
                </a:pathLst>
              </a:custGeom>
              <a:solidFill>
                <a:srgbClr val="FFCD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9" name="Google Shape;4379;p5"/>
              <p:cNvSpPr/>
              <p:nvPr/>
            </p:nvSpPr>
            <p:spPr>
              <a:xfrm>
                <a:off x="4292508" y="2450979"/>
                <a:ext cx="55390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38" extrusionOk="0">
                    <a:moveTo>
                      <a:pt x="1058" y="1"/>
                    </a:moveTo>
                    <a:cubicBezTo>
                      <a:pt x="424" y="363"/>
                      <a:pt x="1" y="1043"/>
                      <a:pt x="1" y="1829"/>
                    </a:cubicBezTo>
                    <a:lnTo>
                      <a:pt x="1" y="2251"/>
                    </a:lnTo>
                    <a:lnTo>
                      <a:pt x="1163" y="2538"/>
                    </a:lnTo>
                    <a:lnTo>
                      <a:pt x="2115" y="2251"/>
                    </a:lnTo>
                    <a:lnTo>
                      <a:pt x="2402" y="1390"/>
                    </a:lnTo>
                    <a:lnTo>
                      <a:pt x="2115" y="560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0" name="Google Shape;4380;p5"/>
              <p:cNvSpPr/>
              <p:nvPr/>
            </p:nvSpPr>
            <p:spPr>
              <a:xfrm>
                <a:off x="4341280" y="2450979"/>
                <a:ext cx="48772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538" extrusionOk="0">
                    <a:moveTo>
                      <a:pt x="1057" y="1"/>
                    </a:moveTo>
                    <a:lnTo>
                      <a:pt x="0" y="560"/>
                    </a:lnTo>
                    <a:lnTo>
                      <a:pt x="0" y="2251"/>
                    </a:lnTo>
                    <a:lnTo>
                      <a:pt x="937" y="2538"/>
                    </a:lnTo>
                    <a:lnTo>
                      <a:pt x="2115" y="2251"/>
                    </a:lnTo>
                    <a:lnTo>
                      <a:pt x="2115" y="1829"/>
                    </a:lnTo>
                    <a:cubicBezTo>
                      <a:pt x="2115" y="1043"/>
                      <a:pt x="1692" y="363"/>
                      <a:pt x="1057" y="1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1" name="Google Shape;4381;p5"/>
              <p:cNvSpPr/>
              <p:nvPr/>
            </p:nvSpPr>
            <p:spPr>
              <a:xfrm>
                <a:off x="4292508" y="2502887"/>
                <a:ext cx="55390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2115" y="846"/>
                    </a:lnTo>
                    <a:lnTo>
                      <a:pt x="2402" y="498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2" name="Google Shape;4382;p5"/>
              <p:cNvSpPr/>
              <p:nvPr/>
            </p:nvSpPr>
            <p:spPr>
              <a:xfrm>
                <a:off x="4341280" y="2502887"/>
                <a:ext cx="4877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2115" y="84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7075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3" name="Google Shape;4383;p5"/>
              <p:cNvSpPr/>
              <p:nvPr/>
            </p:nvSpPr>
            <p:spPr>
              <a:xfrm>
                <a:off x="4312017" y="2405366"/>
                <a:ext cx="35881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539" extrusionOk="0">
                    <a:moveTo>
                      <a:pt x="1269" y="1"/>
                    </a:moveTo>
                    <a:cubicBezTo>
                      <a:pt x="575" y="1"/>
                      <a:pt x="1" y="575"/>
                      <a:pt x="1" y="1269"/>
                    </a:cubicBezTo>
                    <a:cubicBezTo>
                      <a:pt x="1" y="1964"/>
                      <a:pt x="575" y="2538"/>
                      <a:pt x="1269" y="2538"/>
                    </a:cubicBezTo>
                    <a:lnTo>
                      <a:pt x="1556" y="1269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DE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4" name="Google Shape;4384;p5"/>
              <p:cNvSpPr/>
              <p:nvPr/>
            </p:nvSpPr>
            <p:spPr>
              <a:xfrm>
                <a:off x="4341280" y="2405366"/>
                <a:ext cx="29263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39" extrusionOk="0">
                    <a:moveTo>
                      <a:pt x="0" y="1"/>
                    </a:moveTo>
                    <a:lnTo>
                      <a:pt x="0" y="2538"/>
                    </a:lnTo>
                    <a:cubicBezTo>
                      <a:pt x="695" y="2538"/>
                      <a:pt x="1269" y="1964"/>
                      <a:pt x="1269" y="1269"/>
                    </a:cubicBezTo>
                    <a:cubicBezTo>
                      <a:pt x="1269" y="575"/>
                      <a:pt x="695" y="1"/>
                      <a:pt x="0" y="1"/>
                    </a:cubicBezTo>
                    <a:close/>
                  </a:path>
                </a:pathLst>
              </a:custGeom>
              <a:solidFill>
                <a:srgbClr val="FFCD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5" name="Google Shape;4385;p5"/>
              <p:cNvSpPr/>
              <p:nvPr/>
            </p:nvSpPr>
            <p:spPr>
              <a:xfrm>
                <a:off x="4058472" y="2450979"/>
                <a:ext cx="55390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538" extrusionOk="0">
                    <a:moveTo>
                      <a:pt x="1058" y="1"/>
                    </a:moveTo>
                    <a:cubicBezTo>
                      <a:pt x="438" y="363"/>
                      <a:pt x="1" y="1043"/>
                      <a:pt x="1" y="1829"/>
                    </a:cubicBezTo>
                    <a:lnTo>
                      <a:pt x="1" y="2251"/>
                    </a:lnTo>
                    <a:lnTo>
                      <a:pt x="1163" y="2538"/>
                    </a:lnTo>
                    <a:lnTo>
                      <a:pt x="2115" y="2251"/>
                    </a:lnTo>
                    <a:lnTo>
                      <a:pt x="2402" y="1390"/>
                    </a:lnTo>
                    <a:lnTo>
                      <a:pt x="2115" y="560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5"/>
              <p:cNvSpPr/>
              <p:nvPr/>
            </p:nvSpPr>
            <p:spPr>
              <a:xfrm>
                <a:off x="4107244" y="2450979"/>
                <a:ext cx="48772" cy="5852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2538" extrusionOk="0">
                    <a:moveTo>
                      <a:pt x="1058" y="1"/>
                    </a:moveTo>
                    <a:lnTo>
                      <a:pt x="0" y="560"/>
                    </a:lnTo>
                    <a:lnTo>
                      <a:pt x="0" y="2251"/>
                    </a:lnTo>
                    <a:lnTo>
                      <a:pt x="937" y="2538"/>
                    </a:lnTo>
                    <a:lnTo>
                      <a:pt x="2115" y="2251"/>
                    </a:lnTo>
                    <a:lnTo>
                      <a:pt x="2115" y="1829"/>
                    </a:lnTo>
                    <a:cubicBezTo>
                      <a:pt x="2115" y="1043"/>
                      <a:pt x="1692" y="363"/>
                      <a:pt x="1058" y="1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7" name="Google Shape;4387;p5"/>
              <p:cNvSpPr/>
              <p:nvPr/>
            </p:nvSpPr>
            <p:spPr>
              <a:xfrm>
                <a:off x="4058472" y="2502887"/>
                <a:ext cx="55390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2115" y="846"/>
                    </a:lnTo>
                    <a:lnTo>
                      <a:pt x="2402" y="498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8" name="Google Shape;4388;p5"/>
              <p:cNvSpPr/>
              <p:nvPr/>
            </p:nvSpPr>
            <p:spPr>
              <a:xfrm>
                <a:off x="4107244" y="2502887"/>
                <a:ext cx="4877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2115" y="846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9" name="Google Shape;4389;p5"/>
              <p:cNvSpPr/>
              <p:nvPr/>
            </p:nvSpPr>
            <p:spPr>
              <a:xfrm>
                <a:off x="4077981" y="2405366"/>
                <a:ext cx="35881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539" extrusionOk="0">
                    <a:moveTo>
                      <a:pt x="1269" y="1"/>
                    </a:moveTo>
                    <a:cubicBezTo>
                      <a:pt x="575" y="1"/>
                      <a:pt x="1" y="575"/>
                      <a:pt x="1" y="1269"/>
                    </a:cubicBezTo>
                    <a:cubicBezTo>
                      <a:pt x="1" y="1964"/>
                      <a:pt x="575" y="2538"/>
                      <a:pt x="1269" y="2538"/>
                    </a:cubicBezTo>
                    <a:lnTo>
                      <a:pt x="1556" y="1269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FFDE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0" name="Google Shape;4390;p5"/>
              <p:cNvSpPr/>
              <p:nvPr/>
            </p:nvSpPr>
            <p:spPr>
              <a:xfrm>
                <a:off x="4107244" y="2405366"/>
                <a:ext cx="29263" cy="5854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39" extrusionOk="0">
                    <a:moveTo>
                      <a:pt x="0" y="1"/>
                    </a:moveTo>
                    <a:lnTo>
                      <a:pt x="0" y="2538"/>
                    </a:lnTo>
                    <a:cubicBezTo>
                      <a:pt x="710" y="2538"/>
                      <a:pt x="1269" y="1964"/>
                      <a:pt x="1269" y="1269"/>
                    </a:cubicBezTo>
                    <a:cubicBezTo>
                      <a:pt x="1269" y="575"/>
                      <a:pt x="710" y="1"/>
                      <a:pt x="0" y="1"/>
                    </a:cubicBezTo>
                    <a:close/>
                  </a:path>
                </a:pathLst>
              </a:custGeom>
              <a:solidFill>
                <a:srgbClr val="FFCD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1" name="Google Shape;4391;p5"/>
              <p:cNvSpPr/>
              <p:nvPr/>
            </p:nvSpPr>
            <p:spPr>
              <a:xfrm>
                <a:off x="4175501" y="2321105"/>
                <a:ext cx="19532" cy="2578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18" extrusionOk="0">
                    <a:moveTo>
                      <a:pt x="423" y="0"/>
                    </a:moveTo>
                    <a:lnTo>
                      <a:pt x="0" y="272"/>
                    </a:lnTo>
                    <a:lnTo>
                      <a:pt x="0" y="1118"/>
                    </a:lnTo>
                    <a:lnTo>
                      <a:pt x="846" y="1118"/>
                    </a:lnTo>
                    <a:lnTo>
                      <a:pt x="846" y="272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2" name="Google Shape;4392;p5"/>
              <p:cNvSpPr/>
              <p:nvPr/>
            </p:nvSpPr>
            <p:spPr>
              <a:xfrm>
                <a:off x="4155993" y="2229857"/>
                <a:ext cx="74899" cy="54352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2357" extrusionOk="0">
                    <a:moveTo>
                      <a:pt x="514" y="0"/>
                    </a:moveTo>
                    <a:cubicBezTo>
                      <a:pt x="468" y="242"/>
                      <a:pt x="61" y="1812"/>
                      <a:pt x="1" y="2069"/>
                    </a:cubicBezTo>
                    <a:lnTo>
                      <a:pt x="1692" y="2356"/>
                    </a:lnTo>
                    <a:lnTo>
                      <a:pt x="2961" y="2069"/>
                    </a:lnTo>
                    <a:lnTo>
                      <a:pt x="3247" y="1269"/>
                    </a:lnTo>
                    <a:lnTo>
                      <a:pt x="2961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3" name="Google Shape;4393;p5"/>
              <p:cNvSpPr/>
              <p:nvPr/>
            </p:nvSpPr>
            <p:spPr>
              <a:xfrm>
                <a:off x="4224250" y="2229857"/>
                <a:ext cx="68281" cy="54352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2357" extrusionOk="0">
                    <a:moveTo>
                      <a:pt x="1" y="0"/>
                    </a:moveTo>
                    <a:lnTo>
                      <a:pt x="1" y="2069"/>
                    </a:lnTo>
                    <a:lnTo>
                      <a:pt x="1511" y="2356"/>
                    </a:lnTo>
                    <a:lnTo>
                      <a:pt x="2961" y="2069"/>
                    </a:lnTo>
                    <a:cubicBezTo>
                      <a:pt x="2900" y="1812"/>
                      <a:pt x="2508" y="242"/>
                      <a:pt x="2447" y="0"/>
                    </a:cubicBez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4" name="Google Shape;4394;p5"/>
              <p:cNvSpPr/>
              <p:nvPr/>
            </p:nvSpPr>
            <p:spPr>
              <a:xfrm>
                <a:off x="4253513" y="2321105"/>
                <a:ext cx="19532" cy="2578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18" extrusionOk="0">
                    <a:moveTo>
                      <a:pt x="423" y="0"/>
                    </a:moveTo>
                    <a:lnTo>
                      <a:pt x="0" y="272"/>
                    </a:lnTo>
                    <a:lnTo>
                      <a:pt x="0" y="1118"/>
                    </a:lnTo>
                    <a:lnTo>
                      <a:pt x="846" y="1118"/>
                    </a:lnTo>
                    <a:lnTo>
                      <a:pt x="846" y="272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5" name="Google Shape;4395;p5"/>
              <p:cNvSpPr/>
              <p:nvPr/>
            </p:nvSpPr>
            <p:spPr>
              <a:xfrm>
                <a:off x="4176539" y="2249342"/>
                <a:ext cx="54352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512" extrusionOk="0">
                    <a:moveTo>
                      <a:pt x="288" y="1"/>
                    </a:moveTo>
                    <a:lnTo>
                      <a:pt x="76" y="847"/>
                    </a:lnTo>
                    <a:lnTo>
                      <a:pt x="0" y="1224"/>
                    </a:lnTo>
                    <a:lnTo>
                      <a:pt x="1043" y="1511"/>
                    </a:lnTo>
                    <a:lnTo>
                      <a:pt x="2070" y="1224"/>
                    </a:lnTo>
                    <a:lnTo>
                      <a:pt x="2356" y="61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6" name="Google Shape;4396;p5"/>
              <p:cNvSpPr/>
              <p:nvPr/>
            </p:nvSpPr>
            <p:spPr>
              <a:xfrm>
                <a:off x="4224250" y="2249342"/>
                <a:ext cx="48080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512" extrusionOk="0">
                    <a:moveTo>
                      <a:pt x="1" y="1"/>
                    </a:moveTo>
                    <a:lnTo>
                      <a:pt x="1" y="1224"/>
                    </a:lnTo>
                    <a:lnTo>
                      <a:pt x="1042" y="1511"/>
                    </a:lnTo>
                    <a:lnTo>
                      <a:pt x="2085" y="1224"/>
                    </a:lnTo>
                    <a:lnTo>
                      <a:pt x="1994" y="847"/>
                    </a:lnTo>
                    <a:lnTo>
                      <a:pt x="1783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7" name="Google Shape;4397;p5"/>
              <p:cNvSpPr/>
              <p:nvPr/>
            </p:nvSpPr>
            <p:spPr>
              <a:xfrm>
                <a:off x="4155993" y="2277545"/>
                <a:ext cx="74899" cy="49833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2161" extrusionOk="0">
                    <a:moveTo>
                      <a:pt x="846" y="1"/>
                    </a:moveTo>
                    <a:lnTo>
                      <a:pt x="1" y="846"/>
                    </a:lnTo>
                    <a:lnTo>
                      <a:pt x="1" y="2161"/>
                    </a:lnTo>
                    <a:lnTo>
                      <a:pt x="2961" y="2161"/>
                    </a:lnTo>
                    <a:lnTo>
                      <a:pt x="3247" y="1088"/>
                    </a:lnTo>
                    <a:lnTo>
                      <a:pt x="2961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8" name="Google Shape;4398;p5"/>
              <p:cNvSpPr/>
              <p:nvPr/>
            </p:nvSpPr>
            <p:spPr>
              <a:xfrm>
                <a:off x="4224250" y="2277545"/>
                <a:ext cx="68281" cy="49833"/>
              </a:xfrm>
              <a:custGeom>
                <a:avLst/>
                <a:gdLst/>
                <a:ahLst/>
                <a:cxnLst/>
                <a:rect l="l" t="t" r="r" b="b"/>
                <a:pathLst>
                  <a:path w="2961" h="2161" extrusionOk="0">
                    <a:moveTo>
                      <a:pt x="1" y="1"/>
                    </a:moveTo>
                    <a:lnTo>
                      <a:pt x="1" y="2161"/>
                    </a:lnTo>
                    <a:lnTo>
                      <a:pt x="2961" y="2161"/>
                    </a:lnTo>
                    <a:lnTo>
                      <a:pt x="2961" y="846"/>
                    </a:lnTo>
                    <a:lnTo>
                      <a:pt x="2115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9" name="Google Shape;4399;p5"/>
              <p:cNvSpPr/>
              <p:nvPr/>
            </p:nvSpPr>
            <p:spPr>
              <a:xfrm>
                <a:off x="4155993" y="2277545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0" name="Google Shape;4400;p5"/>
              <p:cNvSpPr/>
              <p:nvPr/>
            </p:nvSpPr>
            <p:spPr>
              <a:xfrm>
                <a:off x="4273022" y="2277545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01" name="Google Shape;4401;p5"/>
          <p:cNvGrpSpPr/>
          <p:nvPr/>
        </p:nvGrpSpPr>
        <p:grpSpPr>
          <a:xfrm>
            <a:off x="5137337" y="2425085"/>
            <a:ext cx="872400" cy="872400"/>
            <a:chOff x="5137337" y="2425085"/>
            <a:chExt cx="872400" cy="872400"/>
          </a:xfrm>
        </p:grpSpPr>
        <p:sp>
          <p:nvSpPr>
            <p:cNvPr id="4402" name="Google Shape;4402;p5"/>
            <p:cNvSpPr/>
            <p:nvPr/>
          </p:nvSpPr>
          <p:spPr>
            <a:xfrm>
              <a:off x="5137337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3" name="Google Shape;4403;p5"/>
            <p:cNvGrpSpPr/>
            <p:nvPr/>
          </p:nvGrpSpPr>
          <p:grpSpPr>
            <a:xfrm>
              <a:off x="5277627" y="2588307"/>
              <a:ext cx="589719" cy="589721"/>
              <a:chOff x="2668208" y="2810046"/>
              <a:chExt cx="331210" cy="331211"/>
            </a:xfrm>
          </p:grpSpPr>
          <p:sp>
            <p:nvSpPr>
              <p:cNvPr id="4404" name="Google Shape;4404;p5"/>
              <p:cNvSpPr/>
              <p:nvPr/>
            </p:nvSpPr>
            <p:spPr>
              <a:xfrm>
                <a:off x="2741677" y="2810046"/>
                <a:ext cx="28249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3566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439" y="3565"/>
                    </a:lnTo>
                    <a:lnTo>
                      <a:pt x="847" y="3384"/>
                    </a:lnTo>
                    <a:lnTo>
                      <a:pt x="1225" y="184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5" name="Google Shape;4405;p5"/>
              <p:cNvSpPr/>
              <p:nvPr/>
            </p:nvSpPr>
            <p:spPr>
              <a:xfrm>
                <a:off x="2668208" y="2917321"/>
                <a:ext cx="48426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9711" extrusionOk="0">
                    <a:moveTo>
                      <a:pt x="1" y="0"/>
                    </a:moveTo>
                    <a:lnTo>
                      <a:pt x="1" y="9711"/>
                    </a:lnTo>
                    <a:lnTo>
                      <a:pt x="847" y="9711"/>
                    </a:lnTo>
                    <a:lnTo>
                      <a:pt x="847" y="830"/>
                    </a:lnTo>
                    <a:lnTo>
                      <a:pt x="1692" y="830"/>
                    </a:lnTo>
                    <a:lnTo>
                      <a:pt x="2099" y="408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6" name="Google Shape;4406;p5"/>
              <p:cNvSpPr/>
              <p:nvPr/>
            </p:nvSpPr>
            <p:spPr>
              <a:xfrm>
                <a:off x="2950646" y="2917321"/>
                <a:ext cx="48772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9711" extrusionOk="0">
                    <a:moveTo>
                      <a:pt x="423" y="0"/>
                    </a:moveTo>
                    <a:lnTo>
                      <a:pt x="0" y="408"/>
                    </a:lnTo>
                    <a:lnTo>
                      <a:pt x="423" y="830"/>
                    </a:lnTo>
                    <a:lnTo>
                      <a:pt x="1269" y="830"/>
                    </a:lnTo>
                    <a:lnTo>
                      <a:pt x="1269" y="9711"/>
                    </a:lnTo>
                    <a:lnTo>
                      <a:pt x="2115" y="9711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7" name="Google Shape;4407;p5"/>
              <p:cNvSpPr/>
              <p:nvPr/>
            </p:nvSpPr>
            <p:spPr>
              <a:xfrm>
                <a:off x="2761185" y="2810046"/>
                <a:ext cx="79096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671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1450" y="3670"/>
                    </a:lnTo>
                    <a:lnTo>
                      <a:pt x="3142" y="3384"/>
                    </a:lnTo>
                    <a:lnTo>
                      <a:pt x="3429" y="1843"/>
                    </a:lnTo>
                    <a:lnTo>
                      <a:pt x="3142" y="1"/>
                    </a:lnTo>
                    <a:lnTo>
                      <a:pt x="1904" y="1"/>
                    </a:lnTo>
                    <a:lnTo>
                      <a:pt x="1450" y="27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8" name="Google Shape;4408;p5"/>
              <p:cNvSpPr/>
              <p:nvPr/>
            </p:nvSpPr>
            <p:spPr>
              <a:xfrm>
                <a:off x="2833617" y="2810046"/>
                <a:ext cx="76651" cy="8534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701" extrusionOk="0">
                    <a:moveTo>
                      <a:pt x="1" y="1"/>
                    </a:moveTo>
                    <a:lnTo>
                      <a:pt x="1" y="3384"/>
                    </a:lnTo>
                    <a:lnTo>
                      <a:pt x="1964" y="3700"/>
                    </a:lnTo>
                    <a:lnTo>
                      <a:pt x="3142" y="3384"/>
                    </a:lnTo>
                    <a:lnTo>
                      <a:pt x="3323" y="1737"/>
                    </a:lnTo>
                    <a:lnTo>
                      <a:pt x="2947" y="1"/>
                    </a:lnTo>
                    <a:lnTo>
                      <a:pt x="2101" y="1"/>
                    </a:lnTo>
                    <a:lnTo>
                      <a:pt x="1692" y="273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9" name="Google Shape;4409;p5"/>
              <p:cNvSpPr/>
              <p:nvPr/>
            </p:nvSpPr>
            <p:spPr>
              <a:xfrm>
                <a:off x="2740985" y="2978615"/>
                <a:ext cx="99296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7053" extrusionOk="0">
                    <a:moveTo>
                      <a:pt x="2055" y="0"/>
                    </a:moveTo>
                    <a:lnTo>
                      <a:pt x="620" y="287"/>
                    </a:lnTo>
                    <a:lnTo>
                      <a:pt x="1" y="3595"/>
                    </a:lnTo>
                    <a:lnTo>
                      <a:pt x="198" y="7053"/>
                    </a:lnTo>
                    <a:lnTo>
                      <a:pt x="1058" y="7053"/>
                    </a:lnTo>
                    <a:lnTo>
                      <a:pt x="1481" y="6781"/>
                    </a:lnTo>
                    <a:lnTo>
                      <a:pt x="1904" y="7053"/>
                    </a:lnTo>
                    <a:lnTo>
                      <a:pt x="4018" y="7053"/>
                    </a:lnTo>
                    <a:lnTo>
                      <a:pt x="4305" y="3444"/>
                    </a:lnTo>
                    <a:lnTo>
                      <a:pt x="4018" y="287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0" name="Google Shape;4410;p5"/>
              <p:cNvSpPr/>
              <p:nvPr/>
            </p:nvSpPr>
            <p:spPr>
              <a:xfrm>
                <a:off x="2833617" y="2978615"/>
                <a:ext cx="88850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7053" extrusionOk="0">
                    <a:moveTo>
                      <a:pt x="1662" y="0"/>
                    </a:moveTo>
                    <a:lnTo>
                      <a:pt x="1" y="287"/>
                    </a:lnTo>
                    <a:lnTo>
                      <a:pt x="1" y="7053"/>
                    </a:lnTo>
                    <a:lnTo>
                      <a:pt x="2161" y="7053"/>
                    </a:lnTo>
                    <a:lnTo>
                      <a:pt x="2568" y="6781"/>
                    </a:lnTo>
                    <a:lnTo>
                      <a:pt x="3007" y="7053"/>
                    </a:lnTo>
                    <a:lnTo>
                      <a:pt x="3837" y="7053"/>
                    </a:lnTo>
                    <a:lnTo>
                      <a:pt x="3853" y="2870"/>
                    </a:lnTo>
                    <a:lnTo>
                      <a:pt x="3414" y="287"/>
                    </a:lnTo>
                    <a:lnTo>
                      <a:pt x="1662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1" name="Google Shape;4411;p5"/>
              <p:cNvSpPr/>
              <p:nvPr/>
            </p:nvSpPr>
            <p:spPr>
              <a:xfrm>
                <a:off x="2765359" y="2981036"/>
                <a:ext cx="28940" cy="160221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6948" extrusionOk="0">
                    <a:moveTo>
                      <a:pt x="816" y="1"/>
                    </a:moveTo>
                    <a:lnTo>
                      <a:pt x="409" y="182"/>
                    </a:lnTo>
                    <a:lnTo>
                      <a:pt x="1" y="6948"/>
                    </a:lnTo>
                    <a:lnTo>
                      <a:pt x="847" y="6948"/>
                    </a:lnTo>
                    <a:lnTo>
                      <a:pt x="1255" y="182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2" name="Google Shape;4412;p5"/>
              <p:cNvSpPr/>
              <p:nvPr/>
            </p:nvSpPr>
            <p:spPr>
              <a:xfrm>
                <a:off x="2780694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212" y="1"/>
                    </a:moveTo>
                    <a:lnTo>
                      <a:pt x="0" y="3384"/>
                    </a:lnTo>
                    <a:lnTo>
                      <a:pt x="439" y="3565"/>
                    </a:lnTo>
                    <a:lnTo>
                      <a:pt x="846" y="3384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3" name="Google Shape;4413;p5"/>
              <p:cNvSpPr/>
              <p:nvPr/>
            </p:nvSpPr>
            <p:spPr>
              <a:xfrm>
                <a:off x="2873326" y="2975456"/>
                <a:ext cx="29632" cy="165801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190" extrusionOk="0">
                    <a:moveTo>
                      <a:pt x="393" y="1"/>
                    </a:moveTo>
                    <a:lnTo>
                      <a:pt x="1" y="424"/>
                    </a:lnTo>
                    <a:lnTo>
                      <a:pt x="439" y="7190"/>
                    </a:lnTo>
                    <a:lnTo>
                      <a:pt x="1285" y="7190"/>
                    </a:lnTo>
                    <a:lnTo>
                      <a:pt x="846" y="424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4" name="Google Shape;4414;p5"/>
              <p:cNvSpPr/>
              <p:nvPr/>
            </p:nvSpPr>
            <p:spPr>
              <a:xfrm>
                <a:off x="2862557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0" y="1"/>
                    </a:moveTo>
                    <a:lnTo>
                      <a:pt x="211" y="3384"/>
                    </a:lnTo>
                    <a:lnTo>
                      <a:pt x="634" y="3565"/>
                    </a:lnTo>
                    <a:lnTo>
                      <a:pt x="1057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5" name="Google Shape;4415;p5"/>
              <p:cNvSpPr/>
              <p:nvPr/>
            </p:nvSpPr>
            <p:spPr>
              <a:xfrm>
                <a:off x="2726019" y="2982420"/>
                <a:ext cx="29286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888" extrusionOk="0">
                    <a:moveTo>
                      <a:pt x="786" y="1"/>
                    </a:moveTo>
                    <a:lnTo>
                      <a:pt x="424" y="122"/>
                    </a:lnTo>
                    <a:lnTo>
                      <a:pt x="1" y="6888"/>
                    </a:lnTo>
                    <a:lnTo>
                      <a:pt x="847" y="6888"/>
                    </a:lnTo>
                    <a:lnTo>
                      <a:pt x="1269" y="122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6" name="Google Shape;4416;p5"/>
              <p:cNvSpPr/>
              <p:nvPr/>
            </p:nvSpPr>
            <p:spPr>
              <a:xfrm>
                <a:off x="2901552" y="2810046"/>
                <a:ext cx="24029" cy="8742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3791" extrusionOk="0">
                    <a:moveTo>
                      <a:pt x="1" y="1"/>
                    </a:moveTo>
                    <a:lnTo>
                      <a:pt x="196" y="3384"/>
                    </a:lnTo>
                    <a:lnTo>
                      <a:pt x="861" y="3791"/>
                    </a:lnTo>
                    <a:lnTo>
                      <a:pt x="1042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7" name="Google Shape;4417;p5"/>
              <p:cNvSpPr/>
              <p:nvPr/>
            </p:nvSpPr>
            <p:spPr>
              <a:xfrm>
                <a:off x="2912344" y="2982420"/>
                <a:ext cx="29263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6888" extrusionOk="0">
                    <a:moveTo>
                      <a:pt x="423" y="1"/>
                    </a:moveTo>
                    <a:lnTo>
                      <a:pt x="0" y="122"/>
                    </a:lnTo>
                    <a:lnTo>
                      <a:pt x="423" y="6888"/>
                    </a:lnTo>
                    <a:lnTo>
                      <a:pt x="1269" y="6888"/>
                    </a:lnTo>
                    <a:lnTo>
                      <a:pt x="846" y="12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8" name="Google Shape;4418;p5"/>
              <p:cNvSpPr/>
              <p:nvPr/>
            </p:nvSpPr>
            <p:spPr>
              <a:xfrm>
                <a:off x="2707225" y="2888058"/>
                <a:ext cx="133056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4214" extrusionOk="0">
                    <a:moveTo>
                      <a:pt x="0" y="1"/>
                    </a:moveTo>
                    <a:lnTo>
                      <a:pt x="0" y="4214"/>
                    </a:lnTo>
                    <a:lnTo>
                      <a:pt x="5482" y="4214"/>
                    </a:lnTo>
                    <a:lnTo>
                      <a:pt x="5769" y="2160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9" name="Google Shape;4419;p5"/>
              <p:cNvSpPr/>
              <p:nvPr/>
            </p:nvSpPr>
            <p:spPr>
              <a:xfrm>
                <a:off x="2833617" y="2888058"/>
                <a:ext cx="126807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4214" extrusionOk="0">
                    <a:moveTo>
                      <a:pt x="1" y="1"/>
                    </a:moveTo>
                    <a:lnTo>
                      <a:pt x="1" y="4214"/>
                    </a:lnTo>
                    <a:lnTo>
                      <a:pt x="5498" y="4214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0" name="Google Shape;4420;p5"/>
              <p:cNvSpPr/>
              <p:nvPr/>
            </p:nvSpPr>
            <p:spPr>
              <a:xfrm>
                <a:off x="2726365" y="2907567"/>
                <a:ext cx="113916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2523" extrusionOk="0">
                    <a:moveTo>
                      <a:pt x="0" y="1"/>
                    </a:moveTo>
                    <a:lnTo>
                      <a:pt x="0" y="2522"/>
                    </a:lnTo>
                    <a:lnTo>
                      <a:pt x="4652" y="2522"/>
                    </a:lnTo>
                    <a:lnTo>
                      <a:pt x="4939" y="125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1" name="Google Shape;4421;p5"/>
              <p:cNvSpPr/>
              <p:nvPr/>
            </p:nvSpPr>
            <p:spPr>
              <a:xfrm>
                <a:off x="2833617" y="2907567"/>
                <a:ext cx="107298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2523" extrusionOk="0">
                    <a:moveTo>
                      <a:pt x="1" y="1"/>
                    </a:moveTo>
                    <a:lnTo>
                      <a:pt x="1" y="2522"/>
                    </a:lnTo>
                    <a:lnTo>
                      <a:pt x="4653" y="2522"/>
                    </a:lnTo>
                    <a:lnTo>
                      <a:pt x="4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2" name="Google Shape;4422;p5"/>
              <p:cNvSpPr/>
              <p:nvPr/>
            </p:nvSpPr>
            <p:spPr>
              <a:xfrm>
                <a:off x="2745874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3" name="Google Shape;4423;p5"/>
              <p:cNvSpPr/>
              <p:nvPr/>
            </p:nvSpPr>
            <p:spPr>
              <a:xfrm>
                <a:off x="2784868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4" name="Google Shape;4424;p5"/>
              <p:cNvSpPr/>
              <p:nvPr/>
            </p:nvSpPr>
            <p:spPr>
              <a:xfrm>
                <a:off x="2862880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5" name="Google Shape;4425;p5"/>
              <p:cNvSpPr/>
              <p:nvPr/>
            </p:nvSpPr>
            <p:spPr>
              <a:xfrm>
                <a:off x="2901898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6" name="Google Shape;4426;p5"/>
              <p:cNvSpPr/>
              <p:nvPr/>
            </p:nvSpPr>
            <p:spPr>
              <a:xfrm>
                <a:off x="2823886" y="2926707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7" name="Google Shape;4427;p5"/>
              <p:cNvSpPr/>
              <p:nvPr/>
            </p:nvSpPr>
            <p:spPr>
              <a:xfrm>
                <a:off x="2833617" y="2926707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8" name="Google Shape;4428;p5"/>
              <p:cNvSpPr/>
              <p:nvPr/>
            </p:nvSpPr>
            <p:spPr>
              <a:xfrm>
                <a:off x="2823886" y="3043736"/>
                <a:ext cx="16396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6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9" name="Google Shape;4429;p5"/>
              <p:cNvSpPr/>
              <p:nvPr/>
            </p:nvSpPr>
            <p:spPr>
              <a:xfrm>
                <a:off x="2833617" y="3043736"/>
                <a:ext cx="977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6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0" name="Google Shape;4430;p5"/>
              <p:cNvSpPr/>
              <p:nvPr/>
            </p:nvSpPr>
            <p:spPr>
              <a:xfrm>
                <a:off x="2823886" y="3082731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1" name="Google Shape;4431;p5"/>
              <p:cNvSpPr/>
              <p:nvPr/>
            </p:nvSpPr>
            <p:spPr>
              <a:xfrm>
                <a:off x="2833617" y="3082731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2" name="Google Shape;4432;p5"/>
              <p:cNvSpPr/>
              <p:nvPr/>
            </p:nvSpPr>
            <p:spPr>
              <a:xfrm>
                <a:off x="2823886" y="2849064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3" name="Google Shape;4433;p5"/>
              <p:cNvSpPr/>
              <p:nvPr/>
            </p:nvSpPr>
            <p:spPr>
              <a:xfrm>
                <a:off x="2833617" y="2849064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4" name="Google Shape;4434;p5"/>
              <p:cNvSpPr/>
              <p:nvPr/>
            </p:nvSpPr>
            <p:spPr>
              <a:xfrm>
                <a:off x="2823886" y="3004719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5" name="Google Shape;4435;p5"/>
              <p:cNvSpPr/>
              <p:nvPr/>
            </p:nvSpPr>
            <p:spPr>
              <a:xfrm>
                <a:off x="2833617" y="3004719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36" name="Google Shape;4436;p5"/>
          <p:cNvCxnSpPr>
            <a:cxnSpLocks/>
          </p:cNvCxnSpPr>
          <p:nvPr/>
        </p:nvCxnSpPr>
        <p:spPr>
          <a:xfrm rot="10800000">
            <a:off x="696836" y="2861275"/>
            <a:ext cx="479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37" name="Google Shape;4437;p5"/>
          <p:cNvCxnSpPr>
            <a:cxnSpLocks/>
            <a:endCxn id="4336" idx="2"/>
          </p:cNvCxnSpPr>
          <p:nvPr/>
        </p:nvCxnSpPr>
        <p:spPr>
          <a:xfrm>
            <a:off x="2048336" y="2861275"/>
            <a:ext cx="1103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38" name="Google Shape;4438;p5"/>
          <p:cNvCxnSpPr>
            <a:stCxn id="4336" idx="6"/>
            <a:endCxn id="4402" idx="2"/>
          </p:cNvCxnSpPr>
          <p:nvPr/>
        </p:nvCxnSpPr>
        <p:spPr>
          <a:xfrm>
            <a:off x="4023874" y="2861285"/>
            <a:ext cx="1113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39" name="Google Shape;4439;p5"/>
          <p:cNvCxnSpPr>
            <a:stCxn id="4402" idx="6"/>
            <a:endCxn id="4363" idx="2"/>
          </p:cNvCxnSpPr>
          <p:nvPr/>
        </p:nvCxnSpPr>
        <p:spPr>
          <a:xfrm>
            <a:off x="6009737" y="2861285"/>
            <a:ext cx="1159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40" name="Google Shape;4440;p5"/>
          <p:cNvCxnSpPr>
            <a:stCxn id="4363" idx="6"/>
          </p:cNvCxnSpPr>
          <p:nvPr/>
        </p:nvCxnSpPr>
        <p:spPr>
          <a:xfrm>
            <a:off x="8041414" y="2861285"/>
            <a:ext cx="276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oval" w="med" len="med"/>
            <a:tailEnd type="oval" w="med" len="med"/>
          </a:ln>
        </p:spPr>
      </p:cxnSp>
      <p:cxnSp>
        <p:nvCxnSpPr>
          <p:cNvPr id="4441" name="Google Shape;4441;p5"/>
          <p:cNvCxnSpPr>
            <a:cxnSpLocks/>
          </p:cNvCxnSpPr>
          <p:nvPr/>
        </p:nvCxnSpPr>
        <p:spPr>
          <a:xfrm>
            <a:off x="1612136" y="2078275"/>
            <a:ext cx="0" cy="3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2" name="Google Shape;4442;p5"/>
          <p:cNvCxnSpPr>
            <a:cxnSpLocks/>
            <a:endCxn id="4301" idx="0"/>
          </p:cNvCxnSpPr>
          <p:nvPr/>
        </p:nvCxnSpPr>
        <p:spPr>
          <a:xfrm>
            <a:off x="1612136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3" name="Google Shape;4443;p5"/>
          <p:cNvCxnSpPr>
            <a:cxnSpLocks/>
          </p:cNvCxnSpPr>
          <p:nvPr/>
        </p:nvCxnSpPr>
        <p:spPr>
          <a:xfrm flipH="1" flipV="1">
            <a:off x="3608044" y="2300369"/>
            <a:ext cx="22" cy="13397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4" name="Google Shape;4444;p5"/>
          <p:cNvCxnSpPr/>
          <p:nvPr/>
        </p:nvCxnSpPr>
        <p:spPr>
          <a:xfrm>
            <a:off x="3594104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5" name="Google Shape;4445;p5"/>
          <p:cNvCxnSpPr/>
          <p:nvPr/>
        </p:nvCxnSpPr>
        <p:spPr>
          <a:xfrm>
            <a:off x="5572499" y="2078275"/>
            <a:ext cx="0" cy="3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6" name="Google Shape;4446;p5"/>
          <p:cNvCxnSpPr/>
          <p:nvPr/>
        </p:nvCxnSpPr>
        <p:spPr>
          <a:xfrm>
            <a:off x="5572499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7" name="Google Shape;4447;p5"/>
          <p:cNvCxnSpPr/>
          <p:nvPr/>
        </p:nvCxnSpPr>
        <p:spPr>
          <a:xfrm>
            <a:off x="7605211" y="2078275"/>
            <a:ext cx="0" cy="3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448" name="Google Shape;4448;p5"/>
          <p:cNvCxnSpPr/>
          <p:nvPr/>
        </p:nvCxnSpPr>
        <p:spPr>
          <a:xfrm>
            <a:off x="7605211" y="3297475"/>
            <a:ext cx="0" cy="332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" name="Google Shape;4796;p10">
            <a:extLst>
              <a:ext uri="{FF2B5EF4-FFF2-40B4-BE49-F238E27FC236}">
                <a16:creationId xmlns:a16="http://schemas.microsoft.com/office/drawing/2014/main" id="{C74D4AE1-90F4-4D1D-7FF7-443443CB7442}"/>
              </a:ext>
            </a:extLst>
          </p:cNvPr>
          <p:cNvGrpSpPr/>
          <p:nvPr/>
        </p:nvGrpSpPr>
        <p:grpSpPr>
          <a:xfrm>
            <a:off x="1271251" y="2444628"/>
            <a:ext cx="729048" cy="729810"/>
            <a:chOff x="2668208" y="1571978"/>
            <a:chExt cx="331210" cy="331556"/>
          </a:xfrm>
        </p:grpSpPr>
        <p:sp>
          <p:nvSpPr>
            <p:cNvPr id="3" name="Google Shape;4797;p10">
              <a:extLst>
                <a:ext uri="{FF2B5EF4-FFF2-40B4-BE49-F238E27FC236}">
                  <a16:creationId xmlns:a16="http://schemas.microsoft.com/office/drawing/2014/main" id="{9AE6C3A4-44DA-4655-B5DC-94A104D8D636}"/>
                </a:ext>
              </a:extLst>
            </p:cNvPr>
            <p:cNvSpPr/>
            <p:nvPr/>
          </p:nvSpPr>
          <p:spPr>
            <a:xfrm>
              <a:off x="2728117" y="1632234"/>
              <a:ext cx="35190" cy="35190"/>
            </a:xfrm>
            <a:custGeom>
              <a:avLst/>
              <a:gdLst/>
              <a:ahLst/>
              <a:cxnLst/>
              <a:rect l="l" t="t" r="r" b="b"/>
              <a:pathLst>
                <a:path w="1526" h="1526" extrusionOk="0">
                  <a:moveTo>
                    <a:pt x="619" y="0"/>
                  </a:moveTo>
                  <a:lnTo>
                    <a:pt x="0" y="619"/>
                  </a:lnTo>
                  <a:lnTo>
                    <a:pt x="921" y="1525"/>
                  </a:lnTo>
                  <a:lnTo>
                    <a:pt x="1525" y="92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798;p10">
              <a:extLst>
                <a:ext uri="{FF2B5EF4-FFF2-40B4-BE49-F238E27FC236}">
                  <a16:creationId xmlns:a16="http://schemas.microsoft.com/office/drawing/2014/main" id="{3450886B-FAF9-AB38-2BD6-C23A27E88AAC}"/>
                </a:ext>
              </a:extLst>
            </p:cNvPr>
            <p:cNvSpPr/>
            <p:nvPr/>
          </p:nvSpPr>
          <p:spPr>
            <a:xfrm>
              <a:off x="2775483" y="160331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1" y="1299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4799;p10">
              <a:extLst>
                <a:ext uri="{FF2B5EF4-FFF2-40B4-BE49-F238E27FC236}">
                  <a16:creationId xmlns:a16="http://schemas.microsoft.com/office/drawing/2014/main" id="{76A15FA9-FC6F-84F2-F3C7-31E10746B3A2}"/>
                </a:ext>
              </a:extLst>
            </p:cNvPr>
            <p:cNvSpPr/>
            <p:nvPr/>
          </p:nvSpPr>
          <p:spPr>
            <a:xfrm>
              <a:off x="2700261" y="1678538"/>
              <a:ext cx="29609" cy="19878"/>
            </a:xfrm>
            <a:custGeom>
              <a:avLst/>
              <a:gdLst/>
              <a:ahLst/>
              <a:cxnLst/>
              <a:rect l="l" t="t" r="r" b="b"/>
              <a:pathLst>
                <a:path w="1284" h="862" extrusionOk="0">
                  <a:moveTo>
                    <a:pt x="0" y="0"/>
                  </a:moveTo>
                  <a:lnTo>
                    <a:pt x="0" y="862"/>
                  </a:lnTo>
                  <a:lnTo>
                    <a:pt x="1283" y="862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800;p10">
              <a:extLst>
                <a:ext uri="{FF2B5EF4-FFF2-40B4-BE49-F238E27FC236}">
                  <a16:creationId xmlns:a16="http://schemas.microsoft.com/office/drawing/2014/main" id="{5D1FC6E2-9DED-E978-2779-98FBA2FF19C1}"/>
                </a:ext>
              </a:extLst>
            </p:cNvPr>
            <p:cNvSpPr/>
            <p:nvPr/>
          </p:nvSpPr>
          <p:spPr>
            <a:xfrm>
              <a:off x="2903973" y="1808089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0"/>
                  </a:moveTo>
                  <a:lnTo>
                    <a:pt x="1" y="605"/>
                  </a:lnTo>
                  <a:lnTo>
                    <a:pt x="922" y="1526"/>
                  </a:lnTo>
                  <a:lnTo>
                    <a:pt x="1527" y="92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801;p10">
              <a:extLst>
                <a:ext uri="{FF2B5EF4-FFF2-40B4-BE49-F238E27FC236}">
                  <a16:creationId xmlns:a16="http://schemas.microsoft.com/office/drawing/2014/main" id="{470E0193-9BF5-B5E7-1164-744ED19B6E1B}"/>
                </a:ext>
              </a:extLst>
            </p:cNvPr>
            <p:cNvSpPr/>
            <p:nvPr/>
          </p:nvSpPr>
          <p:spPr>
            <a:xfrm>
              <a:off x="2938471" y="1776059"/>
              <a:ext cx="29978" cy="20201"/>
            </a:xfrm>
            <a:custGeom>
              <a:avLst/>
              <a:gdLst/>
              <a:ahLst/>
              <a:cxnLst/>
              <a:rect l="l" t="t" r="r" b="b"/>
              <a:pathLst>
                <a:path w="1300" h="876" extrusionOk="0">
                  <a:moveTo>
                    <a:pt x="0" y="0"/>
                  </a:moveTo>
                  <a:lnTo>
                    <a:pt x="0" y="876"/>
                  </a:lnTo>
                  <a:lnTo>
                    <a:pt x="1299" y="876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802;p10">
              <a:extLst>
                <a:ext uri="{FF2B5EF4-FFF2-40B4-BE49-F238E27FC236}">
                  <a16:creationId xmlns:a16="http://schemas.microsoft.com/office/drawing/2014/main" id="{B53AF049-453D-55CA-FB87-6AB86ACDFE6D}"/>
                </a:ext>
              </a:extLst>
            </p:cNvPr>
            <p:cNvSpPr/>
            <p:nvPr/>
          </p:nvSpPr>
          <p:spPr>
            <a:xfrm>
              <a:off x="2873003" y="184152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0" y="1299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803;p10">
              <a:extLst>
                <a:ext uri="{FF2B5EF4-FFF2-40B4-BE49-F238E27FC236}">
                  <a16:creationId xmlns:a16="http://schemas.microsoft.com/office/drawing/2014/main" id="{3356B08D-489D-A031-8E82-9DA47288C0D9}"/>
                </a:ext>
              </a:extLst>
            </p:cNvPr>
            <p:cNvSpPr/>
            <p:nvPr/>
          </p:nvSpPr>
          <p:spPr>
            <a:xfrm>
              <a:off x="2883081" y="1571978"/>
              <a:ext cx="88158" cy="88481"/>
            </a:xfrm>
            <a:custGeom>
              <a:avLst/>
              <a:gdLst/>
              <a:ahLst/>
              <a:cxnLst/>
              <a:rect l="l" t="t" r="r" b="b"/>
              <a:pathLst>
                <a:path w="3823" h="3837" extrusionOk="0">
                  <a:moveTo>
                    <a:pt x="2614" y="0"/>
                  </a:moveTo>
                  <a:lnTo>
                    <a:pt x="0" y="2613"/>
                  </a:lnTo>
                  <a:lnTo>
                    <a:pt x="348" y="3550"/>
                  </a:lnTo>
                  <a:lnTo>
                    <a:pt x="1209" y="3836"/>
                  </a:lnTo>
                  <a:lnTo>
                    <a:pt x="2477" y="2869"/>
                  </a:lnTo>
                  <a:lnTo>
                    <a:pt x="3822" y="1224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804;p10">
              <a:extLst>
                <a:ext uri="{FF2B5EF4-FFF2-40B4-BE49-F238E27FC236}">
                  <a16:creationId xmlns:a16="http://schemas.microsoft.com/office/drawing/2014/main" id="{7E236848-41ED-44DE-AFA0-F678823E11D2}"/>
                </a:ext>
              </a:extLst>
            </p:cNvPr>
            <p:cNvSpPr/>
            <p:nvPr/>
          </p:nvSpPr>
          <p:spPr>
            <a:xfrm>
              <a:off x="2910937" y="1600180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4" y="1"/>
                  </a:moveTo>
                  <a:lnTo>
                    <a:pt x="1" y="2613"/>
                  </a:lnTo>
                  <a:lnTo>
                    <a:pt x="409" y="3459"/>
                  </a:lnTo>
                  <a:lnTo>
                    <a:pt x="1225" y="3837"/>
                  </a:lnTo>
                  <a:lnTo>
                    <a:pt x="3837" y="1224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805;p10">
              <a:extLst>
                <a:ext uri="{FF2B5EF4-FFF2-40B4-BE49-F238E27FC236}">
                  <a16:creationId xmlns:a16="http://schemas.microsoft.com/office/drawing/2014/main" id="{49E36C6C-AE54-7B32-58ED-C391F4AE16E0}"/>
                </a:ext>
              </a:extLst>
            </p:cNvPr>
            <p:cNvSpPr/>
            <p:nvPr/>
          </p:nvSpPr>
          <p:spPr>
            <a:xfrm>
              <a:off x="2668208" y="1786851"/>
              <a:ext cx="88135" cy="88481"/>
            </a:xfrm>
            <a:custGeom>
              <a:avLst/>
              <a:gdLst/>
              <a:ahLst/>
              <a:cxnLst/>
              <a:rect l="l" t="t" r="r" b="b"/>
              <a:pathLst>
                <a:path w="3822" h="3837" extrusionOk="0">
                  <a:moveTo>
                    <a:pt x="2598" y="1"/>
                  </a:moveTo>
                  <a:lnTo>
                    <a:pt x="1" y="2613"/>
                  </a:lnTo>
                  <a:lnTo>
                    <a:pt x="1209" y="3837"/>
                  </a:lnTo>
                  <a:lnTo>
                    <a:pt x="2764" y="2568"/>
                  </a:lnTo>
                  <a:lnTo>
                    <a:pt x="3821" y="1224"/>
                  </a:lnTo>
                  <a:lnTo>
                    <a:pt x="3368" y="408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806;p10">
              <a:extLst>
                <a:ext uri="{FF2B5EF4-FFF2-40B4-BE49-F238E27FC236}">
                  <a16:creationId xmlns:a16="http://schemas.microsoft.com/office/drawing/2014/main" id="{79BB668A-D102-D4EF-9490-C3D6D2898779}"/>
                </a:ext>
              </a:extLst>
            </p:cNvPr>
            <p:cNvSpPr/>
            <p:nvPr/>
          </p:nvSpPr>
          <p:spPr>
            <a:xfrm>
              <a:off x="2696087" y="1815053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2" y="1"/>
                  </a:moveTo>
                  <a:lnTo>
                    <a:pt x="0" y="2614"/>
                  </a:lnTo>
                  <a:lnTo>
                    <a:pt x="1223" y="3837"/>
                  </a:lnTo>
                  <a:lnTo>
                    <a:pt x="3836" y="1224"/>
                  </a:lnTo>
                  <a:lnTo>
                    <a:pt x="3337" y="31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807;p10">
              <a:extLst>
                <a:ext uri="{FF2B5EF4-FFF2-40B4-BE49-F238E27FC236}">
                  <a16:creationId xmlns:a16="http://schemas.microsoft.com/office/drawing/2014/main" id="{7B75F554-62DC-1353-9EF9-B1D5E31F37EF}"/>
                </a:ext>
              </a:extLst>
            </p:cNvPr>
            <p:cNvSpPr/>
            <p:nvPr/>
          </p:nvSpPr>
          <p:spPr>
            <a:xfrm>
              <a:off x="2700261" y="1702590"/>
              <a:ext cx="112487" cy="112487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31" y="0"/>
                  </a:moveTo>
                  <a:lnTo>
                    <a:pt x="0" y="2447"/>
                  </a:lnTo>
                  <a:lnTo>
                    <a:pt x="2431" y="4878"/>
                  </a:lnTo>
                  <a:lnTo>
                    <a:pt x="4243" y="3639"/>
                  </a:lnTo>
                  <a:lnTo>
                    <a:pt x="4878" y="2447"/>
                  </a:lnTo>
                  <a:lnTo>
                    <a:pt x="3821" y="108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808;p10">
              <a:extLst>
                <a:ext uri="{FF2B5EF4-FFF2-40B4-BE49-F238E27FC236}">
                  <a16:creationId xmlns:a16="http://schemas.microsoft.com/office/drawing/2014/main" id="{A72FA191-B5B9-9989-C7E7-462A3759850F}"/>
                </a:ext>
              </a:extLst>
            </p:cNvPr>
            <p:cNvSpPr/>
            <p:nvPr/>
          </p:nvSpPr>
          <p:spPr>
            <a:xfrm>
              <a:off x="2756320" y="1758994"/>
              <a:ext cx="112510" cy="112510"/>
            </a:xfrm>
            <a:custGeom>
              <a:avLst/>
              <a:gdLst/>
              <a:ahLst/>
              <a:cxnLst/>
              <a:rect l="l" t="t" r="r" b="b"/>
              <a:pathLst>
                <a:path w="4879" h="4879" extrusionOk="0">
                  <a:moveTo>
                    <a:pt x="2447" y="1"/>
                  </a:moveTo>
                  <a:lnTo>
                    <a:pt x="0" y="2432"/>
                  </a:lnTo>
                  <a:lnTo>
                    <a:pt x="2447" y="4878"/>
                  </a:lnTo>
                  <a:lnTo>
                    <a:pt x="4879" y="2432"/>
                  </a:lnTo>
                  <a:lnTo>
                    <a:pt x="3882" y="1088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809;p10">
              <a:extLst>
                <a:ext uri="{FF2B5EF4-FFF2-40B4-BE49-F238E27FC236}">
                  <a16:creationId xmlns:a16="http://schemas.microsoft.com/office/drawing/2014/main" id="{EBD33002-69B9-4FF2-C07B-4D111E394E01}"/>
                </a:ext>
              </a:extLst>
            </p:cNvPr>
            <p:cNvSpPr/>
            <p:nvPr/>
          </p:nvSpPr>
          <p:spPr>
            <a:xfrm>
              <a:off x="2798473" y="1618305"/>
              <a:ext cx="112487" cy="98558"/>
            </a:xfrm>
            <a:custGeom>
              <a:avLst/>
              <a:gdLst/>
              <a:ahLst/>
              <a:cxnLst/>
              <a:rect l="l" t="t" r="r" b="b"/>
              <a:pathLst>
                <a:path w="4878" h="4274" extrusionOk="0">
                  <a:moveTo>
                    <a:pt x="3051" y="0"/>
                  </a:moveTo>
                  <a:lnTo>
                    <a:pt x="1843" y="1223"/>
                  </a:lnTo>
                  <a:lnTo>
                    <a:pt x="1223" y="604"/>
                  </a:lnTo>
                  <a:lnTo>
                    <a:pt x="0" y="1827"/>
                  </a:lnTo>
                  <a:lnTo>
                    <a:pt x="1072" y="3262"/>
                  </a:lnTo>
                  <a:lnTo>
                    <a:pt x="2447" y="4274"/>
                  </a:lnTo>
                  <a:lnTo>
                    <a:pt x="3866" y="3428"/>
                  </a:lnTo>
                  <a:lnTo>
                    <a:pt x="4878" y="1827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810;p10">
              <a:extLst>
                <a:ext uri="{FF2B5EF4-FFF2-40B4-BE49-F238E27FC236}">
                  <a16:creationId xmlns:a16="http://schemas.microsoft.com/office/drawing/2014/main" id="{7198F7E2-0B47-5F0B-E3C7-1FFF5E985AD0}"/>
                </a:ext>
              </a:extLst>
            </p:cNvPr>
            <p:cNvSpPr/>
            <p:nvPr/>
          </p:nvSpPr>
          <p:spPr>
            <a:xfrm>
              <a:off x="2854878" y="1660436"/>
              <a:ext cx="98581" cy="112510"/>
            </a:xfrm>
            <a:custGeom>
              <a:avLst/>
              <a:gdLst/>
              <a:ahLst/>
              <a:cxnLst/>
              <a:rect l="l" t="t" r="r" b="b"/>
              <a:pathLst>
                <a:path w="4275" h="4879" extrusionOk="0">
                  <a:moveTo>
                    <a:pt x="2432" y="0"/>
                  </a:moveTo>
                  <a:lnTo>
                    <a:pt x="1" y="2447"/>
                  </a:lnTo>
                  <a:lnTo>
                    <a:pt x="967" y="3852"/>
                  </a:lnTo>
                  <a:lnTo>
                    <a:pt x="2447" y="4879"/>
                  </a:lnTo>
                  <a:lnTo>
                    <a:pt x="3656" y="3655"/>
                  </a:lnTo>
                  <a:lnTo>
                    <a:pt x="3051" y="3051"/>
                  </a:lnTo>
                  <a:lnTo>
                    <a:pt x="4274" y="1828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811;p10">
              <a:extLst>
                <a:ext uri="{FF2B5EF4-FFF2-40B4-BE49-F238E27FC236}">
                  <a16:creationId xmlns:a16="http://schemas.microsoft.com/office/drawing/2014/main" id="{8077AD6A-0B87-FDDE-0470-ABD2DDC8BCF0}"/>
                </a:ext>
              </a:extLst>
            </p:cNvPr>
            <p:cNvSpPr/>
            <p:nvPr/>
          </p:nvSpPr>
          <p:spPr>
            <a:xfrm>
              <a:off x="2763284" y="1751661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1"/>
                  </a:moveTo>
                  <a:lnTo>
                    <a:pt x="0" y="621"/>
                  </a:lnTo>
                  <a:lnTo>
                    <a:pt x="922" y="1527"/>
                  </a:lnTo>
                  <a:lnTo>
                    <a:pt x="1510" y="1511"/>
                  </a:lnTo>
                  <a:lnTo>
                    <a:pt x="1526" y="923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812;p10">
              <a:extLst>
                <a:ext uri="{FF2B5EF4-FFF2-40B4-BE49-F238E27FC236}">
                  <a16:creationId xmlns:a16="http://schemas.microsoft.com/office/drawing/2014/main" id="{6DC8C516-1056-6F57-3644-35B5C52C1275}"/>
                </a:ext>
              </a:extLst>
            </p:cNvPr>
            <p:cNvSpPr/>
            <p:nvPr/>
          </p:nvSpPr>
          <p:spPr>
            <a:xfrm>
              <a:off x="2784545" y="1772923"/>
              <a:ext cx="35167" cy="35190"/>
            </a:xfrm>
            <a:custGeom>
              <a:avLst/>
              <a:gdLst/>
              <a:ahLst/>
              <a:cxnLst/>
              <a:rect l="l" t="t" r="r" b="b"/>
              <a:pathLst>
                <a:path w="1525" h="1526" extrusionOk="0">
                  <a:moveTo>
                    <a:pt x="604" y="1"/>
                  </a:moveTo>
                  <a:lnTo>
                    <a:pt x="0" y="605"/>
                  </a:lnTo>
                  <a:lnTo>
                    <a:pt x="906" y="1525"/>
                  </a:lnTo>
                  <a:lnTo>
                    <a:pt x="1525" y="92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813;p10">
              <a:extLst>
                <a:ext uri="{FF2B5EF4-FFF2-40B4-BE49-F238E27FC236}">
                  <a16:creationId xmlns:a16="http://schemas.microsoft.com/office/drawing/2014/main" id="{ADC3F0E0-BA16-7AC4-BCC0-40B67BB74E87}"/>
                </a:ext>
              </a:extLst>
            </p:cNvPr>
            <p:cNvSpPr/>
            <p:nvPr/>
          </p:nvSpPr>
          <p:spPr>
            <a:xfrm>
              <a:off x="2784545" y="1660436"/>
              <a:ext cx="70356" cy="70356"/>
            </a:xfrm>
            <a:custGeom>
              <a:avLst/>
              <a:gdLst/>
              <a:ahLst/>
              <a:cxnLst/>
              <a:rect l="l" t="t" r="r" b="b"/>
              <a:pathLst>
                <a:path w="3051" h="3051" extrusionOk="0">
                  <a:moveTo>
                    <a:pt x="604" y="0"/>
                  </a:moveTo>
                  <a:lnTo>
                    <a:pt x="0" y="604"/>
                  </a:lnTo>
                  <a:lnTo>
                    <a:pt x="2447" y="3051"/>
                  </a:lnTo>
                  <a:lnTo>
                    <a:pt x="3051" y="3006"/>
                  </a:lnTo>
                  <a:lnTo>
                    <a:pt x="3051" y="2447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14;p10">
              <a:extLst>
                <a:ext uri="{FF2B5EF4-FFF2-40B4-BE49-F238E27FC236}">
                  <a16:creationId xmlns:a16="http://schemas.microsoft.com/office/drawing/2014/main" id="{40971FDB-446E-692D-D8EE-9988CB9161CA}"/>
                </a:ext>
              </a:extLst>
            </p:cNvPr>
            <p:cNvSpPr/>
            <p:nvPr/>
          </p:nvSpPr>
          <p:spPr>
            <a:xfrm>
              <a:off x="2840950" y="1716841"/>
              <a:ext cx="70379" cy="70033"/>
            </a:xfrm>
            <a:custGeom>
              <a:avLst/>
              <a:gdLst/>
              <a:ahLst/>
              <a:cxnLst/>
              <a:rect l="l" t="t" r="r" b="b"/>
              <a:pathLst>
                <a:path w="3052" h="3037" extrusionOk="0">
                  <a:moveTo>
                    <a:pt x="605" y="1"/>
                  </a:moveTo>
                  <a:lnTo>
                    <a:pt x="1" y="605"/>
                  </a:lnTo>
                  <a:lnTo>
                    <a:pt x="2432" y="3037"/>
                  </a:lnTo>
                  <a:lnTo>
                    <a:pt x="3051" y="2433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815;p10">
              <a:extLst>
                <a:ext uri="{FF2B5EF4-FFF2-40B4-BE49-F238E27FC236}">
                  <a16:creationId xmlns:a16="http://schemas.microsoft.com/office/drawing/2014/main" id="{2794BFA2-6F84-98E2-0ADC-F107AC5BD980}"/>
                </a:ext>
              </a:extLst>
            </p:cNvPr>
            <p:cNvSpPr/>
            <p:nvPr/>
          </p:nvSpPr>
          <p:spPr>
            <a:xfrm>
              <a:off x="2756320" y="1688638"/>
              <a:ext cx="70356" cy="70379"/>
            </a:xfrm>
            <a:custGeom>
              <a:avLst/>
              <a:gdLst/>
              <a:ahLst/>
              <a:cxnLst/>
              <a:rect l="l" t="t" r="r" b="b"/>
              <a:pathLst>
                <a:path w="3051" h="3052" extrusionOk="0">
                  <a:moveTo>
                    <a:pt x="620" y="1"/>
                  </a:moveTo>
                  <a:lnTo>
                    <a:pt x="0" y="605"/>
                  </a:lnTo>
                  <a:lnTo>
                    <a:pt x="2447" y="3052"/>
                  </a:lnTo>
                  <a:lnTo>
                    <a:pt x="3036" y="3021"/>
                  </a:lnTo>
                  <a:lnTo>
                    <a:pt x="3051" y="2432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816;p10">
              <a:extLst>
                <a:ext uri="{FF2B5EF4-FFF2-40B4-BE49-F238E27FC236}">
                  <a16:creationId xmlns:a16="http://schemas.microsoft.com/office/drawing/2014/main" id="{93F74733-1AEC-2522-26CD-54EE3247F70A}"/>
                </a:ext>
              </a:extLst>
            </p:cNvPr>
            <p:cNvSpPr/>
            <p:nvPr/>
          </p:nvSpPr>
          <p:spPr>
            <a:xfrm>
              <a:off x="2812725" y="1744697"/>
              <a:ext cx="70379" cy="70379"/>
            </a:xfrm>
            <a:custGeom>
              <a:avLst/>
              <a:gdLst/>
              <a:ahLst/>
              <a:cxnLst/>
              <a:rect l="l" t="t" r="r" b="b"/>
              <a:pathLst>
                <a:path w="3052" h="3052" extrusionOk="0">
                  <a:moveTo>
                    <a:pt x="605" y="1"/>
                  </a:moveTo>
                  <a:lnTo>
                    <a:pt x="1" y="621"/>
                  </a:lnTo>
                  <a:lnTo>
                    <a:pt x="2433" y="3052"/>
                  </a:lnTo>
                  <a:lnTo>
                    <a:pt x="3051" y="244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2" name="Google Shape;4602;p7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SFLS enabled the users to linked their Apps to each other's with consent and approval, this module </a:t>
            </a:r>
            <a:r>
              <a:rPr lang="en-US" dirty="0" err="1"/>
              <a:t>kinda</a:t>
            </a:r>
            <a:r>
              <a:rPr lang="en-US" dirty="0"/>
              <a:t> like the Family Link from Google where the parent can monitor </a:t>
            </a:r>
            <a:r>
              <a:rPr lang="en-US" dirty="0" err="1"/>
              <a:t>theiir</a:t>
            </a:r>
            <a:r>
              <a:rPr lang="en-US" dirty="0"/>
              <a:t> children phone activities.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This could help people to book a ride for their kids, old people, or vulnerable family as well as monitoring their safety.</a:t>
            </a:r>
            <a:endParaRPr dirty="0"/>
          </a:p>
        </p:txBody>
      </p:sp>
      <p:sp>
        <p:nvSpPr>
          <p:cNvPr id="4603" name="Google Shape;460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/>
              <a:t>01 Family Linked Apps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4604" name="Google Shape;4604;p7"/>
          <p:cNvGrpSpPr/>
          <p:nvPr/>
        </p:nvGrpSpPr>
        <p:grpSpPr>
          <a:xfrm>
            <a:off x="5287700" y="2893114"/>
            <a:ext cx="3614196" cy="2129790"/>
            <a:chOff x="5425400" y="2021300"/>
            <a:chExt cx="920650" cy="542525"/>
          </a:xfrm>
        </p:grpSpPr>
        <p:sp>
          <p:nvSpPr>
            <p:cNvPr id="4605" name="Google Shape;4605;p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4" name="Google Shape;4624;p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5" name="Google Shape;4625;p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6" name="Google Shape;4626;p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7" name="Google Shape;4627;p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9" name="Google Shape;4629;p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0" name="Google Shape;4630;p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1" name="Google Shape;4631;p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2" name="Google Shape;4632;p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3" name="Google Shape;4633;p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6" name="Google Shape;4636;p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7" name="Google Shape;4637;p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8" name="Google Shape;4638;p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9" name="Google Shape;4639;p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0" name="Google Shape;4640;p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1" name="Google Shape;4641;p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2" name="Google Shape;4642;p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3" name="Google Shape;4643;p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4" name="Google Shape;4644;p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5" name="Google Shape;4645;p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6" name="Google Shape;4646;p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8" name="Google Shape;4648;p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9" name="Google Shape;4649;p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0" name="Google Shape;4650;p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1" name="Google Shape;4651;p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2" name="Google Shape;4652;p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3" name="Google Shape;4653;p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DE54C6-8E8E-B917-2258-88294E7DC58D}"/>
              </a:ext>
            </a:extLst>
          </p:cNvPr>
          <p:cNvGrpSpPr/>
          <p:nvPr/>
        </p:nvGrpSpPr>
        <p:grpSpPr>
          <a:xfrm>
            <a:off x="5150778" y="1059239"/>
            <a:ext cx="3273232" cy="3253389"/>
            <a:chOff x="5150778" y="1059239"/>
            <a:chExt cx="3273232" cy="3253389"/>
          </a:xfrm>
        </p:grpSpPr>
        <p:sp>
          <p:nvSpPr>
            <p:cNvPr id="4654" name="Google Shape;4654;p7"/>
            <p:cNvSpPr/>
            <p:nvPr/>
          </p:nvSpPr>
          <p:spPr>
            <a:xfrm>
              <a:off x="5663587" y="164267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5" name="Google Shape;4655;p7"/>
            <p:cNvSpPr/>
            <p:nvPr/>
          </p:nvSpPr>
          <p:spPr>
            <a:xfrm flipH="1">
              <a:off x="7383887" y="212815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6" name="Picture 2" descr="Google's Parental Controls - Google Safety Center">
              <a:extLst>
                <a:ext uri="{FF2B5EF4-FFF2-40B4-BE49-F238E27FC236}">
                  <a16:creationId xmlns:a16="http://schemas.microsoft.com/office/drawing/2014/main" id="{5563F33F-1CE7-AE66-FA52-D31217C8E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778" y="1059239"/>
              <a:ext cx="3253389" cy="325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Google Shape;4602;p7">
              <a:extLst>
                <a:ext uri="{FF2B5EF4-FFF2-40B4-BE49-F238E27FC236}">
                  <a16:creationId xmlns:a16="http://schemas.microsoft.com/office/drawing/2014/main" id="{FB127873-ED1B-5EC6-33FD-1C5305D10A0E}"/>
                </a:ext>
              </a:extLst>
            </p:cNvPr>
            <p:cNvSpPr txBox="1">
              <a:spLocks/>
            </p:cNvSpPr>
            <p:nvPr/>
          </p:nvSpPr>
          <p:spPr>
            <a:xfrm>
              <a:off x="5867329" y="3113654"/>
              <a:ext cx="1928599" cy="612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>
                <a:buFont typeface="Anaheim"/>
                <a:buNone/>
              </a:pPr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</a:rPr>
                <a:t>Went to school 08.30</a:t>
              </a:r>
            </a:p>
            <a:p>
              <a:pPr marL="0" indent="0">
                <a:buFont typeface="Anaheim"/>
                <a:buNone/>
              </a:pPr>
              <a:r>
                <a:rPr lang="pt-BR" sz="1400" dirty="0">
                  <a:solidFill>
                    <a:schemeClr val="accent1">
                      <a:lumMod val="75000"/>
                    </a:schemeClr>
                  </a:solidFill>
                </a:rPr>
                <a:t>Arrived at school 08.45</a:t>
              </a:r>
            </a:p>
          </p:txBody>
        </p:sp>
        <p:sp>
          <p:nvSpPr>
            <p:cNvPr id="3" name="Google Shape;4602;p7">
              <a:extLst>
                <a:ext uri="{FF2B5EF4-FFF2-40B4-BE49-F238E27FC236}">
                  <a16:creationId xmlns:a16="http://schemas.microsoft.com/office/drawing/2014/main" id="{77753272-E6EE-2D5D-040A-6390ADE2FEF5}"/>
                </a:ext>
              </a:extLst>
            </p:cNvPr>
            <p:cNvSpPr txBox="1">
              <a:spLocks/>
            </p:cNvSpPr>
            <p:nvPr/>
          </p:nvSpPr>
          <p:spPr>
            <a:xfrm>
              <a:off x="5852095" y="3795563"/>
              <a:ext cx="1864354" cy="43213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ctr">
                <a:buFont typeface="Anaheim"/>
                <a:buNone/>
              </a:pPr>
              <a:r>
                <a:rPr lang="pt-BR" sz="1400" b="1" dirty="0">
                  <a:solidFill>
                    <a:schemeClr val="bg1"/>
                  </a:solidFill>
                </a:rPr>
                <a:t>Book Ride for Casey</a:t>
              </a:r>
            </a:p>
          </p:txBody>
        </p:sp>
      </p:grpSp>
      <p:grpSp>
        <p:nvGrpSpPr>
          <p:cNvPr id="5" name="Google Shape;4796;p10">
            <a:extLst>
              <a:ext uri="{FF2B5EF4-FFF2-40B4-BE49-F238E27FC236}">
                <a16:creationId xmlns:a16="http://schemas.microsoft.com/office/drawing/2014/main" id="{01A876C8-953D-72F8-9CC2-F7C2918AC625}"/>
              </a:ext>
            </a:extLst>
          </p:cNvPr>
          <p:cNvGrpSpPr/>
          <p:nvPr/>
        </p:nvGrpSpPr>
        <p:grpSpPr>
          <a:xfrm>
            <a:off x="2007851" y="298240"/>
            <a:ext cx="729048" cy="729810"/>
            <a:chOff x="2668208" y="1571978"/>
            <a:chExt cx="331210" cy="331556"/>
          </a:xfrm>
        </p:grpSpPr>
        <p:sp>
          <p:nvSpPr>
            <p:cNvPr id="6" name="Google Shape;4797;p10">
              <a:extLst>
                <a:ext uri="{FF2B5EF4-FFF2-40B4-BE49-F238E27FC236}">
                  <a16:creationId xmlns:a16="http://schemas.microsoft.com/office/drawing/2014/main" id="{8B0DEF2D-87C3-70E9-F3EE-395981BC5F60}"/>
                </a:ext>
              </a:extLst>
            </p:cNvPr>
            <p:cNvSpPr/>
            <p:nvPr/>
          </p:nvSpPr>
          <p:spPr>
            <a:xfrm>
              <a:off x="2728117" y="1632234"/>
              <a:ext cx="35190" cy="35190"/>
            </a:xfrm>
            <a:custGeom>
              <a:avLst/>
              <a:gdLst/>
              <a:ahLst/>
              <a:cxnLst/>
              <a:rect l="l" t="t" r="r" b="b"/>
              <a:pathLst>
                <a:path w="1526" h="1526" extrusionOk="0">
                  <a:moveTo>
                    <a:pt x="619" y="0"/>
                  </a:moveTo>
                  <a:lnTo>
                    <a:pt x="0" y="619"/>
                  </a:lnTo>
                  <a:lnTo>
                    <a:pt x="921" y="1525"/>
                  </a:lnTo>
                  <a:lnTo>
                    <a:pt x="1525" y="92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798;p10">
              <a:extLst>
                <a:ext uri="{FF2B5EF4-FFF2-40B4-BE49-F238E27FC236}">
                  <a16:creationId xmlns:a16="http://schemas.microsoft.com/office/drawing/2014/main" id="{9FFC989E-5470-F8F5-9196-CA579BF7C612}"/>
                </a:ext>
              </a:extLst>
            </p:cNvPr>
            <p:cNvSpPr/>
            <p:nvPr/>
          </p:nvSpPr>
          <p:spPr>
            <a:xfrm>
              <a:off x="2775483" y="160331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1" y="1299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799;p10">
              <a:extLst>
                <a:ext uri="{FF2B5EF4-FFF2-40B4-BE49-F238E27FC236}">
                  <a16:creationId xmlns:a16="http://schemas.microsoft.com/office/drawing/2014/main" id="{00728FFC-C053-4A8B-9100-8405BEA621D4}"/>
                </a:ext>
              </a:extLst>
            </p:cNvPr>
            <p:cNvSpPr/>
            <p:nvPr/>
          </p:nvSpPr>
          <p:spPr>
            <a:xfrm>
              <a:off x="2700261" y="1678538"/>
              <a:ext cx="29609" cy="19878"/>
            </a:xfrm>
            <a:custGeom>
              <a:avLst/>
              <a:gdLst/>
              <a:ahLst/>
              <a:cxnLst/>
              <a:rect l="l" t="t" r="r" b="b"/>
              <a:pathLst>
                <a:path w="1284" h="862" extrusionOk="0">
                  <a:moveTo>
                    <a:pt x="0" y="0"/>
                  </a:moveTo>
                  <a:lnTo>
                    <a:pt x="0" y="862"/>
                  </a:lnTo>
                  <a:lnTo>
                    <a:pt x="1283" y="862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4800;p10">
              <a:extLst>
                <a:ext uri="{FF2B5EF4-FFF2-40B4-BE49-F238E27FC236}">
                  <a16:creationId xmlns:a16="http://schemas.microsoft.com/office/drawing/2014/main" id="{5F21BCC5-756A-5C34-6E3F-3461AB2A01D6}"/>
                </a:ext>
              </a:extLst>
            </p:cNvPr>
            <p:cNvSpPr/>
            <p:nvPr/>
          </p:nvSpPr>
          <p:spPr>
            <a:xfrm>
              <a:off x="2903973" y="1808089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0"/>
                  </a:moveTo>
                  <a:lnTo>
                    <a:pt x="1" y="605"/>
                  </a:lnTo>
                  <a:lnTo>
                    <a:pt x="922" y="1526"/>
                  </a:lnTo>
                  <a:lnTo>
                    <a:pt x="1527" y="92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4801;p10">
              <a:extLst>
                <a:ext uri="{FF2B5EF4-FFF2-40B4-BE49-F238E27FC236}">
                  <a16:creationId xmlns:a16="http://schemas.microsoft.com/office/drawing/2014/main" id="{87E85C48-4552-DD67-A5D2-DC99E82B3414}"/>
                </a:ext>
              </a:extLst>
            </p:cNvPr>
            <p:cNvSpPr/>
            <p:nvPr/>
          </p:nvSpPr>
          <p:spPr>
            <a:xfrm>
              <a:off x="2938471" y="1776059"/>
              <a:ext cx="29978" cy="20201"/>
            </a:xfrm>
            <a:custGeom>
              <a:avLst/>
              <a:gdLst/>
              <a:ahLst/>
              <a:cxnLst/>
              <a:rect l="l" t="t" r="r" b="b"/>
              <a:pathLst>
                <a:path w="1300" h="876" extrusionOk="0">
                  <a:moveTo>
                    <a:pt x="0" y="0"/>
                  </a:moveTo>
                  <a:lnTo>
                    <a:pt x="0" y="876"/>
                  </a:lnTo>
                  <a:lnTo>
                    <a:pt x="1299" y="876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802;p10">
              <a:extLst>
                <a:ext uri="{FF2B5EF4-FFF2-40B4-BE49-F238E27FC236}">
                  <a16:creationId xmlns:a16="http://schemas.microsoft.com/office/drawing/2014/main" id="{2739B55F-4E9B-C60E-24B8-8C512F07E838}"/>
                </a:ext>
              </a:extLst>
            </p:cNvPr>
            <p:cNvSpPr/>
            <p:nvPr/>
          </p:nvSpPr>
          <p:spPr>
            <a:xfrm>
              <a:off x="2873003" y="1841526"/>
              <a:ext cx="19855" cy="29978"/>
            </a:xfrm>
            <a:custGeom>
              <a:avLst/>
              <a:gdLst/>
              <a:ahLst/>
              <a:cxnLst/>
              <a:rect l="l" t="t" r="r" b="b"/>
              <a:pathLst>
                <a:path w="861" h="1300" extrusionOk="0">
                  <a:moveTo>
                    <a:pt x="0" y="0"/>
                  </a:moveTo>
                  <a:lnTo>
                    <a:pt x="0" y="1299"/>
                  </a:lnTo>
                  <a:lnTo>
                    <a:pt x="860" y="1299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803;p10">
              <a:extLst>
                <a:ext uri="{FF2B5EF4-FFF2-40B4-BE49-F238E27FC236}">
                  <a16:creationId xmlns:a16="http://schemas.microsoft.com/office/drawing/2014/main" id="{62AE5901-AB01-68BB-8C74-466F296ABB5F}"/>
                </a:ext>
              </a:extLst>
            </p:cNvPr>
            <p:cNvSpPr/>
            <p:nvPr/>
          </p:nvSpPr>
          <p:spPr>
            <a:xfrm>
              <a:off x="2883081" y="1571978"/>
              <a:ext cx="88158" cy="88481"/>
            </a:xfrm>
            <a:custGeom>
              <a:avLst/>
              <a:gdLst/>
              <a:ahLst/>
              <a:cxnLst/>
              <a:rect l="l" t="t" r="r" b="b"/>
              <a:pathLst>
                <a:path w="3823" h="3837" extrusionOk="0">
                  <a:moveTo>
                    <a:pt x="2614" y="0"/>
                  </a:moveTo>
                  <a:lnTo>
                    <a:pt x="0" y="2613"/>
                  </a:lnTo>
                  <a:lnTo>
                    <a:pt x="348" y="3550"/>
                  </a:lnTo>
                  <a:lnTo>
                    <a:pt x="1209" y="3836"/>
                  </a:lnTo>
                  <a:lnTo>
                    <a:pt x="2477" y="2869"/>
                  </a:lnTo>
                  <a:lnTo>
                    <a:pt x="3822" y="1224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804;p10">
              <a:extLst>
                <a:ext uri="{FF2B5EF4-FFF2-40B4-BE49-F238E27FC236}">
                  <a16:creationId xmlns:a16="http://schemas.microsoft.com/office/drawing/2014/main" id="{1EF1B442-5524-3DFF-5F41-955649F14DE6}"/>
                </a:ext>
              </a:extLst>
            </p:cNvPr>
            <p:cNvSpPr/>
            <p:nvPr/>
          </p:nvSpPr>
          <p:spPr>
            <a:xfrm>
              <a:off x="2910937" y="1600180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4" y="1"/>
                  </a:moveTo>
                  <a:lnTo>
                    <a:pt x="1" y="2613"/>
                  </a:lnTo>
                  <a:lnTo>
                    <a:pt x="409" y="3459"/>
                  </a:lnTo>
                  <a:lnTo>
                    <a:pt x="1225" y="3837"/>
                  </a:lnTo>
                  <a:lnTo>
                    <a:pt x="3837" y="1224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805;p10">
              <a:extLst>
                <a:ext uri="{FF2B5EF4-FFF2-40B4-BE49-F238E27FC236}">
                  <a16:creationId xmlns:a16="http://schemas.microsoft.com/office/drawing/2014/main" id="{3C8178A1-F4C5-58DA-BBC5-F7D0176D363F}"/>
                </a:ext>
              </a:extLst>
            </p:cNvPr>
            <p:cNvSpPr/>
            <p:nvPr/>
          </p:nvSpPr>
          <p:spPr>
            <a:xfrm>
              <a:off x="2668208" y="1786851"/>
              <a:ext cx="88135" cy="88481"/>
            </a:xfrm>
            <a:custGeom>
              <a:avLst/>
              <a:gdLst/>
              <a:ahLst/>
              <a:cxnLst/>
              <a:rect l="l" t="t" r="r" b="b"/>
              <a:pathLst>
                <a:path w="3822" h="3837" extrusionOk="0">
                  <a:moveTo>
                    <a:pt x="2598" y="1"/>
                  </a:moveTo>
                  <a:lnTo>
                    <a:pt x="1" y="2613"/>
                  </a:lnTo>
                  <a:lnTo>
                    <a:pt x="1209" y="3837"/>
                  </a:lnTo>
                  <a:lnTo>
                    <a:pt x="2764" y="2568"/>
                  </a:lnTo>
                  <a:lnTo>
                    <a:pt x="3821" y="1224"/>
                  </a:lnTo>
                  <a:lnTo>
                    <a:pt x="3368" y="408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806;p10">
              <a:extLst>
                <a:ext uri="{FF2B5EF4-FFF2-40B4-BE49-F238E27FC236}">
                  <a16:creationId xmlns:a16="http://schemas.microsoft.com/office/drawing/2014/main" id="{15804D41-AC30-9135-E8AD-1FAD424FFEDA}"/>
                </a:ext>
              </a:extLst>
            </p:cNvPr>
            <p:cNvSpPr/>
            <p:nvPr/>
          </p:nvSpPr>
          <p:spPr>
            <a:xfrm>
              <a:off x="2696087" y="1815053"/>
              <a:ext cx="88481" cy="88481"/>
            </a:xfrm>
            <a:custGeom>
              <a:avLst/>
              <a:gdLst/>
              <a:ahLst/>
              <a:cxnLst/>
              <a:rect l="l" t="t" r="r" b="b"/>
              <a:pathLst>
                <a:path w="3837" h="3837" extrusionOk="0">
                  <a:moveTo>
                    <a:pt x="2612" y="1"/>
                  </a:moveTo>
                  <a:lnTo>
                    <a:pt x="0" y="2614"/>
                  </a:lnTo>
                  <a:lnTo>
                    <a:pt x="1223" y="3837"/>
                  </a:lnTo>
                  <a:lnTo>
                    <a:pt x="3836" y="1224"/>
                  </a:lnTo>
                  <a:lnTo>
                    <a:pt x="3337" y="318"/>
                  </a:lnTo>
                  <a:lnTo>
                    <a:pt x="26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807;p10">
              <a:extLst>
                <a:ext uri="{FF2B5EF4-FFF2-40B4-BE49-F238E27FC236}">
                  <a16:creationId xmlns:a16="http://schemas.microsoft.com/office/drawing/2014/main" id="{0B4FA51C-335B-B7A5-8517-7ABD3FB28700}"/>
                </a:ext>
              </a:extLst>
            </p:cNvPr>
            <p:cNvSpPr/>
            <p:nvPr/>
          </p:nvSpPr>
          <p:spPr>
            <a:xfrm>
              <a:off x="2700261" y="1702590"/>
              <a:ext cx="112487" cy="112487"/>
            </a:xfrm>
            <a:custGeom>
              <a:avLst/>
              <a:gdLst/>
              <a:ahLst/>
              <a:cxnLst/>
              <a:rect l="l" t="t" r="r" b="b"/>
              <a:pathLst>
                <a:path w="4878" h="4878" extrusionOk="0">
                  <a:moveTo>
                    <a:pt x="2431" y="0"/>
                  </a:moveTo>
                  <a:lnTo>
                    <a:pt x="0" y="2447"/>
                  </a:lnTo>
                  <a:lnTo>
                    <a:pt x="2431" y="4878"/>
                  </a:lnTo>
                  <a:lnTo>
                    <a:pt x="4243" y="3639"/>
                  </a:lnTo>
                  <a:lnTo>
                    <a:pt x="4878" y="2447"/>
                  </a:lnTo>
                  <a:lnTo>
                    <a:pt x="3821" y="1087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808;p10">
              <a:extLst>
                <a:ext uri="{FF2B5EF4-FFF2-40B4-BE49-F238E27FC236}">
                  <a16:creationId xmlns:a16="http://schemas.microsoft.com/office/drawing/2014/main" id="{E8B4FA64-D646-2BF9-EEEC-81D62BDFB9FD}"/>
                </a:ext>
              </a:extLst>
            </p:cNvPr>
            <p:cNvSpPr/>
            <p:nvPr/>
          </p:nvSpPr>
          <p:spPr>
            <a:xfrm>
              <a:off x="2756320" y="1758994"/>
              <a:ext cx="112510" cy="112510"/>
            </a:xfrm>
            <a:custGeom>
              <a:avLst/>
              <a:gdLst/>
              <a:ahLst/>
              <a:cxnLst/>
              <a:rect l="l" t="t" r="r" b="b"/>
              <a:pathLst>
                <a:path w="4879" h="4879" extrusionOk="0">
                  <a:moveTo>
                    <a:pt x="2447" y="1"/>
                  </a:moveTo>
                  <a:lnTo>
                    <a:pt x="0" y="2432"/>
                  </a:lnTo>
                  <a:lnTo>
                    <a:pt x="2447" y="4878"/>
                  </a:lnTo>
                  <a:lnTo>
                    <a:pt x="4879" y="2432"/>
                  </a:lnTo>
                  <a:lnTo>
                    <a:pt x="3882" y="1088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809;p10">
              <a:extLst>
                <a:ext uri="{FF2B5EF4-FFF2-40B4-BE49-F238E27FC236}">
                  <a16:creationId xmlns:a16="http://schemas.microsoft.com/office/drawing/2014/main" id="{6C4F3B83-84BB-37DF-CBD2-F0B1B376A8F7}"/>
                </a:ext>
              </a:extLst>
            </p:cNvPr>
            <p:cNvSpPr/>
            <p:nvPr/>
          </p:nvSpPr>
          <p:spPr>
            <a:xfrm>
              <a:off x="2798473" y="1618305"/>
              <a:ext cx="112487" cy="98558"/>
            </a:xfrm>
            <a:custGeom>
              <a:avLst/>
              <a:gdLst/>
              <a:ahLst/>
              <a:cxnLst/>
              <a:rect l="l" t="t" r="r" b="b"/>
              <a:pathLst>
                <a:path w="4878" h="4274" extrusionOk="0">
                  <a:moveTo>
                    <a:pt x="3051" y="0"/>
                  </a:moveTo>
                  <a:lnTo>
                    <a:pt x="1843" y="1223"/>
                  </a:lnTo>
                  <a:lnTo>
                    <a:pt x="1223" y="604"/>
                  </a:lnTo>
                  <a:lnTo>
                    <a:pt x="0" y="1827"/>
                  </a:lnTo>
                  <a:lnTo>
                    <a:pt x="1072" y="3262"/>
                  </a:lnTo>
                  <a:lnTo>
                    <a:pt x="2447" y="4274"/>
                  </a:lnTo>
                  <a:lnTo>
                    <a:pt x="3866" y="3428"/>
                  </a:lnTo>
                  <a:lnTo>
                    <a:pt x="4878" y="1827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810;p10">
              <a:extLst>
                <a:ext uri="{FF2B5EF4-FFF2-40B4-BE49-F238E27FC236}">
                  <a16:creationId xmlns:a16="http://schemas.microsoft.com/office/drawing/2014/main" id="{C55AEBAD-FEF1-104D-E472-DAD3D87761A0}"/>
                </a:ext>
              </a:extLst>
            </p:cNvPr>
            <p:cNvSpPr/>
            <p:nvPr/>
          </p:nvSpPr>
          <p:spPr>
            <a:xfrm>
              <a:off x="2854878" y="1660436"/>
              <a:ext cx="98581" cy="112510"/>
            </a:xfrm>
            <a:custGeom>
              <a:avLst/>
              <a:gdLst/>
              <a:ahLst/>
              <a:cxnLst/>
              <a:rect l="l" t="t" r="r" b="b"/>
              <a:pathLst>
                <a:path w="4275" h="4879" extrusionOk="0">
                  <a:moveTo>
                    <a:pt x="2432" y="0"/>
                  </a:moveTo>
                  <a:lnTo>
                    <a:pt x="1" y="2447"/>
                  </a:lnTo>
                  <a:lnTo>
                    <a:pt x="967" y="3852"/>
                  </a:lnTo>
                  <a:lnTo>
                    <a:pt x="2447" y="4879"/>
                  </a:lnTo>
                  <a:lnTo>
                    <a:pt x="3656" y="3655"/>
                  </a:lnTo>
                  <a:lnTo>
                    <a:pt x="3051" y="3051"/>
                  </a:lnTo>
                  <a:lnTo>
                    <a:pt x="4274" y="1828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11;p10">
              <a:extLst>
                <a:ext uri="{FF2B5EF4-FFF2-40B4-BE49-F238E27FC236}">
                  <a16:creationId xmlns:a16="http://schemas.microsoft.com/office/drawing/2014/main" id="{B1AA8CB9-069B-F7DB-C062-732FD3BA5C09}"/>
                </a:ext>
              </a:extLst>
            </p:cNvPr>
            <p:cNvSpPr/>
            <p:nvPr/>
          </p:nvSpPr>
          <p:spPr>
            <a:xfrm>
              <a:off x="2763284" y="1751661"/>
              <a:ext cx="35213" cy="35213"/>
            </a:xfrm>
            <a:custGeom>
              <a:avLst/>
              <a:gdLst/>
              <a:ahLst/>
              <a:cxnLst/>
              <a:rect l="l" t="t" r="r" b="b"/>
              <a:pathLst>
                <a:path w="1527" h="1527" extrusionOk="0">
                  <a:moveTo>
                    <a:pt x="620" y="1"/>
                  </a:moveTo>
                  <a:lnTo>
                    <a:pt x="0" y="621"/>
                  </a:lnTo>
                  <a:lnTo>
                    <a:pt x="922" y="1527"/>
                  </a:lnTo>
                  <a:lnTo>
                    <a:pt x="1510" y="1511"/>
                  </a:lnTo>
                  <a:lnTo>
                    <a:pt x="1526" y="923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812;p10">
              <a:extLst>
                <a:ext uri="{FF2B5EF4-FFF2-40B4-BE49-F238E27FC236}">
                  <a16:creationId xmlns:a16="http://schemas.microsoft.com/office/drawing/2014/main" id="{0F85C822-E5D7-8226-F406-1336B78D3806}"/>
                </a:ext>
              </a:extLst>
            </p:cNvPr>
            <p:cNvSpPr/>
            <p:nvPr/>
          </p:nvSpPr>
          <p:spPr>
            <a:xfrm>
              <a:off x="2784545" y="1772923"/>
              <a:ext cx="35167" cy="35190"/>
            </a:xfrm>
            <a:custGeom>
              <a:avLst/>
              <a:gdLst/>
              <a:ahLst/>
              <a:cxnLst/>
              <a:rect l="l" t="t" r="r" b="b"/>
              <a:pathLst>
                <a:path w="1525" h="1526" extrusionOk="0">
                  <a:moveTo>
                    <a:pt x="604" y="1"/>
                  </a:moveTo>
                  <a:lnTo>
                    <a:pt x="0" y="605"/>
                  </a:lnTo>
                  <a:lnTo>
                    <a:pt x="906" y="1525"/>
                  </a:lnTo>
                  <a:lnTo>
                    <a:pt x="1525" y="92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4813;p10">
              <a:extLst>
                <a:ext uri="{FF2B5EF4-FFF2-40B4-BE49-F238E27FC236}">
                  <a16:creationId xmlns:a16="http://schemas.microsoft.com/office/drawing/2014/main" id="{FCFF3A14-2581-F17B-6338-AD6FFD3799CA}"/>
                </a:ext>
              </a:extLst>
            </p:cNvPr>
            <p:cNvSpPr/>
            <p:nvPr/>
          </p:nvSpPr>
          <p:spPr>
            <a:xfrm>
              <a:off x="2784545" y="1660436"/>
              <a:ext cx="70356" cy="70356"/>
            </a:xfrm>
            <a:custGeom>
              <a:avLst/>
              <a:gdLst/>
              <a:ahLst/>
              <a:cxnLst/>
              <a:rect l="l" t="t" r="r" b="b"/>
              <a:pathLst>
                <a:path w="3051" h="3051" extrusionOk="0">
                  <a:moveTo>
                    <a:pt x="604" y="0"/>
                  </a:moveTo>
                  <a:lnTo>
                    <a:pt x="0" y="604"/>
                  </a:lnTo>
                  <a:lnTo>
                    <a:pt x="2447" y="3051"/>
                  </a:lnTo>
                  <a:lnTo>
                    <a:pt x="3051" y="3006"/>
                  </a:lnTo>
                  <a:lnTo>
                    <a:pt x="3051" y="2447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4814;p10">
              <a:extLst>
                <a:ext uri="{FF2B5EF4-FFF2-40B4-BE49-F238E27FC236}">
                  <a16:creationId xmlns:a16="http://schemas.microsoft.com/office/drawing/2014/main" id="{1D178918-A5DD-281A-F757-4FC9BC60A182}"/>
                </a:ext>
              </a:extLst>
            </p:cNvPr>
            <p:cNvSpPr/>
            <p:nvPr/>
          </p:nvSpPr>
          <p:spPr>
            <a:xfrm>
              <a:off x="2840950" y="1716841"/>
              <a:ext cx="70379" cy="70033"/>
            </a:xfrm>
            <a:custGeom>
              <a:avLst/>
              <a:gdLst/>
              <a:ahLst/>
              <a:cxnLst/>
              <a:rect l="l" t="t" r="r" b="b"/>
              <a:pathLst>
                <a:path w="3052" h="3037" extrusionOk="0">
                  <a:moveTo>
                    <a:pt x="605" y="1"/>
                  </a:moveTo>
                  <a:lnTo>
                    <a:pt x="1" y="605"/>
                  </a:lnTo>
                  <a:lnTo>
                    <a:pt x="2432" y="3037"/>
                  </a:lnTo>
                  <a:lnTo>
                    <a:pt x="3051" y="2433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4815;p10">
              <a:extLst>
                <a:ext uri="{FF2B5EF4-FFF2-40B4-BE49-F238E27FC236}">
                  <a16:creationId xmlns:a16="http://schemas.microsoft.com/office/drawing/2014/main" id="{F5657DFD-CE02-F1F2-718D-9FF405E6F415}"/>
                </a:ext>
              </a:extLst>
            </p:cNvPr>
            <p:cNvSpPr/>
            <p:nvPr/>
          </p:nvSpPr>
          <p:spPr>
            <a:xfrm>
              <a:off x="2756320" y="1688638"/>
              <a:ext cx="70356" cy="70379"/>
            </a:xfrm>
            <a:custGeom>
              <a:avLst/>
              <a:gdLst/>
              <a:ahLst/>
              <a:cxnLst/>
              <a:rect l="l" t="t" r="r" b="b"/>
              <a:pathLst>
                <a:path w="3051" h="3052" extrusionOk="0">
                  <a:moveTo>
                    <a:pt x="620" y="1"/>
                  </a:moveTo>
                  <a:lnTo>
                    <a:pt x="0" y="605"/>
                  </a:lnTo>
                  <a:lnTo>
                    <a:pt x="2447" y="3052"/>
                  </a:lnTo>
                  <a:lnTo>
                    <a:pt x="3036" y="3021"/>
                  </a:lnTo>
                  <a:lnTo>
                    <a:pt x="3051" y="2432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816;p10">
              <a:extLst>
                <a:ext uri="{FF2B5EF4-FFF2-40B4-BE49-F238E27FC236}">
                  <a16:creationId xmlns:a16="http://schemas.microsoft.com/office/drawing/2014/main" id="{D46EC893-5295-F896-12C6-828A0A7859CF}"/>
                </a:ext>
              </a:extLst>
            </p:cNvPr>
            <p:cNvSpPr/>
            <p:nvPr/>
          </p:nvSpPr>
          <p:spPr>
            <a:xfrm>
              <a:off x="2812725" y="1744697"/>
              <a:ext cx="70379" cy="70379"/>
            </a:xfrm>
            <a:custGeom>
              <a:avLst/>
              <a:gdLst/>
              <a:ahLst/>
              <a:cxnLst/>
              <a:rect l="l" t="t" r="r" b="b"/>
              <a:pathLst>
                <a:path w="3052" h="3052" extrusionOk="0">
                  <a:moveTo>
                    <a:pt x="605" y="1"/>
                  </a:moveTo>
                  <a:lnTo>
                    <a:pt x="1" y="621"/>
                  </a:lnTo>
                  <a:lnTo>
                    <a:pt x="2433" y="3052"/>
                  </a:lnTo>
                  <a:lnTo>
                    <a:pt x="3051" y="2447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2" name="Google Shape;4602;p7"/>
          <p:cNvSpPr txBox="1">
            <a:spLocks noGrp="1"/>
          </p:cNvSpPr>
          <p:nvPr>
            <p:ph type="body" idx="1"/>
          </p:nvPr>
        </p:nvSpPr>
        <p:spPr>
          <a:xfrm>
            <a:off x="1177200" y="1638300"/>
            <a:ext cx="3908700" cy="2477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This module will helps to verify the driver ID via Face and Car ID verification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Drivers will be paid based on their rating, the drivers whose rating are higher can claim higher fee. It will encourage the drivers to perform better.</a:t>
            </a:r>
            <a:endParaRPr dirty="0"/>
          </a:p>
        </p:txBody>
      </p:sp>
      <p:sp>
        <p:nvSpPr>
          <p:cNvPr id="4603" name="Google Shape;4603;p7"/>
          <p:cNvSpPr txBox="1">
            <a:spLocks noGrp="1"/>
          </p:cNvSpPr>
          <p:nvPr>
            <p:ph type="title"/>
          </p:nvPr>
        </p:nvSpPr>
        <p:spPr>
          <a:xfrm>
            <a:off x="2453274" y="419285"/>
            <a:ext cx="6690726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/>
              <a:t>02 Driver ID Verification &amp;</a:t>
            </a:r>
            <a:br>
              <a:rPr lang="pt-BR" dirty="0"/>
            </a:br>
            <a:r>
              <a:rPr lang="pt-BR" dirty="0"/>
              <a:t>Rate-Based Fee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4604" name="Google Shape;4604;p7"/>
          <p:cNvGrpSpPr/>
          <p:nvPr/>
        </p:nvGrpSpPr>
        <p:grpSpPr>
          <a:xfrm>
            <a:off x="5287700" y="2893114"/>
            <a:ext cx="3614196" cy="2129790"/>
            <a:chOff x="5425400" y="2021300"/>
            <a:chExt cx="920650" cy="542525"/>
          </a:xfrm>
        </p:grpSpPr>
        <p:sp>
          <p:nvSpPr>
            <p:cNvPr id="4605" name="Google Shape;4605;p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8" name="Google Shape;4618;p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9" name="Google Shape;4619;p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0" name="Google Shape;4620;p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1" name="Google Shape;4621;p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3" name="Google Shape;4623;p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4" name="Google Shape;4624;p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5" name="Google Shape;4625;p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6" name="Google Shape;4626;p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7" name="Google Shape;4627;p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9" name="Google Shape;4629;p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0" name="Google Shape;4630;p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1" name="Google Shape;4631;p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2" name="Google Shape;4632;p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3" name="Google Shape;4633;p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6" name="Google Shape;4636;p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7" name="Google Shape;4637;p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8" name="Google Shape;4638;p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9" name="Google Shape;4639;p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0" name="Google Shape;4640;p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1" name="Google Shape;4641;p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2" name="Google Shape;4642;p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3" name="Google Shape;4643;p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4" name="Google Shape;4644;p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5" name="Google Shape;4645;p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6" name="Google Shape;4646;p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7" name="Google Shape;4647;p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8" name="Google Shape;4648;p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9" name="Google Shape;4649;p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0" name="Google Shape;4650;p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1" name="Google Shape;4651;p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2" name="Google Shape;4652;p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3" name="Google Shape;4653;p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oogle Shape;4335;p5">
            <a:extLst>
              <a:ext uri="{FF2B5EF4-FFF2-40B4-BE49-F238E27FC236}">
                <a16:creationId xmlns:a16="http://schemas.microsoft.com/office/drawing/2014/main" id="{7F4166E6-7009-4DB9-5396-1CB84524B1B3}"/>
              </a:ext>
            </a:extLst>
          </p:cNvPr>
          <p:cNvGrpSpPr/>
          <p:nvPr/>
        </p:nvGrpSpPr>
        <p:grpSpPr>
          <a:xfrm>
            <a:off x="1703674" y="186839"/>
            <a:ext cx="872400" cy="872400"/>
            <a:chOff x="3151474" y="2425085"/>
            <a:chExt cx="872400" cy="872400"/>
          </a:xfrm>
        </p:grpSpPr>
        <p:sp>
          <p:nvSpPr>
            <p:cNvPr id="26" name="Google Shape;4336;p5">
              <a:extLst>
                <a:ext uri="{FF2B5EF4-FFF2-40B4-BE49-F238E27FC236}">
                  <a16:creationId xmlns:a16="http://schemas.microsoft.com/office/drawing/2014/main" id="{9A2061E2-EB7B-8ADF-D7BA-DF9CB5F274FA}"/>
                </a:ext>
              </a:extLst>
            </p:cNvPr>
            <p:cNvSpPr/>
            <p:nvPr/>
          </p:nvSpPr>
          <p:spPr>
            <a:xfrm>
              <a:off x="3151474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4337;p5">
              <a:extLst>
                <a:ext uri="{FF2B5EF4-FFF2-40B4-BE49-F238E27FC236}">
                  <a16:creationId xmlns:a16="http://schemas.microsoft.com/office/drawing/2014/main" id="{4712117E-C23E-2CC3-9B96-59922365BED7}"/>
                </a:ext>
              </a:extLst>
            </p:cNvPr>
            <p:cNvGrpSpPr/>
            <p:nvPr/>
          </p:nvGrpSpPr>
          <p:grpSpPr>
            <a:xfrm>
              <a:off x="3298915" y="2587999"/>
              <a:ext cx="590376" cy="590337"/>
              <a:chOff x="4058472" y="1571978"/>
              <a:chExt cx="331579" cy="331557"/>
            </a:xfrm>
          </p:grpSpPr>
          <p:sp>
            <p:nvSpPr>
              <p:cNvPr id="28" name="Google Shape;4338;p5">
                <a:extLst>
                  <a:ext uri="{FF2B5EF4-FFF2-40B4-BE49-F238E27FC236}">
                    <a16:creationId xmlns:a16="http://schemas.microsoft.com/office/drawing/2014/main" id="{3E6BBA0D-36CF-B6C4-9A68-A35531D65BD5}"/>
                  </a:ext>
                </a:extLst>
              </p:cNvPr>
              <p:cNvSpPr/>
              <p:nvPr/>
            </p:nvSpPr>
            <p:spPr>
              <a:xfrm>
                <a:off x="4058472" y="1591464"/>
                <a:ext cx="172420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746" y="2826"/>
                    </a:lnTo>
                    <a:lnTo>
                      <a:pt x="7190" y="2538"/>
                    </a:lnTo>
                    <a:lnTo>
                      <a:pt x="7476" y="1269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4339;p5">
                <a:extLst>
                  <a:ext uri="{FF2B5EF4-FFF2-40B4-BE49-F238E27FC236}">
                    <a16:creationId xmlns:a16="http://schemas.microsoft.com/office/drawing/2014/main" id="{84553DB8-3ED4-DE1E-8EEB-017D37D7ED63}"/>
                  </a:ext>
                </a:extLst>
              </p:cNvPr>
              <p:cNvSpPr/>
              <p:nvPr/>
            </p:nvSpPr>
            <p:spPr>
              <a:xfrm>
                <a:off x="4224250" y="1591464"/>
                <a:ext cx="16580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2826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3807" y="2826"/>
                    </a:lnTo>
                    <a:lnTo>
                      <a:pt x="7190" y="2538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4340;p5">
                <a:extLst>
                  <a:ext uri="{FF2B5EF4-FFF2-40B4-BE49-F238E27FC236}">
                    <a16:creationId xmlns:a16="http://schemas.microsoft.com/office/drawing/2014/main" id="{82E2D541-F373-7F19-D52D-4A1B86255D14}"/>
                  </a:ext>
                </a:extLst>
              </p:cNvPr>
              <p:cNvSpPr/>
              <p:nvPr/>
            </p:nvSpPr>
            <p:spPr>
              <a:xfrm>
                <a:off x="4097489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4341;p5">
                <a:extLst>
                  <a:ext uri="{FF2B5EF4-FFF2-40B4-BE49-F238E27FC236}">
                    <a16:creationId xmlns:a16="http://schemas.microsoft.com/office/drawing/2014/main" id="{D48B97DB-55C7-B0CA-1329-7E857634248D}"/>
                  </a:ext>
                </a:extLst>
              </p:cNvPr>
              <p:cNvSpPr/>
              <p:nvPr/>
            </p:nvSpPr>
            <p:spPr>
              <a:xfrm>
                <a:off x="4136484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4342;p5">
                <a:extLst>
                  <a:ext uri="{FF2B5EF4-FFF2-40B4-BE49-F238E27FC236}">
                    <a16:creationId xmlns:a16="http://schemas.microsoft.com/office/drawing/2014/main" id="{A930700B-6058-7CC0-D326-52EA8A08C9DB}"/>
                  </a:ext>
                </a:extLst>
              </p:cNvPr>
              <p:cNvSpPr/>
              <p:nvPr/>
            </p:nvSpPr>
            <p:spPr>
              <a:xfrm>
                <a:off x="4175501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4343;p5">
                <a:extLst>
                  <a:ext uri="{FF2B5EF4-FFF2-40B4-BE49-F238E27FC236}">
                    <a16:creationId xmlns:a16="http://schemas.microsoft.com/office/drawing/2014/main" id="{1F7BCD9E-2784-9E2E-75E1-969986B9F652}"/>
                  </a:ext>
                </a:extLst>
              </p:cNvPr>
              <p:cNvSpPr/>
              <p:nvPr/>
            </p:nvSpPr>
            <p:spPr>
              <a:xfrm>
                <a:off x="4253513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4344;p5">
                <a:extLst>
                  <a:ext uri="{FF2B5EF4-FFF2-40B4-BE49-F238E27FC236}">
                    <a16:creationId xmlns:a16="http://schemas.microsoft.com/office/drawing/2014/main" id="{B14629E4-5622-E1E7-4441-5786424864B3}"/>
                  </a:ext>
                </a:extLst>
              </p:cNvPr>
              <p:cNvSpPr/>
              <p:nvPr/>
            </p:nvSpPr>
            <p:spPr>
              <a:xfrm>
                <a:off x="4292508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847" y="1691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4345;p5">
                <a:extLst>
                  <a:ext uri="{FF2B5EF4-FFF2-40B4-BE49-F238E27FC236}">
                    <a16:creationId xmlns:a16="http://schemas.microsoft.com/office/drawing/2014/main" id="{478D918A-E2F7-F709-17A7-1E709237D7E7}"/>
                  </a:ext>
                </a:extLst>
              </p:cNvPr>
              <p:cNvSpPr/>
              <p:nvPr/>
            </p:nvSpPr>
            <p:spPr>
              <a:xfrm>
                <a:off x="4331525" y="1571978"/>
                <a:ext cx="19532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846" y="1691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4346;p5">
                <a:extLst>
                  <a:ext uri="{FF2B5EF4-FFF2-40B4-BE49-F238E27FC236}">
                    <a16:creationId xmlns:a16="http://schemas.microsoft.com/office/drawing/2014/main" id="{2A22B959-F3F1-F12F-B060-6DEEB0839B0C}"/>
                  </a:ext>
                </a:extLst>
              </p:cNvPr>
              <p:cNvSpPr/>
              <p:nvPr/>
            </p:nvSpPr>
            <p:spPr>
              <a:xfrm>
                <a:off x="4214496" y="1571978"/>
                <a:ext cx="16396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710" y="89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4347;p5">
                <a:extLst>
                  <a:ext uri="{FF2B5EF4-FFF2-40B4-BE49-F238E27FC236}">
                    <a16:creationId xmlns:a16="http://schemas.microsoft.com/office/drawing/2014/main" id="{B4A98631-61BC-30AB-CC7B-CD5899DA8883}"/>
                  </a:ext>
                </a:extLst>
              </p:cNvPr>
              <p:cNvSpPr/>
              <p:nvPr/>
            </p:nvSpPr>
            <p:spPr>
              <a:xfrm>
                <a:off x="4224250" y="1571978"/>
                <a:ext cx="9777" cy="3901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24" y="1691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348;p5">
                <a:extLst>
                  <a:ext uri="{FF2B5EF4-FFF2-40B4-BE49-F238E27FC236}">
                    <a16:creationId xmlns:a16="http://schemas.microsoft.com/office/drawing/2014/main" id="{60BEDF29-5A56-31FB-DA1A-D83A844CA052}"/>
                  </a:ext>
                </a:extLst>
              </p:cNvPr>
              <p:cNvSpPr/>
              <p:nvPr/>
            </p:nvSpPr>
            <p:spPr>
              <a:xfrm>
                <a:off x="4058472" y="1649967"/>
                <a:ext cx="172420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477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476" y="3641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4349;p5">
                <a:extLst>
                  <a:ext uri="{FF2B5EF4-FFF2-40B4-BE49-F238E27FC236}">
                    <a16:creationId xmlns:a16="http://schemas.microsoft.com/office/drawing/2014/main" id="{29EDDE19-D0E9-BAE6-BE62-260CD8CE55BC}"/>
                  </a:ext>
                </a:extLst>
              </p:cNvPr>
              <p:cNvSpPr/>
              <p:nvPr/>
            </p:nvSpPr>
            <p:spPr>
              <a:xfrm>
                <a:off x="4224250" y="1649967"/>
                <a:ext cx="165801" cy="253568"/>
              </a:xfrm>
              <a:custGeom>
                <a:avLst/>
                <a:gdLst/>
                <a:ahLst/>
                <a:cxnLst/>
                <a:rect l="l" t="t" r="r" b="b"/>
                <a:pathLst>
                  <a:path w="7190" h="10996" extrusionOk="0">
                    <a:moveTo>
                      <a:pt x="1" y="1"/>
                    </a:moveTo>
                    <a:lnTo>
                      <a:pt x="1" y="10996"/>
                    </a:lnTo>
                    <a:lnTo>
                      <a:pt x="7190" y="10996"/>
                    </a:lnTo>
                    <a:lnTo>
                      <a:pt x="7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350;p5">
                <a:extLst>
                  <a:ext uri="{FF2B5EF4-FFF2-40B4-BE49-F238E27FC236}">
                    <a16:creationId xmlns:a16="http://schemas.microsoft.com/office/drawing/2014/main" id="{47DB48E9-AA73-9D4A-81C1-DBD7C1E2D600}"/>
                  </a:ext>
                </a:extLst>
              </p:cNvPr>
              <p:cNvSpPr/>
              <p:nvPr/>
            </p:nvSpPr>
            <p:spPr>
              <a:xfrm>
                <a:off x="4142756" y="1688984"/>
                <a:ext cx="88135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671" extrusionOk="0">
                    <a:moveTo>
                      <a:pt x="1118" y="0"/>
                    </a:moveTo>
                    <a:cubicBezTo>
                      <a:pt x="1117" y="3"/>
                      <a:pt x="1117" y="4"/>
                      <a:pt x="1117" y="4"/>
                    </a:cubicBezTo>
                    <a:cubicBezTo>
                      <a:pt x="1117" y="4"/>
                      <a:pt x="1118" y="2"/>
                      <a:pt x="1118" y="2"/>
                    </a:cubicBezTo>
                    <a:lnTo>
                      <a:pt x="1118" y="2"/>
                    </a:lnTo>
                    <a:cubicBezTo>
                      <a:pt x="1119" y="2"/>
                      <a:pt x="1067" y="172"/>
                      <a:pt x="1" y="3383"/>
                    </a:cubicBezTo>
                    <a:lnTo>
                      <a:pt x="1964" y="3671"/>
                    </a:lnTo>
                    <a:lnTo>
                      <a:pt x="3535" y="3383"/>
                    </a:lnTo>
                    <a:lnTo>
                      <a:pt x="3821" y="1828"/>
                    </a:lnTo>
                    <a:lnTo>
                      <a:pt x="353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351;p5">
                <a:extLst>
                  <a:ext uri="{FF2B5EF4-FFF2-40B4-BE49-F238E27FC236}">
                    <a16:creationId xmlns:a16="http://schemas.microsoft.com/office/drawing/2014/main" id="{40E27829-9A36-147C-037E-D03FEC42830B}"/>
                  </a:ext>
                </a:extLst>
              </p:cNvPr>
              <p:cNvSpPr/>
              <p:nvPr/>
            </p:nvSpPr>
            <p:spPr>
              <a:xfrm>
                <a:off x="4224250" y="1688984"/>
                <a:ext cx="81863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671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1722" y="3671"/>
                    </a:lnTo>
                    <a:lnTo>
                      <a:pt x="3549" y="3383"/>
                    </a:lnTo>
                    <a:cubicBezTo>
                      <a:pt x="2483" y="172"/>
                      <a:pt x="2420" y="2"/>
                      <a:pt x="2418" y="2"/>
                    </a:cubicBezTo>
                    <a:lnTo>
                      <a:pt x="2418" y="2"/>
                    </a:lnTo>
                    <a:cubicBezTo>
                      <a:pt x="2418" y="2"/>
                      <a:pt x="2418" y="4"/>
                      <a:pt x="2418" y="4"/>
                    </a:cubicBezTo>
                    <a:cubicBezTo>
                      <a:pt x="2418" y="4"/>
                      <a:pt x="2418" y="3"/>
                      <a:pt x="2417" y="0"/>
                    </a:cubicBez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352;p5">
                <a:extLst>
                  <a:ext uri="{FF2B5EF4-FFF2-40B4-BE49-F238E27FC236}">
                    <a16:creationId xmlns:a16="http://schemas.microsoft.com/office/drawing/2014/main" id="{B529F11C-C417-8405-7E43-5963E87A0185}"/>
                  </a:ext>
                </a:extLst>
              </p:cNvPr>
              <p:cNvSpPr/>
              <p:nvPr/>
            </p:nvSpPr>
            <p:spPr>
              <a:xfrm>
                <a:off x="4163303" y="1708493"/>
                <a:ext cx="67589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25" extrusionOk="0">
                    <a:moveTo>
                      <a:pt x="831" y="0"/>
                    </a:moveTo>
                    <a:cubicBezTo>
                      <a:pt x="830" y="5"/>
                      <a:pt x="830" y="6"/>
                      <a:pt x="831" y="6"/>
                    </a:cubicBezTo>
                    <a:cubicBezTo>
                      <a:pt x="831" y="6"/>
                      <a:pt x="833" y="3"/>
                      <a:pt x="833" y="3"/>
                    </a:cubicBezTo>
                    <a:lnTo>
                      <a:pt x="833" y="3"/>
                    </a:lnTo>
                    <a:cubicBezTo>
                      <a:pt x="837" y="3"/>
                      <a:pt x="791" y="155"/>
                      <a:pt x="0" y="2537"/>
                    </a:cubicBezTo>
                    <a:lnTo>
                      <a:pt x="1315" y="2825"/>
                    </a:lnTo>
                    <a:lnTo>
                      <a:pt x="2644" y="2537"/>
                    </a:lnTo>
                    <a:lnTo>
                      <a:pt x="2930" y="1345"/>
                    </a:lnTo>
                    <a:lnTo>
                      <a:pt x="2644" y="0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53;p5">
                <a:extLst>
                  <a:ext uri="{FF2B5EF4-FFF2-40B4-BE49-F238E27FC236}">
                    <a16:creationId xmlns:a16="http://schemas.microsoft.com/office/drawing/2014/main" id="{6B535B43-5996-BD43-ECEE-D21B9F060C49}"/>
                  </a:ext>
                </a:extLst>
              </p:cNvPr>
              <p:cNvSpPr/>
              <p:nvPr/>
            </p:nvSpPr>
            <p:spPr>
              <a:xfrm>
                <a:off x="4224250" y="1708493"/>
                <a:ext cx="61317" cy="65144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825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330" y="2825"/>
                    </a:lnTo>
                    <a:lnTo>
                      <a:pt x="2659" y="2537"/>
                    </a:lnTo>
                    <a:cubicBezTo>
                      <a:pt x="1868" y="155"/>
                      <a:pt x="1812" y="3"/>
                      <a:pt x="1812" y="3"/>
                    </a:cubicBezTo>
                    <a:lnTo>
                      <a:pt x="1812" y="3"/>
                    </a:lnTo>
                    <a:cubicBezTo>
                      <a:pt x="1812" y="3"/>
                      <a:pt x="1814" y="6"/>
                      <a:pt x="1814" y="6"/>
                    </a:cubicBezTo>
                    <a:cubicBezTo>
                      <a:pt x="1814" y="6"/>
                      <a:pt x="1814" y="5"/>
                      <a:pt x="1813" y="0"/>
                    </a:cubicBez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354;p5">
                <a:extLst>
                  <a:ext uri="{FF2B5EF4-FFF2-40B4-BE49-F238E27FC236}">
                    <a16:creationId xmlns:a16="http://schemas.microsoft.com/office/drawing/2014/main" id="{341FC3CC-3DE5-3D3F-176F-C168B5E6DFFE}"/>
                  </a:ext>
                </a:extLst>
              </p:cNvPr>
              <p:cNvSpPr/>
              <p:nvPr/>
            </p:nvSpPr>
            <p:spPr>
              <a:xfrm>
                <a:off x="4136484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355;p5">
                <a:extLst>
                  <a:ext uri="{FF2B5EF4-FFF2-40B4-BE49-F238E27FC236}">
                    <a16:creationId xmlns:a16="http://schemas.microsoft.com/office/drawing/2014/main" id="{7400B6B6-A30A-9F26-FC83-42B715ABCB62}"/>
                  </a:ext>
                </a:extLst>
              </p:cNvPr>
              <p:cNvSpPr/>
              <p:nvPr/>
            </p:nvSpPr>
            <p:spPr>
              <a:xfrm>
                <a:off x="4292508" y="1838390"/>
                <a:ext cx="19532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134" extrusionOk="0">
                    <a:moveTo>
                      <a:pt x="424" y="1"/>
                    </a:moveTo>
                    <a:lnTo>
                      <a:pt x="1" y="287"/>
                    </a:lnTo>
                    <a:lnTo>
                      <a:pt x="1" y="1133"/>
                    </a:lnTo>
                    <a:lnTo>
                      <a:pt x="847" y="1133"/>
                    </a:lnTo>
                    <a:lnTo>
                      <a:pt x="847" y="287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356;p5">
                <a:extLst>
                  <a:ext uri="{FF2B5EF4-FFF2-40B4-BE49-F238E27FC236}">
                    <a16:creationId xmlns:a16="http://schemas.microsoft.com/office/drawing/2014/main" id="{817DBA92-048B-8D31-99FF-C2BF58AE4C0A}"/>
                  </a:ext>
                </a:extLst>
              </p:cNvPr>
              <p:cNvSpPr/>
              <p:nvPr/>
            </p:nvSpPr>
            <p:spPr>
              <a:xfrm>
                <a:off x="4116998" y="1766996"/>
                <a:ext cx="113893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3384" extrusionOk="0">
                    <a:moveTo>
                      <a:pt x="0" y="0"/>
                    </a:moveTo>
                    <a:lnTo>
                      <a:pt x="0" y="3383"/>
                    </a:lnTo>
                    <a:lnTo>
                      <a:pt x="4652" y="3383"/>
                    </a:lnTo>
                    <a:lnTo>
                      <a:pt x="4938" y="1692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357;p5">
                <a:extLst>
                  <a:ext uri="{FF2B5EF4-FFF2-40B4-BE49-F238E27FC236}">
                    <a16:creationId xmlns:a16="http://schemas.microsoft.com/office/drawing/2014/main" id="{56BB36DD-9AEE-61AF-78E9-B5CCF8910AC3}"/>
                  </a:ext>
                </a:extLst>
              </p:cNvPr>
              <p:cNvSpPr/>
              <p:nvPr/>
            </p:nvSpPr>
            <p:spPr>
              <a:xfrm>
                <a:off x="4224250" y="1766996"/>
                <a:ext cx="107298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384" extrusionOk="0">
                    <a:moveTo>
                      <a:pt x="1" y="0"/>
                    </a:moveTo>
                    <a:lnTo>
                      <a:pt x="1" y="3383"/>
                    </a:lnTo>
                    <a:lnTo>
                      <a:pt x="4652" y="3383"/>
                    </a:lnTo>
                    <a:lnTo>
                      <a:pt x="4652" y="0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358;p5">
                <a:extLst>
                  <a:ext uri="{FF2B5EF4-FFF2-40B4-BE49-F238E27FC236}">
                    <a16:creationId xmlns:a16="http://schemas.microsoft.com/office/drawing/2014/main" id="{C2C2F30F-AEF6-38AC-1EB0-2353735BBF9D}"/>
                  </a:ext>
                </a:extLst>
              </p:cNvPr>
              <p:cNvSpPr/>
              <p:nvPr/>
            </p:nvSpPr>
            <p:spPr>
              <a:xfrm>
                <a:off x="4155993" y="1796236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359;p5">
                <a:extLst>
                  <a:ext uri="{FF2B5EF4-FFF2-40B4-BE49-F238E27FC236}">
                    <a16:creationId xmlns:a16="http://schemas.microsoft.com/office/drawing/2014/main" id="{9E78003D-D999-5FE3-9ABC-F3B10F992682}"/>
                  </a:ext>
                </a:extLst>
              </p:cNvPr>
              <p:cNvSpPr/>
              <p:nvPr/>
            </p:nvSpPr>
            <p:spPr>
              <a:xfrm>
                <a:off x="4273022" y="1796236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846" y="847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4360;p5">
                <a:extLst>
                  <a:ext uri="{FF2B5EF4-FFF2-40B4-BE49-F238E27FC236}">
                    <a16:creationId xmlns:a16="http://schemas.microsoft.com/office/drawing/2014/main" id="{8FBD86CC-1325-F999-3BD3-CD9D5D51A9D2}"/>
                  </a:ext>
                </a:extLst>
              </p:cNvPr>
              <p:cNvSpPr/>
              <p:nvPr/>
            </p:nvSpPr>
            <p:spPr>
              <a:xfrm>
                <a:off x="4195010" y="1796236"/>
                <a:ext cx="35881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47" extrusionOk="0">
                    <a:moveTo>
                      <a:pt x="0" y="1"/>
                    </a:moveTo>
                    <a:lnTo>
                      <a:pt x="0" y="847"/>
                    </a:lnTo>
                    <a:lnTo>
                      <a:pt x="1269" y="847"/>
                    </a:lnTo>
                    <a:lnTo>
                      <a:pt x="1555" y="424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4361;p5">
                <a:extLst>
                  <a:ext uri="{FF2B5EF4-FFF2-40B4-BE49-F238E27FC236}">
                    <a16:creationId xmlns:a16="http://schemas.microsoft.com/office/drawing/2014/main" id="{EA1CDE1A-EC88-CE8A-FB5B-EA42D35CA6B0}"/>
                  </a:ext>
                </a:extLst>
              </p:cNvPr>
              <p:cNvSpPr/>
              <p:nvPr/>
            </p:nvSpPr>
            <p:spPr>
              <a:xfrm>
                <a:off x="4224250" y="1796236"/>
                <a:ext cx="2928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847" extrusionOk="0">
                    <a:moveTo>
                      <a:pt x="1" y="1"/>
                    </a:moveTo>
                    <a:lnTo>
                      <a:pt x="1" y="847"/>
                    </a:lnTo>
                    <a:lnTo>
                      <a:pt x="1269" y="847"/>
                    </a:lnTo>
                    <a:lnTo>
                      <a:pt x="12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54" name="Picture 6" descr="Download Facial Recognition &amp; Face Detection App latest 1.0 Android APK">
            <a:extLst>
              <a:ext uri="{FF2B5EF4-FFF2-40B4-BE49-F238E27FC236}">
                <a16:creationId xmlns:a16="http://schemas.microsoft.com/office/drawing/2014/main" id="{92ADDA45-0FAC-9228-D4E5-E0CC2C3D0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6509" r="14236" b="764"/>
          <a:stretch/>
        </p:blipFill>
        <p:spPr bwMode="auto">
          <a:xfrm>
            <a:off x="5912855" y="1099086"/>
            <a:ext cx="1944524" cy="391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4602;p7">
            <a:extLst>
              <a:ext uri="{FF2B5EF4-FFF2-40B4-BE49-F238E27FC236}">
                <a16:creationId xmlns:a16="http://schemas.microsoft.com/office/drawing/2014/main" id="{70DFEE4A-312D-4136-A737-DE6DCDB1D970}"/>
              </a:ext>
            </a:extLst>
          </p:cNvPr>
          <p:cNvSpPr txBox="1">
            <a:spLocks/>
          </p:cNvSpPr>
          <p:nvPr/>
        </p:nvSpPr>
        <p:spPr>
          <a:xfrm>
            <a:off x="6000057" y="4154638"/>
            <a:ext cx="1096782" cy="470200"/>
          </a:xfrm>
          <a:prstGeom prst="rect">
            <a:avLst/>
          </a:prstGeom>
          <a:solidFill>
            <a:srgbClr val="03010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●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○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Char char="■"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None/>
            </a:pPr>
            <a:r>
              <a:rPr lang="en-US" sz="1000" dirty="0"/>
              <a:t>Name    : Andy</a:t>
            </a:r>
          </a:p>
          <a:p>
            <a:pPr marL="0" indent="0">
              <a:buNone/>
            </a:pPr>
            <a:r>
              <a:rPr lang="en-US" sz="1000" dirty="0"/>
              <a:t>Car ID   : 123 XYZ</a:t>
            </a:r>
          </a:p>
        </p:txBody>
      </p:sp>
    </p:spTree>
    <p:extLst>
      <p:ext uri="{BB962C8B-B14F-4D97-AF65-F5344CB8AC3E}">
        <p14:creationId xmlns:p14="http://schemas.microsoft.com/office/powerpoint/2010/main" val="119279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0" name="Google Shape;4660;p8"/>
          <p:cNvSpPr/>
          <p:nvPr/>
        </p:nvSpPr>
        <p:spPr>
          <a:xfrm>
            <a:off x="1330606" y="30543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1" name="Google Shape;4661;p8"/>
          <p:cNvSpPr/>
          <p:nvPr/>
        </p:nvSpPr>
        <p:spPr>
          <a:xfrm>
            <a:off x="4745431" y="3054321"/>
            <a:ext cx="2702400" cy="44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2" name="Google Shape;4662;p8"/>
          <p:cNvSpPr txBox="1">
            <a:spLocks noGrp="1"/>
          </p:cNvSpPr>
          <p:nvPr>
            <p:ph type="title"/>
          </p:nvPr>
        </p:nvSpPr>
        <p:spPr>
          <a:xfrm>
            <a:off x="562520" y="258321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49803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dirty="0">
                <a:solidFill>
                  <a:schemeClr val="dk2"/>
                </a:solidFill>
              </a:rPr>
              <a:t>03 GPS Tracked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663" name="Google Shape;4663;p8"/>
          <p:cNvSpPr txBox="1">
            <a:spLocks noGrp="1"/>
          </p:cNvSpPr>
          <p:nvPr>
            <p:ph type="subTitle" idx="1"/>
          </p:nvPr>
        </p:nvSpPr>
        <p:spPr>
          <a:xfrm>
            <a:off x="1640981" y="30304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By Linked Apps</a:t>
            </a:r>
            <a:endParaRPr dirty="0"/>
          </a:p>
        </p:txBody>
      </p:sp>
      <p:sp>
        <p:nvSpPr>
          <p:cNvPr id="4664" name="Google Shape;4664;p8"/>
          <p:cNvSpPr txBox="1">
            <a:spLocks noGrp="1"/>
          </p:cNvSpPr>
          <p:nvPr>
            <p:ph type="subTitle" idx="2"/>
          </p:nvPr>
        </p:nvSpPr>
        <p:spPr>
          <a:xfrm>
            <a:off x="1255581" y="3498671"/>
            <a:ext cx="28524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Tell the live location of linked family members through apps, and also tell about their location history.</a:t>
            </a:r>
            <a:endParaRPr dirty="0"/>
          </a:p>
        </p:txBody>
      </p:sp>
      <p:sp>
        <p:nvSpPr>
          <p:cNvPr id="4665" name="Google Shape;4665;p8"/>
          <p:cNvSpPr txBox="1">
            <a:spLocks noGrp="1"/>
          </p:cNvSpPr>
          <p:nvPr>
            <p:ph type="subTitle" idx="3"/>
          </p:nvPr>
        </p:nvSpPr>
        <p:spPr>
          <a:xfrm>
            <a:off x="5055781" y="3030471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 dirty="0"/>
              <a:t>IoT (Smartwatch)</a:t>
            </a:r>
            <a:endParaRPr dirty="0"/>
          </a:p>
        </p:txBody>
      </p:sp>
      <p:sp>
        <p:nvSpPr>
          <p:cNvPr id="4666" name="Google Shape;4666;p8"/>
          <p:cNvSpPr txBox="1">
            <a:spLocks noGrp="1"/>
          </p:cNvSpPr>
          <p:nvPr>
            <p:ph type="subTitle" idx="4"/>
          </p:nvPr>
        </p:nvSpPr>
        <p:spPr>
          <a:xfrm>
            <a:off x="4822131" y="3498671"/>
            <a:ext cx="25491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dirty="0"/>
              <a:t>GPS can e tracked by smartwatch for kids that not allowed to bring phone to their school.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2266C6-696F-76D0-004C-BCF398F16F3A}"/>
              </a:ext>
            </a:extLst>
          </p:cNvPr>
          <p:cNvGrpSpPr/>
          <p:nvPr/>
        </p:nvGrpSpPr>
        <p:grpSpPr>
          <a:xfrm>
            <a:off x="1609151" y="735393"/>
            <a:ext cx="2260862" cy="2158708"/>
            <a:chOff x="5150778" y="1059239"/>
            <a:chExt cx="3273232" cy="3253389"/>
          </a:xfrm>
        </p:grpSpPr>
        <p:sp>
          <p:nvSpPr>
            <p:cNvPr id="3" name="Google Shape;4654;p7">
              <a:extLst>
                <a:ext uri="{FF2B5EF4-FFF2-40B4-BE49-F238E27FC236}">
                  <a16:creationId xmlns:a16="http://schemas.microsoft.com/office/drawing/2014/main" id="{650838F2-1946-87F0-FAEA-A1F8B8DD8D97}"/>
                </a:ext>
              </a:extLst>
            </p:cNvPr>
            <p:cNvSpPr/>
            <p:nvPr/>
          </p:nvSpPr>
          <p:spPr>
            <a:xfrm>
              <a:off x="5663587" y="164267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4655;p7">
              <a:extLst>
                <a:ext uri="{FF2B5EF4-FFF2-40B4-BE49-F238E27FC236}">
                  <a16:creationId xmlns:a16="http://schemas.microsoft.com/office/drawing/2014/main" id="{A99F913C-F131-3183-475B-5F760D03E034}"/>
                </a:ext>
              </a:extLst>
            </p:cNvPr>
            <p:cNvSpPr/>
            <p:nvPr/>
          </p:nvSpPr>
          <p:spPr>
            <a:xfrm flipH="1">
              <a:off x="7383887" y="212815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" name="Picture 2" descr="Google's Parental Controls - Google Safety Center">
              <a:extLst>
                <a:ext uri="{FF2B5EF4-FFF2-40B4-BE49-F238E27FC236}">
                  <a16:creationId xmlns:a16="http://schemas.microsoft.com/office/drawing/2014/main" id="{14F03A7A-C4FC-C609-C07A-078B88914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778" y="1059239"/>
              <a:ext cx="3253389" cy="325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Google Shape;4602;p7">
              <a:extLst>
                <a:ext uri="{FF2B5EF4-FFF2-40B4-BE49-F238E27FC236}">
                  <a16:creationId xmlns:a16="http://schemas.microsoft.com/office/drawing/2014/main" id="{C1602476-488E-06CA-ADC2-1DC0CA749783}"/>
                </a:ext>
              </a:extLst>
            </p:cNvPr>
            <p:cNvSpPr txBox="1">
              <a:spLocks/>
            </p:cNvSpPr>
            <p:nvPr/>
          </p:nvSpPr>
          <p:spPr>
            <a:xfrm>
              <a:off x="5867329" y="3113654"/>
              <a:ext cx="1928599" cy="612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Went to school 08.30</a:t>
              </a:r>
            </a:p>
            <a:p>
              <a:pPr marL="0" indent="0">
                <a:buFont typeface="Anaheim"/>
                <a:buNone/>
              </a:pPr>
              <a:r>
                <a:rPr lang="pt-BR" sz="900" dirty="0">
                  <a:solidFill>
                    <a:schemeClr val="accent1">
                      <a:lumMod val="75000"/>
                    </a:schemeClr>
                  </a:solidFill>
                </a:rPr>
                <a:t>Arrived at school 08.45</a:t>
              </a:r>
            </a:p>
          </p:txBody>
        </p:sp>
        <p:sp>
          <p:nvSpPr>
            <p:cNvPr id="7" name="Google Shape;4602;p7">
              <a:extLst>
                <a:ext uri="{FF2B5EF4-FFF2-40B4-BE49-F238E27FC236}">
                  <a16:creationId xmlns:a16="http://schemas.microsoft.com/office/drawing/2014/main" id="{A21F1A99-D676-E73D-5C72-EB4331B7917A}"/>
                </a:ext>
              </a:extLst>
            </p:cNvPr>
            <p:cNvSpPr txBox="1">
              <a:spLocks/>
            </p:cNvSpPr>
            <p:nvPr/>
          </p:nvSpPr>
          <p:spPr>
            <a:xfrm>
              <a:off x="5852095" y="3795563"/>
              <a:ext cx="1864354" cy="43213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6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○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naheim"/>
                <a:buChar char="■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ctr">
                <a:buFont typeface="Anaheim"/>
                <a:buNone/>
              </a:pPr>
              <a:r>
                <a:rPr lang="pt-BR" sz="900" b="1" dirty="0">
                  <a:solidFill>
                    <a:schemeClr val="bg1"/>
                  </a:solidFill>
                </a:rPr>
                <a:t>Book Ride for Casey</a:t>
              </a:r>
            </a:p>
          </p:txBody>
        </p:sp>
      </p:grpSp>
      <p:pic>
        <p:nvPicPr>
          <p:cNvPr id="3076" name="Picture 4" descr="7 Best Smartwatches for Kids of 2023">
            <a:extLst>
              <a:ext uri="{FF2B5EF4-FFF2-40B4-BE49-F238E27FC236}">
                <a16:creationId xmlns:a16="http://schemas.microsoft.com/office/drawing/2014/main" id="{1B0019FE-8CF0-2F0C-0001-2A48B3DE3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4" t="-2378" r="26946" b="14791"/>
          <a:stretch/>
        </p:blipFill>
        <p:spPr bwMode="auto">
          <a:xfrm>
            <a:off x="5204852" y="903102"/>
            <a:ext cx="1783557" cy="199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4401;p5">
            <a:extLst>
              <a:ext uri="{FF2B5EF4-FFF2-40B4-BE49-F238E27FC236}">
                <a16:creationId xmlns:a16="http://schemas.microsoft.com/office/drawing/2014/main" id="{B740424E-EB50-8E54-AA8D-4B77384F29D9}"/>
              </a:ext>
            </a:extLst>
          </p:cNvPr>
          <p:cNvGrpSpPr/>
          <p:nvPr/>
        </p:nvGrpSpPr>
        <p:grpSpPr>
          <a:xfrm>
            <a:off x="2262057" y="-41379"/>
            <a:ext cx="872400" cy="872400"/>
            <a:chOff x="5137337" y="2425085"/>
            <a:chExt cx="872400" cy="872400"/>
          </a:xfrm>
        </p:grpSpPr>
        <p:sp>
          <p:nvSpPr>
            <p:cNvPr id="9" name="Google Shape;4402;p5">
              <a:extLst>
                <a:ext uri="{FF2B5EF4-FFF2-40B4-BE49-F238E27FC236}">
                  <a16:creationId xmlns:a16="http://schemas.microsoft.com/office/drawing/2014/main" id="{232B9CAB-CE26-1A46-EFE0-4D3882A2BFA5}"/>
                </a:ext>
              </a:extLst>
            </p:cNvPr>
            <p:cNvSpPr/>
            <p:nvPr/>
          </p:nvSpPr>
          <p:spPr>
            <a:xfrm>
              <a:off x="5137337" y="2425085"/>
              <a:ext cx="872400" cy="8724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4403;p5">
              <a:extLst>
                <a:ext uri="{FF2B5EF4-FFF2-40B4-BE49-F238E27FC236}">
                  <a16:creationId xmlns:a16="http://schemas.microsoft.com/office/drawing/2014/main" id="{9DF10BFF-3E44-AA89-9FE6-CB0724B1A50E}"/>
                </a:ext>
              </a:extLst>
            </p:cNvPr>
            <p:cNvGrpSpPr/>
            <p:nvPr/>
          </p:nvGrpSpPr>
          <p:grpSpPr>
            <a:xfrm>
              <a:off x="5277627" y="2588307"/>
              <a:ext cx="589719" cy="589721"/>
              <a:chOff x="2668208" y="2810046"/>
              <a:chExt cx="331210" cy="331211"/>
            </a:xfrm>
          </p:grpSpPr>
          <p:sp>
            <p:nvSpPr>
              <p:cNvPr id="11" name="Google Shape;4404;p5">
                <a:extLst>
                  <a:ext uri="{FF2B5EF4-FFF2-40B4-BE49-F238E27FC236}">
                    <a16:creationId xmlns:a16="http://schemas.microsoft.com/office/drawing/2014/main" id="{C8820CC0-A8E4-31F5-B849-36820338D65F}"/>
                  </a:ext>
                </a:extLst>
              </p:cNvPr>
              <p:cNvSpPr/>
              <p:nvPr/>
            </p:nvSpPr>
            <p:spPr>
              <a:xfrm>
                <a:off x="2741677" y="2810046"/>
                <a:ext cx="28249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3566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439" y="3565"/>
                    </a:lnTo>
                    <a:lnTo>
                      <a:pt x="847" y="3384"/>
                    </a:lnTo>
                    <a:lnTo>
                      <a:pt x="1225" y="184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4405;p5">
                <a:extLst>
                  <a:ext uri="{FF2B5EF4-FFF2-40B4-BE49-F238E27FC236}">
                    <a16:creationId xmlns:a16="http://schemas.microsoft.com/office/drawing/2014/main" id="{018BA560-22F8-F66C-10A9-F804F193D39F}"/>
                  </a:ext>
                </a:extLst>
              </p:cNvPr>
              <p:cNvSpPr/>
              <p:nvPr/>
            </p:nvSpPr>
            <p:spPr>
              <a:xfrm>
                <a:off x="2668208" y="2917321"/>
                <a:ext cx="48426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9711" extrusionOk="0">
                    <a:moveTo>
                      <a:pt x="1" y="0"/>
                    </a:moveTo>
                    <a:lnTo>
                      <a:pt x="1" y="9711"/>
                    </a:lnTo>
                    <a:lnTo>
                      <a:pt x="847" y="9711"/>
                    </a:lnTo>
                    <a:lnTo>
                      <a:pt x="847" y="830"/>
                    </a:lnTo>
                    <a:lnTo>
                      <a:pt x="1692" y="830"/>
                    </a:lnTo>
                    <a:lnTo>
                      <a:pt x="2099" y="408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4406;p5">
                <a:extLst>
                  <a:ext uri="{FF2B5EF4-FFF2-40B4-BE49-F238E27FC236}">
                    <a16:creationId xmlns:a16="http://schemas.microsoft.com/office/drawing/2014/main" id="{16A25595-CEDF-594C-4FAF-07ACF4F7D810}"/>
                  </a:ext>
                </a:extLst>
              </p:cNvPr>
              <p:cNvSpPr/>
              <p:nvPr/>
            </p:nvSpPr>
            <p:spPr>
              <a:xfrm>
                <a:off x="2950646" y="2917321"/>
                <a:ext cx="48772" cy="223936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9711" extrusionOk="0">
                    <a:moveTo>
                      <a:pt x="423" y="0"/>
                    </a:moveTo>
                    <a:lnTo>
                      <a:pt x="0" y="408"/>
                    </a:lnTo>
                    <a:lnTo>
                      <a:pt x="423" y="830"/>
                    </a:lnTo>
                    <a:lnTo>
                      <a:pt x="1269" y="830"/>
                    </a:lnTo>
                    <a:lnTo>
                      <a:pt x="1269" y="9711"/>
                    </a:lnTo>
                    <a:lnTo>
                      <a:pt x="2115" y="9711"/>
                    </a:lnTo>
                    <a:lnTo>
                      <a:pt x="2115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4407;p5">
                <a:extLst>
                  <a:ext uri="{FF2B5EF4-FFF2-40B4-BE49-F238E27FC236}">
                    <a16:creationId xmlns:a16="http://schemas.microsoft.com/office/drawing/2014/main" id="{67B41376-1A4C-788F-B749-82AB9411F2DE}"/>
                  </a:ext>
                </a:extLst>
              </p:cNvPr>
              <p:cNvSpPr/>
              <p:nvPr/>
            </p:nvSpPr>
            <p:spPr>
              <a:xfrm>
                <a:off x="2761185" y="2810046"/>
                <a:ext cx="79096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671" extrusionOk="0">
                    <a:moveTo>
                      <a:pt x="212" y="1"/>
                    </a:moveTo>
                    <a:lnTo>
                      <a:pt x="1" y="3384"/>
                    </a:lnTo>
                    <a:lnTo>
                      <a:pt x="1450" y="3670"/>
                    </a:lnTo>
                    <a:lnTo>
                      <a:pt x="3142" y="3384"/>
                    </a:lnTo>
                    <a:lnTo>
                      <a:pt x="3429" y="1843"/>
                    </a:lnTo>
                    <a:lnTo>
                      <a:pt x="3142" y="1"/>
                    </a:lnTo>
                    <a:lnTo>
                      <a:pt x="1904" y="1"/>
                    </a:lnTo>
                    <a:lnTo>
                      <a:pt x="1450" y="273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4408;p5">
                <a:extLst>
                  <a:ext uri="{FF2B5EF4-FFF2-40B4-BE49-F238E27FC236}">
                    <a16:creationId xmlns:a16="http://schemas.microsoft.com/office/drawing/2014/main" id="{3AAE05AD-F8AD-3E85-CAC0-9A3FE15B5AF2}"/>
                  </a:ext>
                </a:extLst>
              </p:cNvPr>
              <p:cNvSpPr/>
              <p:nvPr/>
            </p:nvSpPr>
            <p:spPr>
              <a:xfrm>
                <a:off x="2833617" y="2810046"/>
                <a:ext cx="76651" cy="85345"/>
              </a:xfrm>
              <a:custGeom>
                <a:avLst/>
                <a:gdLst/>
                <a:ahLst/>
                <a:cxnLst/>
                <a:rect l="l" t="t" r="r" b="b"/>
                <a:pathLst>
                  <a:path w="3324" h="3701" extrusionOk="0">
                    <a:moveTo>
                      <a:pt x="1" y="1"/>
                    </a:moveTo>
                    <a:lnTo>
                      <a:pt x="1" y="3384"/>
                    </a:lnTo>
                    <a:lnTo>
                      <a:pt x="1964" y="3700"/>
                    </a:lnTo>
                    <a:lnTo>
                      <a:pt x="3142" y="3384"/>
                    </a:lnTo>
                    <a:lnTo>
                      <a:pt x="3323" y="1737"/>
                    </a:lnTo>
                    <a:lnTo>
                      <a:pt x="2947" y="1"/>
                    </a:lnTo>
                    <a:lnTo>
                      <a:pt x="2101" y="1"/>
                    </a:lnTo>
                    <a:lnTo>
                      <a:pt x="1692" y="273"/>
                    </a:lnTo>
                    <a:lnTo>
                      <a:pt x="1255" y="1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4409;p5">
                <a:extLst>
                  <a:ext uri="{FF2B5EF4-FFF2-40B4-BE49-F238E27FC236}">
                    <a16:creationId xmlns:a16="http://schemas.microsoft.com/office/drawing/2014/main" id="{6082C02D-06DF-00B2-378F-24698AE0EC16}"/>
                  </a:ext>
                </a:extLst>
              </p:cNvPr>
              <p:cNvSpPr/>
              <p:nvPr/>
            </p:nvSpPr>
            <p:spPr>
              <a:xfrm>
                <a:off x="2740985" y="2978615"/>
                <a:ext cx="99296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7053" extrusionOk="0">
                    <a:moveTo>
                      <a:pt x="2055" y="0"/>
                    </a:moveTo>
                    <a:lnTo>
                      <a:pt x="620" y="287"/>
                    </a:lnTo>
                    <a:lnTo>
                      <a:pt x="1" y="3595"/>
                    </a:lnTo>
                    <a:lnTo>
                      <a:pt x="198" y="7053"/>
                    </a:lnTo>
                    <a:lnTo>
                      <a:pt x="1058" y="7053"/>
                    </a:lnTo>
                    <a:lnTo>
                      <a:pt x="1481" y="6781"/>
                    </a:lnTo>
                    <a:lnTo>
                      <a:pt x="1904" y="7053"/>
                    </a:lnTo>
                    <a:lnTo>
                      <a:pt x="4018" y="7053"/>
                    </a:lnTo>
                    <a:lnTo>
                      <a:pt x="4305" y="3444"/>
                    </a:lnTo>
                    <a:lnTo>
                      <a:pt x="4018" y="287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4410;p5">
                <a:extLst>
                  <a:ext uri="{FF2B5EF4-FFF2-40B4-BE49-F238E27FC236}">
                    <a16:creationId xmlns:a16="http://schemas.microsoft.com/office/drawing/2014/main" id="{3891EAF5-3FC7-7972-70C3-5CC7882CE79B}"/>
                  </a:ext>
                </a:extLst>
              </p:cNvPr>
              <p:cNvSpPr/>
              <p:nvPr/>
            </p:nvSpPr>
            <p:spPr>
              <a:xfrm>
                <a:off x="2833617" y="2978615"/>
                <a:ext cx="88850" cy="162642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7053" extrusionOk="0">
                    <a:moveTo>
                      <a:pt x="1662" y="0"/>
                    </a:moveTo>
                    <a:lnTo>
                      <a:pt x="1" y="287"/>
                    </a:lnTo>
                    <a:lnTo>
                      <a:pt x="1" y="7053"/>
                    </a:lnTo>
                    <a:lnTo>
                      <a:pt x="2161" y="7053"/>
                    </a:lnTo>
                    <a:lnTo>
                      <a:pt x="2568" y="6781"/>
                    </a:lnTo>
                    <a:lnTo>
                      <a:pt x="3007" y="7053"/>
                    </a:lnTo>
                    <a:lnTo>
                      <a:pt x="3837" y="7053"/>
                    </a:lnTo>
                    <a:lnTo>
                      <a:pt x="3853" y="2870"/>
                    </a:lnTo>
                    <a:lnTo>
                      <a:pt x="3414" y="287"/>
                    </a:lnTo>
                    <a:lnTo>
                      <a:pt x="1662" y="0"/>
                    </a:lnTo>
                    <a:close/>
                  </a:path>
                </a:pathLst>
              </a:custGeom>
              <a:solidFill>
                <a:srgbClr val="005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4411;p5">
                <a:extLst>
                  <a:ext uri="{FF2B5EF4-FFF2-40B4-BE49-F238E27FC236}">
                    <a16:creationId xmlns:a16="http://schemas.microsoft.com/office/drawing/2014/main" id="{0DB79442-2CA6-EF65-B3FF-6A97C847237D}"/>
                  </a:ext>
                </a:extLst>
              </p:cNvPr>
              <p:cNvSpPr/>
              <p:nvPr/>
            </p:nvSpPr>
            <p:spPr>
              <a:xfrm>
                <a:off x="2765359" y="2981036"/>
                <a:ext cx="28940" cy="160221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6948" extrusionOk="0">
                    <a:moveTo>
                      <a:pt x="816" y="1"/>
                    </a:moveTo>
                    <a:lnTo>
                      <a:pt x="409" y="182"/>
                    </a:lnTo>
                    <a:lnTo>
                      <a:pt x="1" y="6948"/>
                    </a:lnTo>
                    <a:lnTo>
                      <a:pt x="847" y="6948"/>
                    </a:lnTo>
                    <a:lnTo>
                      <a:pt x="1255" y="182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4412;p5">
                <a:extLst>
                  <a:ext uri="{FF2B5EF4-FFF2-40B4-BE49-F238E27FC236}">
                    <a16:creationId xmlns:a16="http://schemas.microsoft.com/office/drawing/2014/main" id="{F458A8EA-5ADB-4B7E-D08D-4815F91DAD87}"/>
                  </a:ext>
                </a:extLst>
              </p:cNvPr>
              <p:cNvSpPr/>
              <p:nvPr/>
            </p:nvSpPr>
            <p:spPr>
              <a:xfrm>
                <a:off x="2780694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212" y="1"/>
                    </a:moveTo>
                    <a:lnTo>
                      <a:pt x="0" y="3384"/>
                    </a:lnTo>
                    <a:lnTo>
                      <a:pt x="439" y="3565"/>
                    </a:lnTo>
                    <a:lnTo>
                      <a:pt x="846" y="3384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4413;p5">
                <a:extLst>
                  <a:ext uri="{FF2B5EF4-FFF2-40B4-BE49-F238E27FC236}">
                    <a16:creationId xmlns:a16="http://schemas.microsoft.com/office/drawing/2014/main" id="{581D81C2-799F-E828-F2CA-4C28737A27F9}"/>
                  </a:ext>
                </a:extLst>
              </p:cNvPr>
              <p:cNvSpPr/>
              <p:nvPr/>
            </p:nvSpPr>
            <p:spPr>
              <a:xfrm>
                <a:off x="2873326" y="2975456"/>
                <a:ext cx="29632" cy="165801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7190" extrusionOk="0">
                    <a:moveTo>
                      <a:pt x="393" y="1"/>
                    </a:moveTo>
                    <a:lnTo>
                      <a:pt x="1" y="424"/>
                    </a:lnTo>
                    <a:lnTo>
                      <a:pt x="439" y="7190"/>
                    </a:lnTo>
                    <a:lnTo>
                      <a:pt x="1285" y="7190"/>
                    </a:lnTo>
                    <a:lnTo>
                      <a:pt x="846" y="424"/>
                    </a:lnTo>
                    <a:lnTo>
                      <a:pt x="3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4414;p5">
                <a:extLst>
                  <a:ext uri="{FF2B5EF4-FFF2-40B4-BE49-F238E27FC236}">
                    <a16:creationId xmlns:a16="http://schemas.microsoft.com/office/drawing/2014/main" id="{864F0D47-6AFE-CD54-189C-A408F14A16D2}"/>
                  </a:ext>
                </a:extLst>
              </p:cNvPr>
              <p:cNvSpPr/>
              <p:nvPr/>
            </p:nvSpPr>
            <p:spPr>
              <a:xfrm>
                <a:off x="2862557" y="2810046"/>
                <a:ext cx="24397" cy="82232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566" extrusionOk="0">
                    <a:moveTo>
                      <a:pt x="0" y="1"/>
                    </a:moveTo>
                    <a:lnTo>
                      <a:pt x="211" y="3384"/>
                    </a:lnTo>
                    <a:lnTo>
                      <a:pt x="634" y="3565"/>
                    </a:lnTo>
                    <a:lnTo>
                      <a:pt x="1057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4415;p5">
                <a:extLst>
                  <a:ext uri="{FF2B5EF4-FFF2-40B4-BE49-F238E27FC236}">
                    <a16:creationId xmlns:a16="http://schemas.microsoft.com/office/drawing/2014/main" id="{1CC2E6F3-7295-DBAE-991A-FEE609CAC04B}"/>
                  </a:ext>
                </a:extLst>
              </p:cNvPr>
              <p:cNvSpPr/>
              <p:nvPr/>
            </p:nvSpPr>
            <p:spPr>
              <a:xfrm>
                <a:off x="2726019" y="2982420"/>
                <a:ext cx="29286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6888" extrusionOk="0">
                    <a:moveTo>
                      <a:pt x="786" y="1"/>
                    </a:moveTo>
                    <a:lnTo>
                      <a:pt x="424" y="122"/>
                    </a:lnTo>
                    <a:lnTo>
                      <a:pt x="1" y="6888"/>
                    </a:lnTo>
                    <a:lnTo>
                      <a:pt x="847" y="6888"/>
                    </a:lnTo>
                    <a:lnTo>
                      <a:pt x="1269" y="122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4416;p5">
                <a:extLst>
                  <a:ext uri="{FF2B5EF4-FFF2-40B4-BE49-F238E27FC236}">
                    <a16:creationId xmlns:a16="http://schemas.microsoft.com/office/drawing/2014/main" id="{926E4271-49D2-C888-7E87-0158380ECE08}"/>
                  </a:ext>
                </a:extLst>
              </p:cNvPr>
              <p:cNvSpPr/>
              <p:nvPr/>
            </p:nvSpPr>
            <p:spPr>
              <a:xfrm>
                <a:off x="2901552" y="2810046"/>
                <a:ext cx="24029" cy="8742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3791" extrusionOk="0">
                    <a:moveTo>
                      <a:pt x="1" y="1"/>
                    </a:moveTo>
                    <a:lnTo>
                      <a:pt x="196" y="3384"/>
                    </a:lnTo>
                    <a:lnTo>
                      <a:pt x="861" y="3791"/>
                    </a:lnTo>
                    <a:lnTo>
                      <a:pt x="1042" y="3384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4417;p5">
                <a:extLst>
                  <a:ext uri="{FF2B5EF4-FFF2-40B4-BE49-F238E27FC236}">
                    <a16:creationId xmlns:a16="http://schemas.microsoft.com/office/drawing/2014/main" id="{C459B60F-DFA2-C87C-4E49-FA418A9E2479}"/>
                  </a:ext>
                </a:extLst>
              </p:cNvPr>
              <p:cNvSpPr/>
              <p:nvPr/>
            </p:nvSpPr>
            <p:spPr>
              <a:xfrm>
                <a:off x="2912344" y="2982420"/>
                <a:ext cx="29263" cy="158837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6888" extrusionOk="0">
                    <a:moveTo>
                      <a:pt x="423" y="1"/>
                    </a:moveTo>
                    <a:lnTo>
                      <a:pt x="0" y="122"/>
                    </a:lnTo>
                    <a:lnTo>
                      <a:pt x="423" y="6888"/>
                    </a:lnTo>
                    <a:lnTo>
                      <a:pt x="1269" y="6888"/>
                    </a:lnTo>
                    <a:lnTo>
                      <a:pt x="846" y="12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4418;p5">
                <a:extLst>
                  <a:ext uri="{FF2B5EF4-FFF2-40B4-BE49-F238E27FC236}">
                    <a16:creationId xmlns:a16="http://schemas.microsoft.com/office/drawing/2014/main" id="{9B35748A-0BDD-E585-A255-B9DC0FF2B05F}"/>
                  </a:ext>
                </a:extLst>
              </p:cNvPr>
              <p:cNvSpPr/>
              <p:nvPr/>
            </p:nvSpPr>
            <p:spPr>
              <a:xfrm>
                <a:off x="2707225" y="2888058"/>
                <a:ext cx="133056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770" h="4214" extrusionOk="0">
                    <a:moveTo>
                      <a:pt x="0" y="1"/>
                    </a:moveTo>
                    <a:lnTo>
                      <a:pt x="0" y="4214"/>
                    </a:lnTo>
                    <a:lnTo>
                      <a:pt x="5482" y="4214"/>
                    </a:lnTo>
                    <a:lnTo>
                      <a:pt x="5769" y="2160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rgbClr val="55AF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4419;p5">
                <a:extLst>
                  <a:ext uri="{FF2B5EF4-FFF2-40B4-BE49-F238E27FC236}">
                    <a16:creationId xmlns:a16="http://schemas.microsoft.com/office/drawing/2014/main" id="{6CE8DAF3-BE80-3D67-14C4-11DC67A81399}"/>
                  </a:ext>
                </a:extLst>
              </p:cNvPr>
              <p:cNvSpPr/>
              <p:nvPr/>
            </p:nvSpPr>
            <p:spPr>
              <a:xfrm>
                <a:off x="2833617" y="2888058"/>
                <a:ext cx="126807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4214" extrusionOk="0">
                    <a:moveTo>
                      <a:pt x="1" y="1"/>
                    </a:moveTo>
                    <a:lnTo>
                      <a:pt x="1" y="4214"/>
                    </a:lnTo>
                    <a:lnTo>
                      <a:pt x="5498" y="4214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4420;p5">
                <a:extLst>
                  <a:ext uri="{FF2B5EF4-FFF2-40B4-BE49-F238E27FC236}">
                    <a16:creationId xmlns:a16="http://schemas.microsoft.com/office/drawing/2014/main" id="{7B58FF58-E385-3404-B3D6-986D8C45C4C0}"/>
                  </a:ext>
                </a:extLst>
              </p:cNvPr>
              <p:cNvSpPr/>
              <p:nvPr/>
            </p:nvSpPr>
            <p:spPr>
              <a:xfrm>
                <a:off x="2726365" y="2907567"/>
                <a:ext cx="113916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2523" extrusionOk="0">
                    <a:moveTo>
                      <a:pt x="0" y="1"/>
                    </a:moveTo>
                    <a:lnTo>
                      <a:pt x="0" y="2522"/>
                    </a:lnTo>
                    <a:lnTo>
                      <a:pt x="4652" y="2522"/>
                    </a:lnTo>
                    <a:lnTo>
                      <a:pt x="4939" y="125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4421;p5">
                <a:extLst>
                  <a:ext uri="{FF2B5EF4-FFF2-40B4-BE49-F238E27FC236}">
                    <a16:creationId xmlns:a16="http://schemas.microsoft.com/office/drawing/2014/main" id="{E968BDBE-FE47-55F7-FD28-0590DB6B6442}"/>
                  </a:ext>
                </a:extLst>
              </p:cNvPr>
              <p:cNvSpPr/>
              <p:nvPr/>
            </p:nvSpPr>
            <p:spPr>
              <a:xfrm>
                <a:off x="2833617" y="2907567"/>
                <a:ext cx="107298" cy="58180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2523" extrusionOk="0">
                    <a:moveTo>
                      <a:pt x="1" y="1"/>
                    </a:moveTo>
                    <a:lnTo>
                      <a:pt x="1" y="2522"/>
                    </a:lnTo>
                    <a:lnTo>
                      <a:pt x="4653" y="2522"/>
                    </a:lnTo>
                    <a:lnTo>
                      <a:pt x="46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4422;p5">
                <a:extLst>
                  <a:ext uri="{FF2B5EF4-FFF2-40B4-BE49-F238E27FC236}">
                    <a16:creationId xmlns:a16="http://schemas.microsoft.com/office/drawing/2014/main" id="{99EB8CA1-2770-A028-6126-1990FD64AB69}"/>
                  </a:ext>
                </a:extLst>
              </p:cNvPr>
              <p:cNvSpPr/>
              <p:nvPr/>
            </p:nvSpPr>
            <p:spPr>
              <a:xfrm>
                <a:off x="2745874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4423;p5">
                <a:extLst>
                  <a:ext uri="{FF2B5EF4-FFF2-40B4-BE49-F238E27FC236}">
                    <a16:creationId xmlns:a16="http://schemas.microsoft.com/office/drawing/2014/main" id="{1FF688AC-7EDC-B799-7A10-B9F251011A2D}"/>
                  </a:ext>
                </a:extLst>
              </p:cNvPr>
              <p:cNvSpPr/>
              <p:nvPr/>
            </p:nvSpPr>
            <p:spPr>
              <a:xfrm>
                <a:off x="2784868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4424;p5">
                <a:extLst>
                  <a:ext uri="{FF2B5EF4-FFF2-40B4-BE49-F238E27FC236}">
                    <a16:creationId xmlns:a16="http://schemas.microsoft.com/office/drawing/2014/main" id="{FD176B52-7FCF-1706-A359-14F8F3DE036F}"/>
                  </a:ext>
                </a:extLst>
              </p:cNvPr>
              <p:cNvSpPr/>
              <p:nvPr/>
            </p:nvSpPr>
            <p:spPr>
              <a:xfrm>
                <a:off x="2862880" y="2926707"/>
                <a:ext cx="19532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4425;p5">
                <a:extLst>
                  <a:ext uri="{FF2B5EF4-FFF2-40B4-BE49-F238E27FC236}">
                    <a16:creationId xmlns:a16="http://schemas.microsoft.com/office/drawing/2014/main" id="{117E5ED3-787D-95CD-D137-B15E77C504A1}"/>
                  </a:ext>
                </a:extLst>
              </p:cNvPr>
              <p:cNvSpPr/>
              <p:nvPr/>
            </p:nvSpPr>
            <p:spPr>
              <a:xfrm>
                <a:off x="2901898" y="2926707"/>
                <a:ext cx="19509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846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846" y="846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4426;p5">
                <a:extLst>
                  <a:ext uri="{FF2B5EF4-FFF2-40B4-BE49-F238E27FC236}">
                    <a16:creationId xmlns:a16="http://schemas.microsoft.com/office/drawing/2014/main" id="{35798232-A31D-9635-C53C-0BE8BCB88245}"/>
                  </a:ext>
                </a:extLst>
              </p:cNvPr>
              <p:cNvSpPr/>
              <p:nvPr/>
            </p:nvSpPr>
            <p:spPr>
              <a:xfrm>
                <a:off x="2823886" y="2926707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4427;p5">
                <a:extLst>
                  <a:ext uri="{FF2B5EF4-FFF2-40B4-BE49-F238E27FC236}">
                    <a16:creationId xmlns:a16="http://schemas.microsoft.com/office/drawing/2014/main" id="{87941D23-6437-4327-5E46-7DF6AC4CDADC}"/>
                  </a:ext>
                </a:extLst>
              </p:cNvPr>
              <p:cNvSpPr/>
              <p:nvPr/>
            </p:nvSpPr>
            <p:spPr>
              <a:xfrm>
                <a:off x="2833617" y="2926707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7AD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4428;p5">
                <a:extLst>
                  <a:ext uri="{FF2B5EF4-FFF2-40B4-BE49-F238E27FC236}">
                    <a16:creationId xmlns:a16="http://schemas.microsoft.com/office/drawing/2014/main" id="{C0B69788-2477-2C8F-4D28-98C5F6044574}"/>
                  </a:ext>
                </a:extLst>
              </p:cNvPr>
              <p:cNvSpPr/>
              <p:nvPr/>
            </p:nvSpPr>
            <p:spPr>
              <a:xfrm>
                <a:off x="2823886" y="3043736"/>
                <a:ext cx="16396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6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4429;p5">
                <a:extLst>
                  <a:ext uri="{FF2B5EF4-FFF2-40B4-BE49-F238E27FC236}">
                    <a16:creationId xmlns:a16="http://schemas.microsoft.com/office/drawing/2014/main" id="{CF4E8164-51BB-CF97-3584-339E648935A9}"/>
                  </a:ext>
                </a:extLst>
              </p:cNvPr>
              <p:cNvSpPr/>
              <p:nvPr/>
            </p:nvSpPr>
            <p:spPr>
              <a:xfrm>
                <a:off x="2833617" y="3043736"/>
                <a:ext cx="9777" cy="19509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6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4430;p5">
                <a:extLst>
                  <a:ext uri="{FF2B5EF4-FFF2-40B4-BE49-F238E27FC236}">
                    <a16:creationId xmlns:a16="http://schemas.microsoft.com/office/drawing/2014/main" id="{C5F9B18D-130C-12DB-8FA3-AA71685C45CB}"/>
                  </a:ext>
                </a:extLst>
              </p:cNvPr>
              <p:cNvSpPr/>
              <p:nvPr/>
            </p:nvSpPr>
            <p:spPr>
              <a:xfrm>
                <a:off x="2823886" y="3082731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4431;p5">
                <a:extLst>
                  <a:ext uri="{FF2B5EF4-FFF2-40B4-BE49-F238E27FC236}">
                    <a16:creationId xmlns:a16="http://schemas.microsoft.com/office/drawing/2014/main" id="{A224DEF6-17FC-B85D-2AE1-A1247B774B14}"/>
                  </a:ext>
                </a:extLst>
              </p:cNvPr>
              <p:cNvSpPr/>
              <p:nvPr/>
            </p:nvSpPr>
            <p:spPr>
              <a:xfrm>
                <a:off x="2833617" y="3082731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4432;p5">
                <a:extLst>
                  <a:ext uri="{FF2B5EF4-FFF2-40B4-BE49-F238E27FC236}">
                    <a16:creationId xmlns:a16="http://schemas.microsoft.com/office/drawing/2014/main" id="{EF7BC53A-97EB-1DC7-715E-7C8FCA34FDB4}"/>
                  </a:ext>
                </a:extLst>
              </p:cNvPr>
              <p:cNvSpPr/>
              <p:nvPr/>
            </p:nvSpPr>
            <p:spPr>
              <a:xfrm>
                <a:off x="2823886" y="2849064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0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433;p5">
                <a:extLst>
                  <a:ext uri="{FF2B5EF4-FFF2-40B4-BE49-F238E27FC236}">
                    <a16:creationId xmlns:a16="http://schemas.microsoft.com/office/drawing/2014/main" id="{9A051280-A779-6D90-EC6D-6FAB659BC44C}"/>
                  </a:ext>
                </a:extLst>
              </p:cNvPr>
              <p:cNvSpPr/>
              <p:nvPr/>
            </p:nvSpPr>
            <p:spPr>
              <a:xfrm>
                <a:off x="2833617" y="2849064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0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434;p5">
                <a:extLst>
                  <a:ext uri="{FF2B5EF4-FFF2-40B4-BE49-F238E27FC236}">
                    <a16:creationId xmlns:a16="http://schemas.microsoft.com/office/drawing/2014/main" id="{7ECE75E9-142E-4B75-241B-D07E59B85793}"/>
                  </a:ext>
                </a:extLst>
              </p:cNvPr>
              <p:cNvSpPr/>
              <p:nvPr/>
            </p:nvSpPr>
            <p:spPr>
              <a:xfrm>
                <a:off x="2823886" y="3004719"/>
                <a:ext cx="16396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711" h="847" extrusionOk="0">
                    <a:moveTo>
                      <a:pt x="0" y="1"/>
                    </a:moveTo>
                    <a:lnTo>
                      <a:pt x="0" y="846"/>
                    </a:lnTo>
                    <a:lnTo>
                      <a:pt x="423" y="846"/>
                    </a:lnTo>
                    <a:lnTo>
                      <a:pt x="710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435;p5">
                <a:extLst>
                  <a:ext uri="{FF2B5EF4-FFF2-40B4-BE49-F238E27FC236}">
                    <a16:creationId xmlns:a16="http://schemas.microsoft.com/office/drawing/2014/main" id="{6E872729-166F-E7D6-1ED8-5A7C0BA7A6C4}"/>
                  </a:ext>
                </a:extLst>
              </p:cNvPr>
              <p:cNvSpPr/>
              <p:nvPr/>
            </p:nvSpPr>
            <p:spPr>
              <a:xfrm>
                <a:off x="2833617" y="3004719"/>
                <a:ext cx="9777" cy="195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7" extrusionOk="0">
                    <a:moveTo>
                      <a:pt x="1" y="1"/>
                    </a:moveTo>
                    <a:lnTo>
                      <a:pt x="1" y="846"/>
                    </a:lnTo>
                    <a:lnTo>
                      <a:pt x="424" y="846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ia Do Motorista by Slidesgo">
  <a:themeElements>
    <a:clrScheme name="Simple Light">
      <a:dk1>
        <a:srgbClr val="00278A"/>
      </a:dk1>
      <a:lt1>
        <a:srgbClr val="FFFFFF"/>
      </a:lt1>
      <a:dk2>
        <a:srgbClr val="FFC54A"/>
      </a:dk2>
      <a:lt2>
        <a:srgbClr val="F7AD2B"/>
      </a:lt2>
      <a:accent1>
        <a:srgbClr val="7F81CD"/>
      </a:accent1>
      <a:accent2>
        <a:srgbClr val="6D76BF"/>
      </a:accent2>
      <a:accent3>
        <a:srgbClr val="55AFBE"/>
      </a:accent3>
      <a:accent4>
        <a:srgbClr val="0094A4"/>
      </a:accent4>
      <a:accent5>
        <a:srgbClr val="005E9B"/>
      </a:accent5>
      <a:accent6>
        <a:srgbClr val="00559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20240C93F3C946AD49BC1DF2B353B3" ma:contentTypeVersion="14" ma:contentTypeDescription="Create a new document." ma:contentTypeScope="" ma:versionID="4082389ca94d5fd4824921b38a39c0ae">
  <xsd:schema xmlns:xsd="http://www.w3.org/2001/XMLSchema" xmlns:xs="http://www.w3.org/2001/XMLSchema" xmlns:p="http://schemas.microsoft.com/office/2006/metadata/properties" xmlns:ns3="5bcd99cb-3191-4dc0-81cc-0fefb29d335c" xmlns:ns4="c63c241e-61ed-4128-9a4b-ebc649bcc654" targetNamespace="http://schemas.microsoft.com/office/2006/metadata/properties" ma:root="true" ma:fieldsID="c63e813b0c9925c518209abc4a39c2ee" ns3:_="" ns4:_="">
    <xsd:import namespace="5bcd99cb-3191-4dc0-81cc-0fefb29d335c"/>
    <xsd:import namespace="c63c241e-61ed-4128-9a4b-ebc649bcc6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d99cb-3191-4dc0-81cc-0fefb29d3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c241e-61ed-4128-9a4b-ebc649bcc65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cd99cb-3191-4dc0-81cc-0fefb29d335c" xsi:nil="true"/>
  </documentManagement>
</p:properties>
</file>

<file path=customXml/itemProps1.xml><?xml version="1.0" encoding="utf-8"?>
<ds:datastoreItem xmlns:ds="http://schemas.openxmlformats.org/officeDocument/2006/customXml" ds:itemID="{146FE20F-607D-4819-A7BA-638EF561D6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609471-D2A7-48EE-830D-C54458EEE7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cd99cb-3191-4dc0-81cc-0fefb29d335c"/>
    <ds:schemaRef ds:uri="c63c241e-61ed-4128-9a4b-ebc649bcc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F8F914-27FF-46F1-86A4-A0415DC62AA7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5bcd99cb-3191-4dc0-81cc-0fefb29d335c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63c241e-61ed-4128-9a4b-ebc649bcc65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617</Words>
  <Application>Microsoft Office PowerPoint</Application>
  <PresentationFormat>On-screen Show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Anton</vt:lpstr>
      <vt:lpstr>Anaheim</vt:lpstr>
      <vt:lpstr>Wingdings</vt:lpstr>
      <vt:lpstr>Arial</vt:lpstr>
      <vt:lpstr>Dia Do Motorista by Slidesgo</vt:lpstr>
      <vt:lpstr>Safe Family Linked Services</vt:lpstr>
      <vt:lpstr>Customers’ Complaints</vt:lpstr>
      <vt:lpstr>Dependency Ratios (World Bank)</vt:lpstr>
      <vt:lpstr>Ride Hailing Safety</vt:lpstr>
      <vt:lpstr>Safety Concern Use Cases</vt:lpstr>
      <vt:lpstr>Our Solution</vt:lpstr>
      <vt:lpstr>01 Family Linked Apps</vt:lpstr>
      <vt:lpstr>02 Driver ID Verification &amp; Rate-Based Fee</vt:lpstr>
      <vt:lpstr>03 GPS Tracked</vt:lpstr>
      <vt:lpstr>04 Safety 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Family Linked Services</dc:title>
  <dc:creator>Sindhu Wardhana</dc:creator>
  <cp:lastModifiedBy>agung.sw</cp:lastModifiedBy>
  <cp:revision>9</cp:revision>
  <dcterms:modified xsi:type="dcterms:W3CDTF">2023-07-09T20:36:47Z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0x010100A120240C93F3C946AD49BC1DF2B353B3</vt:lpwstr>
  </property>
</Properties>
</file>