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11"/>
  </p:notesMasterIdLst>
  <p:sldIdLst>
    <p:sldId id="256" r:id="rId3"/>
    <p:sldId id="258" r:id="rId4"/>
    <p:sldId id="259" r:id="rId5"/>
    <p:sldId id="257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5" autoAdjust="0"/>
    <p:restoredTop sz="94660"/>
  </p:normalViewPr>
  <p:slideViewPr>
    <p:cSldViewPr>
      <p:cViewPr varScale="1">
        <p:scale>
          <a:sx n="70" d="100"/>
          <a:sy n="7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2303945981111337"/>
          <c:y val="0.11967525245784955"/>
          <c:w val="0.42255692397424682"/>
          <c:h val="0.83795186618621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Komposisi</c:v>
                </c:pt>
              </c:strCache>
            </c:strRef>
          </c:tx>
          <c:explosion val="22"/>
          <c:dPt>
            <c:idx val="0"/>
            <c:bubble3D val="0"/>
            <c:explosion val="10"/>
          </c:dPt>
          <c:cat>
            <c:strRef>
              <c:f>Sheet1!$A$2:$A$3</c:f>
              <c:strCache>
                <c:ptCount val="2"/>
                <c:pt idx="0">
                  <c:v>Praktek</c:v>
                </c:pt>
                <c:pt idx="1">
                  <c:v>Materi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783823496421922"/>
          <c:y val="0.18623537523911207"/>
          <c:w val="0.25672016959418537"/>
          <c:h val="0.306526535877930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4628-BAE4-45A4-8C51-3EA4422116B7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C0F9DA39-16D5-4C6F-8ACF-84241DC1A16C}">
      <dgm:prSet phldrT="[Text]"/>
      <dgm:spPr/>
      <dgm:t>
        <a:bodyPr/>
        <a:lstStyle/>
        <a:p>
          <a:r>
            <a:rPr lang="en-US" dirty="0" err="1" smtClean="0"/>
            <a:t>Limitasi</a:t>
          </a:r>
          <a:r>
            <a:rPr lang="en-US" dirty="0" smtClean="0"/>
            <a:t> </a:t>
          </a:r>
          <a:r>
            <a:rPr lang="en-US" dirty="0" err="1" smtClean="0"/>
            <a:t>Bandwith</a:t>
          </a:r>
          <a:endParaRPr lang="en-US" dirty="0"/>
        </a:p>
      </dgm:t>
    </dgm:pt>
    <dgm:pt modelId="{BF36FA21-B1A3-4B8A-98BB-C1D89ECD9009}" type="parTrans" cxnId="{76D1B830-9957-4187-A917-4737A3A032D6}">
      <dgm:prSet/>
      <dgm:spPr/>
      <dgm:t>
        <a:bodyPr/>
        <a:lstStyle/>
        <a:p>
          <a:endParaRPr lang="en-US"/>
        </a:p>
      </dgm:t>
    </dgm:pt>
    <dgm:pt modelId="{D279896D-BF78-43F6-B12F-6E8EF671A42F}" type="sibTrans" cxnId="{76D1B830-9957-4187-A917-4737A3A032D6}">
      <dgm:prSet/>
      <dgm:spPr/>
      <dgm:t>
        <a:bodyPr/>
        <a:lstStyle/>
        <a:p>
          <a:endParaRPr lang="en-US"/>
        </a:p>
      </dgm:t>
    </dgm:pt>
    <dgm:pt modelId="{CCA20E21-7600-4E66-A689-AC4C8289D8A0}">
      <dgm:prSet phldrT="[Text]"/>
      <dgm:spPr/>
      <dgm:t>
        <a:bodyPr/>
        <a:lstStyle/>
        <a:p>
          <a:r>
            <a:rPr lang="en-US" dirty="0" smtClean="0"/>
            <a:t>Hotspot Modification</a:t>
          </a:r>
          <a:endParaRPr lang="en-US" dirty="0"/>
        </a:p>
      </dgm:t>
    </dgm:pt>
    <dgm:pt modelId="{4D29A171-BAEF-4EFF-A6F6-50A34F660E5B}" type="parTrans" cxnId="{86EA16DE-6563-4ADD-BDD4-1A58EF04F6B5}">
      <dgm:prSet/>
      <dgm:spPr/>
      <dgm:t>
        <a:bodyPr/>
        <a:lstStyle/>
        <a:p>
          <a:endParaRPr lang="en-US"/>
        </a:p>
      </dgm:t>
    </dgm:pt>
    <dgm:pt modelId="{90E58EF1-30EC-451D-8D0C-ED91AA297EF7}" type="sibTrans" cxnId="{86EA16DE-6563-4ADD-BDD4-1A58EF04F6B5}">
      <dgm:prSet/>
      <dgm:spPr/>
      <dgm:t>
        <a:bodyPr/>
        <a:lstStyle/>
        <a:p>
          <a:endParaRPr lang="en-US"/>
        </a:p>
      </dgm:t>
    </dgm:pt>
    <dgm:pt modelId="{A83B67E6-CA32-42B5-888D-653CBBC63A72}">
      <dgm:prSet phldrT="[Text]"/>
      <dgm:spPr/>
      <dgm:t>
        <a:bodyPr/>
        <a:lstStyle/>
        <a:p>
          <a:r>
            <a:rPr lang="en-US" dirty="0" smtClean="0"/>
            <a:t>Sharing Resource</a:t>
          </a:r>
          <a:endParaRPr lang="en-US" dirty="0"/>
        </a:p>
      </dgm:t>
    </dgm:pt>
    <dgm:pt modelId="{F3A1796E-0582-4115-A8D9-BE5A4A89A2AE}" type="sibTrans" cxnId="{DD518496-E86C-403A-9882-22B30887D2FE}">
      <dgm:prSet/>
      <dgm:spPr/>
      <dgm:t>
        <a:bodyPr/>
        <a:lstStyle/>
        <a:p>
          <a:endParaRPr lang="en-US"/>
        </a:p>
      </dgm:t>
    </dgm:pt>
    <dgm:pt modelId="{C0C7E501-695F-4C84-9C7E-7EEC251DA015}" type="parTrans" cxnId="{DD518496-E86C-403A-9882-22B30887D2FE}">
      <dgm:prSet/>
      <dgm:spPr/>
      <dgm:t>
        <a:bodyPr/>
        <a:lstStyle/>
        <a:p>
          <a:endParaRPr lang="en-US"/>
        </a:p>
      </dgm:t>
    </dgm:pt>
    <dgm:pt modelId="{DC54C3AA-9A3B-4EE3-815D-412146965A8C}" type="pres">
      <dgm:prSet presAssocID="{80D44628-BAE4-45A4-8C51-3EA4422116B7}" presName="compositeShape" presStyleCnt="0">
        <dgm:presLayoutVars>
          <dgm:chMax val="7"/>
          <dgm:dir/>
          <dgm:resizeHandles val="exact"/>
        </dgm:presLayoutVars>
      </dgm:prSet>
      <dgm:spPr/>
    </dgm:pt>
    <dgm:pt modelId="{FE7AFD0E-2C48-45BE-B12B-9FA1BB84C986}" type="pres">
      <dgm:prSet presAssocID="{80D44628-BAE4-45A4-8C51-3EA4422116B7}" presName="wedge1" presStyleLbl="node1" presStyleIdx="0" presStyleCnt="3"/>
      <dgm:spPr/>
      <dgm:t>
        <a:bodyPr/>
        <a:lstStyle/>
        <a:p>
          <a:endParaRPr lang="en-US"/>
        </a:p>
      </dgm:t>
    </dgm:pt>
    <dgm:pt modelId="{FCD07105-5370-4A45-A386-4F0C774723A6}" type="pres">
      <dgm:prSet presAssocID="{80D44628-BAE4-45A4-8C51-3EA4422116B7}" presName="dummy1a" presStyleCnt="0"/>
      <dgm:spPr/>
    </dgm:pt>
    <dgm:pt modelId="{E8D76CBA-C11A-456A-BF0F-7A193C3861E8}" type="pres">
      <dgm:prSet presAssocID="{80D44628-BAE4-45A4-8C51-3EA4422116B7}" presName="dummy1b" presStyleCnt="0"/>
      <dgm:spPr/>
    </dgm:pt>
    <dgm:pt modelId="{8BAF1689-DA71-4CCA-B46B-582068BB5E71}" type="pres">
      <dgm:prSet presAssocID="{80D44628-BAE4-45A4-8C51-3EA4422116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CE21-9767-4815-9715-8284CF6877FF}" type="pres">
      <dgm:prSet presAssocID="{80D44628-BAE4-45A4-8C51-3EA4422116B7}" presName="wedge2" presStyleLbl="node1" presStyleIdx="1" presStyleCnt="3"/>
      <dgm:spPr/>
      <dgm:t>
        <a:bodyPr/>
        <a:lstStyle/>
        <a:p>
          <a:endParaRPr lang="en-US"/>
        </a:p>
      </dgm:t>
    </dgm:pt>
    <dgm:pt modelId="{70A58DE4-39B9-448F-A7EA-EE4F7A078428}" type="pres">
      <dgm:prSet presAssocID="{80D44628-BAE4-45A4-8C51-3EA4422116B7}" presName="dummy2a" presStyleCnt="0"/>
      <dgm:spPr/>
    </dgm:pt>
    <dgm:pt modelId="{EE7D0E47-A2F2-406B-9777-2487556AE849}" type="pres">
      <dgm:prSet presAssocID="{80D44628-BAE4-45A4-8C51-3EA4422116B7}" presName="dummy2b" presStyleCnt="0"/>
      <dgm:spPr/>
    </dgm:pt>
    <dgm:pt modelId="{1174CE22-3C66-436A-9952-D9BDC038B846}" type="pres">
      <dgm:prSet presAssocID="{80D44628-BAE4-45A4-8C51-3EA4422116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62EDE-BE7B-421C-AC1C-6CC1014D91AA}" type="pres">
      <dgm:prSet presAssocID="{80D44628-BAE4-45A4-8C51-3EA4422116B7}" presName="wedge3" presStyleLbl="node1" presStyleIdx="2" presStyleCnt="3"/>
      <dgm:spPr/>
      <dgm:t>
        <a:bodyPr/>
        <a:lstStyle/>
        <a:p>
          <a:endParaRPr lang="en-US"/>
        </a:p>
      </dgm:t>
    </dgm:pt>
    <dgm:pt modelId="{67FB1A83-6498-49B6-8E70-A02B7D9EF8B9}" type="pres">
      <dgm:prSet presAssocID="{80D44628-BAE4-45A4-8C51-3EA4422116B7}" presName="dummy3a" presStyleCnt="0"/>
      <dgm:spPr/>
    </dgm:pt>
    <dgm:pt modelId="{9EB2A8EB-86B6-4E2F-B9A1-D10A2F5CF1C9}" type="pres">
      <dgm:prSet presAssocID="{80D44628-BAE4-45A4-8C51-3EA4422116B7}" presName="dummy3b" presStyleCnt="0"/>
      <dgm:spPr/>
    </dgm:pt>
    <dgm:pt modelId="{57897E89-2E64-4B8F-944E-AB2DA4B67588}" type="pres">
      <dgm:prSet presAssocID="{80D44628-BAE4-45A4-8C51-3EA4422116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B2D4C-64FC-48F4-BC28-A270D06F417D}" type="pres">
      <dgm:prSet presAssocID="{D279896D-BF78-43F6-B12F-6E8EF671A42F}" presName="arrowWedge1" presStyleLbl="fgSibTrans2D1" presStyleIdx="0" presStyleCnt="3"/>
      <dgm:spPr/>
    </dgm:pt>
    <dgm:pt modelId="{A170CEC5-1A15-43B9-8A41-23285C6FE4ED}" type="pres">
      <dgm:prSet presAssocID="{90E58EF1-30EC-451D-8D0C-ED91AA297EF7}" presName="arrowWedge2" presStyleLbl="fgSibTrans2D1" presStyleIdx="1" presStyleCnt="3"/>
      <dgm:spPr/>
    </dgm:pt>
    <dgm:pt modelId="{3FDE6D17-8F7B-4618-8812-493ED5F136AE}" type="pres">
      <dgm:prSet presAssocID="{F3A1796E-0582-4115-A8D9-BE5A4A89A2AE}" presName="arrowWedge3" presStyleLbl="fgSibTrans2D1" presStyleIdx="2" presStyleCnt="3"/>
      <dgm:spPr/>
    </dgm:pt>
  </dgm:ptLst>
  <dgm:cxnLst>
    <dgm:cxn modelId="{351F353F-EC6D-4272-BDF7-D3803CDF83E3}" type="presOf" srcId="{C0F9DA39-16D5-4C6F-8ACF-84241DC1A16C}" destId="{8BAF1689-DA71-4CCA-B46B-582068BB5E71}" srcOrd="1" destOrd="0" presId="urn:microsoft.com/office/officeart/2005/8/layout/cycle8"/>
    <dgm:cxn modelId="{C80B0C22-9595-494A-A604-1F67EC75266D}" type="presOf" srcId="{C0F9DA39-16D5-4C6F-8ACF-84241DC1A16C}" destId="{FE7AFD0E-2C48-45BE-B12B-9FA1BB84C986}" srcOrd="0" destOrd="0" presId="urn:microsoft.com/office/officeart/2005/8/layout/cycle8"/>
    <dgm:cxn modelId="{76D1B830-9957-4187-A917-4737A3A032D6}" srcId="{80D44628-BAE4-45A4-8C51-3EA4422116B7}" destId="{C0F9DA39-16D5-4C6F-8ACF-84241DC1A16C}" srcOrd="0" destOrd="0" parTransId="{BF36FA21-B1A3-4B8A-98BB-C1D89ECD9009}" sibTransId="{D279896D-BF78-43F6-B12F-6E8EF671A42F}"/>
    <dgm:cxn modelId="{6C4064FD-7F32-43DA-ABDB-97ADF2A3A767}" type="presOf" srcId="{A83B67E6-CA32-42B5-888D-653CBBC63A72}" destId="{57897E89-2E64-4B8F-944E-AB2DA4B67588}" srcOrd="1" destOrd="0" presId="urn:microsoft.com/office/officeart/2005/8/layout/cycle8"/>
    <dgm:cxn modelId="{EF792BBE-616F-4459-84AD-DC05F5F58284}" type="presOf" srcId="{CCA20E21-7600-4E66-A689-AC4C8289D8A0}" destId="{1174CE22-3C66-436A-9952-D9BDC038B846}" srcOrd="1" destOrd="0" presId="urn:microsoft.com/office/officeart/2005/8/layout/cycle8"/>
    <dgm:cxn modelId="{5E18F400-AF53-44C5-8D52-9DD4A313A43D}" type="presOf" srcId="{A83B67E6-CA32-42B5-888D-653CBBC63A72}" destId="{4E462EDE-BE7B-421C-AC1C-6CC1014D91AA}" srcOrd="0" destOrd="0" presId="urn:microsoft.com/office/officeart/2005/8/layout/cycle8"/>
    <dgm:cxn modelId="{DEF2DE4C-6989-418E-90D8-EB70B5AE3322}" type="presOf" srcId="{80D44628-BAE4-45A4-8C51-3EA4422116B7}" destId="{DC54C3AA-9A3B-4EE3-815D-412146965A8C}" srcOrd="0" destOrd="0" presId="urn:microsoft.com/office/officeart/2005/8/layout/cycle8"/>
    <dgm:cxn modelId="{DD518496-E86C-403A-9882-22B30887D2FE}" srcId="{80D44628-BAE4-45A4-8C51-3EA4422116B7}" destId="{A83B67E6-CA32-42B5-888D-653CBBC63A72}" srcOrd="2" destOrd="0" parTransId="{C0C7E501-695F-4C84-9C7E-7EEC251DA015}" sibTransId="{F3A1796E-0582-4115-A8D9-BE5A4A89A2AE}"/>
    <dgm:cxn modelId="{537CAE51-47DA-44B6-8FD1-591465D0B4B5}" type="presOf" srcId="{CCA20E21-7600-4E66-A689-AC4C8289D8A0}" destId="{1F77CE21-9767-4815-9715-8284CF6877FF}" srcOrd="0" destOrd="0" presId="urn:microsoft.com/office/officeart/2005/8/layout/cycle8"/>
    <dgm:cxn modelId="{86EA16DE-6563-4ADD-BDD4-1A58EF04F6B5}" srcId="{80D44628-BAE4-45A4-8C51-3EA4422116B7}" destId="{CCA20E21-7600-4E66-A689-AC4C8289D8A0}" srcOrd="1" destOrd="0" parTransId="{4D29A171-BAEF-4EFF-A6F6-50A34F660E5B}" sibTransId="{90E58EF1-30EC-451D-8D0C-ED91AA297EF7}"/>
    <dgm:cxn modelId="{7B8E549A-CA3A-4305-B0CE-EAC6F0C1EC61}" type="presParOf" srcId="{DC54C3AA-9A3B-4EE3-815D-412146965A8C}" destId="{FE7AFD0E-2C48-45BE-B12B-9FA1BB84C986}" srcOrd="0" destOrd="0" presId="urn:microsoft.com/office/officeart/2005/8/layout/cycle8"/>
    <dgm:cxn modelId="{34AC401B-1067-4613-AAFD-7F087BFFC299}" type="presParOf" srcId="{DC54C3AA-9A3B-4EE3-815D-412146965A8C}" destId="{FCD07105-5370-4A45-A386-4F0C774723A6}" srcOrd="1" destOrd="0" presId="urn:microsoft.com/office/officeart/2005/8/layout/cycle8"/>
    <dgm:cxn modelId="{9AA3AE31-22A0-4352-BB17-81382F976C29}" type="presParOf" srcId="{DC54C3AA-9A3B-4EE3-815D-412146965A8C}" destId="{E8D76CBA-C11A-456A-BF0F-7A193C3861E8}" srcOrd="2" destOrd="0" presId="urn:microsoft.com/office/officeart/2005/8/layout/cycle8"/>
    <dgm:cxn modelId="{E99C0A51-2B7F-48AB-884A-057E2C64D96B}" type="presParOf" srcId="{DC54C3AA-9A3B-4EE3-815D-412146965A8C}" destId="{8BAF1689-DA71-4CCA-B46B-582068BB5E71}" srcOrd="3" destOrd="0" presId="urn:microsoft.com/office/officeart/2005/8/layout/cycle8"/>
    <dgm:cxn modelId="{9BEC332E-CD59-4ECF-986E-1F1A1DF9E393}" type="presParOf" srcId="{DC54C3AA-9A3B-4EE3-815D-412146965A8C}" destId="{1F77CE21-9767-4815-9715-8284CF6877FF}" srcOrd="4" destOrd="0" presId="urn:microsoft.com/office/officeart/2005/8/layout/cycle8"/>
    <dgm:cxn modelId="{52708E6D-AE76-42A2-8974-0E610F1E5B10}" type="presParOf" srcId="{DC54C3AA-9A3B-4EE3-815D-412146965A8C}" destId="{70A58DE4-39B9-448F-A7EA-EE4F7A078428}" srcOrd="5" destOrd="0" presId="urn:microsoft.com/office/officeart/2005/8/layout/cycle8"/>
    <dgm:cxn modelId="{ED923711-5874-4039-B6B4-59323B699893}" type="presParOf" srcId="{DC54C3AA-9A3B-4EE3-815D-412146965A8C}" destId="{EE7D0E47-A2F2-406B-9777-2487556AE849}" srcOrd="6" destOrd="0" presId="urn:microsoft.com/office/officeart/2005/8/layout/cycle8"/>
    <dgm:cxn modelId="{E77C43DF-1F6A-4D4C-B021-2F7B2C5E4508}" type="presParOf" srcId="{DC54C3AA-9A3B-4EE3-815D-412146965A8C}" destId="{1174CE22-3C66-436A-9952-D9BDC038B846}" srcOrd="7" destOrd="0" presId="urn:microsoft.com/office/officeart/2005/8/layout/cycle8"/>
    <dgm:cxn modelId="{D50B5E00-56AD-480B-893F-CA12FAA46D3E}" type="presParOf" srcId="{DC54C3AA-9A3B-4EE3-815D-412146965A8C}" destId="{4E462EDE-BE7B-421C-AC1C-6CC1014D91AA}" srcOrd="8" destOrd="0" presId="urn:microsoft.com/office/officeart/2005/8/layout/cycle8"/>
    <dgm:cxn modelId="{DDAA6CE1-9572-4D06-81E3-49FF5025A7D0}" type="presParOf" srcId="{DC54C3AA-9A3B-4EE3-815D-412146965A8C}" destId="{67FB1A83-6498-49B6-8E70-A02B7D9EF8B9}" srcOrd="9" destOrd="0" presId="urn:microsoft.com/office/officeart/2005/8/layout/cycle8"/>
    <dgm:cxn modelId="{6B00216B-9F77-423B-8581-A3822A834CF5}" type="presParOf" srcId="{DC54C3AA-9A3B-4EE3-815D-412146965A8C}" destId="{9EB2A8EB-86B6-4E2F-B9A1-D10A2F5CF1C9}" srcOrd="10" destOrd="0" presId="urn:microsoft.com/office/officeart/2005/8/layout/cycle8"/>
    <dgm:cxn modelId="{605FB9CC-7A96-431F-8C55-4117D36A3BED}" type="presParOf" srcId="{DC54C3AA-9A3B-4EE3-815D-412146965A8C}" destId="{57897E89-2E64-4B8F-944E-AB2DA4B67588}" srcOrd="11" destOrd="0" presId="urn:microsoft.com/office/officeart/2005/8/layout/cycle8"/>
    <dgm:cxn modelId="{81FF1215-014E-4A1D-9080-6307ED702BBC}" type="presParOf" srcId="{DC54C3AA-9A3B-4EE3-815D-412146965A8C}" destId="{9EDB2D4C-64FC-48F4-BC28-A270D06F417D}" srcOrd="12" destOrd="0" presId="urn:microsoft.com/office/officeart/2005/8/layout/cycle8"/>
    <dgm:cxn modelId="{77A942F0-2246-4E21-8630-962B13E6CEBB}" type="presParOf" srcId="{DC54C3AA-9A3B-4EE3-815D-412146965A8C}" destId="{A170CEC5-1A15-43B9-8A41-23285C6FE4ED}" srcOrd="13" destOrd="0" presId="urn:microsoft.com/office/officeart/2005/8/layout/cycle8"/>
    <dgm:cxn modelId="{CAE1E449-2F7B-41B5-AB1D-73D4A10E5554}" type="presParOf" srcId="{DC54C3AA-9A3B-4EE3-815D-412146965A8C}" destId="{3FDE6D17-8F7B-4618-8812-493ED5F136AE}" srcOrd="14" destOrd="0" presId="urn:microsoft.com/office/officeart/2005/8/layout/cycle8"/>
  </dgm:cxnLst>
  <dgm:bg>
    <a:effectLst>
      <a:softEdge rad="1270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BBFE3-63E7-410F-A27A-86D716EB958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41F27-52A3-46A5-9AB6-A4537F60EF94}">
      <dgm:prSet phldrT="[Text]"/>
      <dgm:spPr/>
      <dgm:t>
        <a:bodyPr/>
        <a:lstStyle/>
        <a:p>
          <a:r>
            <a:rPr lang="en-US" dirty="0" err="1" smtClean="0"/>
            <a:t>Januari</a:t>
          </a:r>
          <a:endParaRPr lang="en-US" dirty="0"/>
        </a:p>
      </dgm:t>
    </dgm:pt>
    <dgm:pt modelId="{6CE236EE-5FD3-44E9-90EC-24F61F77A70B}" type="parTrans" cxnId="{1B166B4F-1591-461F-9007-A945FE866684}">
      <dgm:prSet/>
      <dgm:spPr/>
      <dgm:t>
        <a:bodyPr/>
        <a:lstStyle/>
        <a:p>
          <a:endParaRPr lang="en-US"/>
        </a:p>
      </dgm:t>
    </dgm:pt>
    <dgm:pt modelId="{ED6EA9F4-F1E9-42BC-9AC1-8EE21AFB1D26}" type="sibTrans" cxnId="{1B166B4F-1591-461F-9007-A945FE866684}">
      <dgm:prSet/>
      <dgm:spPr/>
      <dgm:t>
        <a:bodyPr/>
        <a:lstStyle/>
        <a:p>
          <a:endParaRPr lang="en-US"/>
        </a:p>
      </dgm:t>
    </dgm:pt>
    <dgm:pt modelId="{3B747B73-9CE4-49B4-BE40-B83AAB0A12C5}">
      <dgm:prSet phldrT="[Text]"/>
      <dgm:spPr/>
      <dgm:t>
        <a:bodyPr/>
        <a:lstStyle/>
        <a:p>
          <a:r>
            <a:rPr lang="en-US" smtClean="0"/>
            <a:t> </a:t>
          </a:r>
        </a:p>
        <a:p>
          <a:r>
            <a:rPr lang="en-US" smtClean="0"/>
            <a:t>Praktek</a:t>
          </a:r>
          <a:endParaRPr lang="en-US" dirty="0"/>
        </a:p>
      </dgm:t>
    </dgm:pt>
    <dgm:pt modelId="{3A3D72D2-4C74-4914-8A76-D5C2E00F1F98}" type="parTrans" cxnId="{43DDBC8A-E5C7-40EF-85DF-7CADE0153420}">
      <dgm:prSet/>
      <dgm:spPr/>
      <dgm:t>
        <a:bodyPr/>
        <a:lstStyle/>
        <a:p>
          <a:endParaRPr lang="en-US"/>
        </a:p>
      </dgm:t>
    </dgm:pt>
    <dgm:pt modelId="{ED613A9B-5AAD-4EB6-BB51-A7FAECC148B0}" type="sibTrans" cxnId="{43DDBC8A-E5C7-40EF-85DF-7CADE0153420}">
      <dgm:prSet/>
      <dgm:spPr/>
      <dgm:t>
        <a:bodyPr/>
        <a:lstStyle/>
        <a:p>
          <a:endParaRPr lang="en-US"/>
        </a:p>
      </dgm:t>
    </dgm:pt>
    <dgm:pt modelId="{C52C45EB-578D-44E0-8DC6-12CB23806EE8}">
      <dgm:prSet phldrT="[Text]"/>
      <dgm:spPr/>
      <dgm:t>
        <a:bodyPr/>
        <a:lstStyle/>
        <a:p>
          <a:r>
            <a:rPr lang="en-US" dirty="0" err="1" smtClean="0"/>
            <a:t>Soal</a:t>
          </a:r>
          <a:endParaRPr lang="en-US" dirty="0"/>
        </a:p>
      </dgm:t>
    </dgm:pt>
    <dgm:pt modelId="{C4243DC7-2C7A-4F0D-8EA4-2CA0EC331AE1}" type="parTrans" cxnId="{036A736A-21DD-40D6-9BEC-486E0626F4FB}">
      <dgm:prSet/>
      <dgm:spPr/>
      <dgm:t>
        <a:bodyPr/>
        <a:lstStyle/>
        <a:p>
          <a:endParaRPr lang="en-US"/>
        </a:p>
      </dgm:t>
    </dgm:pt>
    <dgm:pt modelId="{4CDF6D4A-5F45-4D8B-AFD5-3582E6A52C30}" type="sibTrans" cxnId="{036A736A-21DD-40D6-9BEC-486E0626F4FB}">
      <dgm:prSet/>
      <dgm:spPr/>
      <dgm:t>
        <a:bodyPr/>
        <a:lstStyle/>
        <a:p>
          <a:endParaRPr lang="en-US"/>
        </a:p>
      </dgm:t>
    </dgm:pt>
    <dgm:pt modelId="{7FE2DA68-365D-4DBC-B19D-10B35D09ED18}">
      <dgm:prSet phldrT="[Text]"/>
      <dgm:spPr/>
      <dgm:t>
        <a:bodyPr/>
        <a:lstStyle/>
        <a:p>
          <a:r>
            <a:rPr lang="en-US" dirty="0" err="1" smtClean="0"/>
            <a:t>Maret</a:t>
          </a:r>
          <a:r>
            <a:rPr lang="en-US" dirty="0" smtClean="0"/>
            <a:t>-April</a:t>
          </a:r>
          <a:endParaRPr lang="en-US" dirty="0"/>
        </a:p>
      </dgm:t>
    </dgm:pt>
    <dgm:pt modelId="{0AF68A98-9BC4-4DB5-8DC7-1C7E3508A7D0}" type="parTrans" cxnId="{2E2E07D7-4C19-46FC-AAB3-DC5CAC593FBA}">
      <dgm:prSet/>
      <dgm:spPr/>
      <dgm:t>
        <a:bodyPr/>
        <a:lstStyle/>
        <a:p>
          <a:endParaRPr lang="en-US"/>
        </a:p>
      </dgm:t>
    </dgm:pt>
    <dgm:pt modelId="{21D2C7E9-7A65-436B-951C-8AB21EB36668}" type="sibTrans" cxnId="{2E2E07D7-4C19-46FC-AAB3-DC5CAC593FBA}">
      <dgm:prSet/>
      <dgm:spPr/>
      <dgm:t>
        <a:bodyPr/>
        <a:lstStyle/>
        <a:p>
          <a:endParaRPr lang="en-US"/>
        </a:p>
      </dgm:t>
    </dgm:pt>
    <dgm:pt modelId="{F332BE89-54E1-40D6-A12D-468CFDFB1FB7}">
      <dgm:prSet phldrT="[Text]"/>
      <dgm:spPr/>
      <dgm:t>
        <a:bodyPr/>
        <a:lstStyle/>
        <a:p>
          <a:r>
            <a:rPr lang="en-US" dirty="0" smtClean="0"/>
            <a:t> </a:t>
          </a:r>
        </a:p>
        <a:p>
          <a:r>
            <a:rPr lang="en-US" dirty="0" err="1" smtClean="0"/>
            <a:t>Praktek</a:t>
          </a:r>
          <a:endParaRPr lang="en-US" dirty="0"/>
        </a:p>
      </dgm:t>
    </dgm:pt>
    <dgm:pt modelId="{5D4D2981-D931-4BC2-A076-F801F8968F62}" type="parTrans" cxnId="{13AC39E4-6A77-4EFC-98A2-8E7988E50A84}">
      <dgm:prSet/>
      <dgm:spPr/>
      <dgm:t>
        <a:bodyPr/>
        <a:lstStyle/>
        <a:p>
          <a:endParaRPr lang="en-US"/>
        </a:p>
      </dgm:t>
    </dgm:pt>
    <dgm:pt modelId="{6300C4A9-F9D2-4B8A-98A0-95E9B91A1BE7}" type="sibTrans" cxnId="{13AC39E4-6A77-4EFC-98A2-8E7988E50A84}">
      <dgm:prSet/>
      <dgm:spPr/>
      <dgm:t>
        <a:bodyPr/>
        <a:lstStyle/>
        <a:p>
          <a:endParaRPr lang="en-US"/>
        </a:p>
      </dgm:t>
    </dgm:pt>
    <dgm:pt modelId="{93E444EF-4789-4BB4-9007-F051D28A5FBE}">
      <dgm:prSet phldrT="[Text]"/>
      <dgm:spPr/>
      <dgm:t>
        <a:bodyPr/>
        <a:lstStyle/>
        <a:p>
          <a:r>
            <a:rPr lang="en-US" smtClean="0"/>
            <a:t>Ujikom</a:t>
          </a:r>
          <a:endParaRPr lang="en-US" dirty="0"/>
        </a:p>
      </dgm:t>
    </dgm:pt>
    <dgm:pt modelId="{8B506576-D114-430E-B27F-94E4E30427D4}" type="parTrans" cxnId="{A9DA7342-56A3-40E6-8F21-B77D2CE07D9A}">
      <dgm:prSet/>
      <dgm:spPr/>
      <dgm:t>
        <a:bodyPr/>
        <a:lstStyle/>
        <a:p>
          <a:endParaRPr lang="en-US"/>
        </a:p>
      </dgm:t>
    </dgm:pt>
    <dgm:pt modelId="{8581FCDE-2405-4A0E-977F-E25FCD04F04B}" type="sibTrans" cxnId="{A9DA7342-56A3-40E6-8F21-B77D2CE07D9A}">
      <dgm:prSet/>
      <dgm:spPr/>
      <dgm:t>
        <a:bodyPr/>
        <a:lstStyle/>
        <a:p>
          <a:endParaRPr lang="en-US"/>
        </a:p>
      </dgm:t>
    </dgm:pt>
    <dgm:pt modelId="{225D7DCE-40E1-478F-A2EF-127ED1C69089}">
      <dgm:prSet phldrT="[Text]"/>
      <dgm:spPr/>
      <dgm:t>
        <a:bodyPr/>
        <a:lstStyle/>
        <a:p>
          <a:r>
            <a:rPr lang="en-US" dirty="0" err="1" smtClean="0"/>
            <a:t>Febuari</a:t>
          </a:r>
          <a:endParaRPr lang="en-US" dirty="0"/>
        </a:p>
      </dgm:t>
    </dgm:pt>
    <dgm:pt modelId="{3899F63F-FD19-430D-B76C-FE9E49C0FC75}" type="sibTrans" cxnId="{F90FEBFE-D345-4E5A-97F5-65E5D170248C}">
      <dgm:prSet/>
      <dgm:spPr/>
      <dgm:t>
        <a:bodyPr/>
        <a:lstStyle/>
        <a:p>
          <a:endParaRPr lang="en-US"/>
        </a:p>
      </dgm:t>
    </dgm:pt>
    <dgm:pt modelId="{B64CFC7D-F262-4071-BFBB-B2E5937B4B64}" type="parTrans" cxnId="{F90FEBFE-D345-4E5A-97F5-65E5D170248C}">
      <dgm:prSet/>
      <dgm:spPr/>
      <dgm:t>
        <a:bodyPr/>
        <a:lstStyle/>
        <a:p>
          <a:endParaRPr lang="en-US"/>
        </a:p>
      </dgm:t>
    </dgm:pt>
    <dgm:pt modelId="{ED358DAA-B159-45D7-B6F4-76D8E5C12F82}">
      <dgm:prSet phldrT="[Text]"/>
      <dgm:spPr/>
      <dgm:t>
        <a:bodyPr/>
        <a:lstStyle/>
        <a:p>
          <a:r>
            <a:rPr lang="en-US" dirty="0" err="1" smtClean="0"/>
            <a:t>Materi</a:t>
          </a:r>
          <a:r>
            <a:rPr lang="en-US" dirty="0" smtClean="0"/>
            <a:t> </a:t>
          </a:r>
          <a:endParaRPr lang="en-US" dirty="0"/>
        </a:p>
      </dgm:t>
    </dgm:pt>
    <dgm:pt modelId="{C88B5A3C-C463-4CD1-8782-B212D99310BB}" type="sibTrans" cxnId="{473BF4FF-7053-492B-AD2A-B3987603D6DD}">
      <dgm:prSet/>
      <dgm:spPr/>
      <dgm:t>
        <a:bodyPr/>
        <a:lstStyle/>
        <a:p>
          <a:endParaRPr lang="en-US"/>
        </a:p>
      </dgm:t>
    </dgm:pt>
    <dgm:pt modelId="{8458D1BE-0581-4A5F-8542-46DE61046A81}" type="parTrans" cxnId="{473BF4FF-7053-492B-AD2A-B3987603D6DD}">
      <dgm:prSet/>
      <dgm:spPr/>
      <dgm:t>
        <a:bodyPr/>
        <a:lstStyle/>
        <a:p>
          <a:endParaRPr lang="en-US"/>
        </a:p>
      </dgm:t>
    </dgm:pt>
    <dgm:pt modelId="{89F2137D-E18E-4872-851A-30C63D93CD24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Praktek</a:t>
          </a:r>
          <a:endParaRPr lang="en-US" dirty="0"/>
        </a:p>
      </dgm:t>
    </dgm:pt>
    <dgm:pt modelId="{307563F1-89E1-4B6C-AFD7-5F8732B60654}" type="sibTrans" cxnId="{8AB84E2F-F3DF-462B-9A5A-2DE42BFEC9F3}">
      <dgm:prSet/>
      <dgm:spPr/>
      <dgm:t>
        <a:bodyPr/>
        <a:lstStyle/>
        <a:p>
          <a:endParaRPr lang="en-US"/>
        </a:p>
      </dgm:t>
    </dgm:pt>
    <dgm:pt modelId="{34C84C73-7A2E-4CAC-9B1D-FB34485284CC}" type="parTrans" cxnId="{8AB84E2F-F3DF-462B-9A5A-2DE42BFEC9F3}">
      <dgm:prSet/>
      <dgm:spPr/>
      <dgm:t>
        <a:bodyPr/>
        <a:lstStyle/>
        <a:p>
          <a:endParaRPr lang="en-US"/>
        </a:p>
      </dgm:t>
    </dgm:pt>
    <dgm:pt modelId="{067328C4-0203-44F3-8B06-5A42BD331709}" type="pres">
      <dgm:prSet presAssocID="{8A4BBFE3-63E7-410F-A27A-86D716EB9581}" presName="Name0" presStyleCnt="0">
        <dgm:presLayoutVars>
          <dgm:dir/>
          <dgm:animLvl val="lvl"/>
          <dgm:resizeHandles val="exact"/>
        </dgm:presLayoutVars>
      </dgm:prSet>
      <dgm:spPr/>
    </dgm:pt>
    <dgm:pt modelId="{ABF787E5-5A8F-441F-A65E-7B7B855A1FB1}" type="pres">
      <dgm:prSet presAssocID="{FC341F27-52A3-46A5-9AB6-A4537F60EF94}" presName="compositeNode" presStyleCnt="0">
        <dgm:presLayoutVars>
          <dgm:bulletEnabled val="1"/>
        </dgm:presLayoutVars>
      </dgm:prSet>
      <dgm:spPr/>
    </dgm:pt>
    <dgm:pt modelId="{2B1F138D-54F7-4B11-993A-85CB2EF65973}" type="pres">
      <dgm:prSet presAssocID="{FC341F27-52A3-46A5-9AB6-A4537F60EF94}" presName="bgRect" presStyleLbl="node1" presStyleIdx="0" presStyleCnt="3"/>
      <dgm:spPr/>
    </dgm:pt>
    <dgm:pt modelId="{30C44501-74EB-4CEE-BCF9-7BA6ABC7BC0D}" type="pres">
      <dgm:prSet presAssocID="{FC341F27-52A3-46A5-9AB6-A4537F60EF94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4A10E4B-218A-4130-A219-651EC16A2573}" type="pres">
      <dgm:prSet presAssocID="{FC341F27-52A3-46A5-9AB6-A4537F60EF9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12FBE-752E-49AA-9AC2-16B8CA951D8B}" type="pres">
      <dgm:prSet presAssocID="{ED6EA9F4-F1E9-42BC-9AC1-8EE21AFB1D26}" presName="hSp" presStyleCnt="0"/>
      <dgm:spPr/>
    </dgm:pt>
    <dgm:pt modelId="{32832060-1536-408C-8E63-72497D2D40C6}" type="pres">
      <dgm:prSet presAssocID="{ED6EA9F4-F1E9-42BC-9AC1-8EE21AFB1D26}" presName="vProcSp" presStyleCnt="0"/>
      <dgm:spPr/>
    </dgm:pt>
    <dgm:pt modelId="{338334EE-6B86-4520-A7F0-1AB0ED2BEF8B}" type="pres">
      <dgm:prSet presAssocID="{ED6EA9F4-F1E9-42BC-9AC1-8EE21AFB1D26}" presName="vSp1" presStyleCnt="0"/>
      <dgm:spPr/>
    </dgm:pt>
    <dgm:pt modelId="{F58B039F-68DB-4B23-B517-B43AF4C85E75}" type="pres">
      <dgm:prSet presAssocID="{ED6EA9F4-F1E9-42BC-9AC1-8EE21AFB1D26}" presName="simulatedConn" presStyleLbl="solidFgAcc1" presStyleIdx="0" presStyleCnt="2"/>
      <dgm:spPr/>
    </dgm:pt>
    <dgm:pt modelId="{04A3C36C-DB50-444F-B5C8-CA031AE96616}" type="pres">
      <dgm:prSet presAssocID="{ED6EA9F4-F1E9-42BC-9AC1-8EE21AFB1D26}" presName="vSp2" presStyleCnt="0"/>
      <dgm:spPr/>
    </dgm:pt>
    <dgm:pt modelId="{D0355967-3DD6-40D1-8658-1DC5A93046D3}" type="pres">
      <dgm:prSet presAssocID="{ED6EA9F4-F1E9-42BC-9AC1-8EE21AFB1D26}" presName="sibTrans" presStyleCnt="0"/>
      <dgm:spPr/>
    </dgm:pt>
    <dgm:pt modelId="{EBCA4C86-0E27-414D-BCF0-43EC1BD5C479}" type="pres">
      <dgm:prSet presAssocID="{225D7DCE-40E1-478F-A2EF-127ED1C69089}" presName="compositeNode" presStyleCnt="0">
        <dgm:presLayoutVars>
          <dgm:bulletEnabled val="1"/>
        </dgm:presLayoutVars>
      </dgm:prSet>
      <dgm:spPr/>
    </dgm:pt>
    <dgm:pt modelId="{CB739AB9-CE55-4C36-BE4B-A36AB9159858}" type="pres">
      <dgm:prSet presAssocID="{225D7DCE-40E1-478F-A2EF-127ED1C69089}" presName="bgRect" presStyleLbl="node1" presStyleIdx="1" presStyleCnt="3" custLinFactNeighborX="278" custLinFactNeighborY="-641"/>
      <dgm:spPr/>
      <dgm:t>
        <a:bodyPr/>
        <a:lstStyle/>
        <a:p>
          <a:endParaRPr lang="en-US"/>
        </a:p>
      </dgm:t>
    </dgm:pt>
    <dgm:pt modelId="{9A71BA53-4595-46D8-8E08-A19A1C0B0B97}" type="pres">
      <dgm:prSet presAssocID="{225D7DCE-40E1-478F-A2EF-127ED1C69089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1CD6E-21B7-46C6-B3A1-AB0F9A40597A}" type="pres">
      <dgm:prSet presAssocID="{225D7DCE-40E1-478F-A2EF-127ED1C6908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5D36-AB70-487F-A114-0B392004DA69}" type="pres">
      <dgm:prSet presAssocID="{3899F63F-FD19-430D-B76C-FE9E49C0FC75}" presName="hSp" presStyleCnt="0"/>
      <dgm:spPr/>
    </dgm:pt>
    <dgm:pt modelId="{DBC0FBD6-957F-47C4-9242-11C0F48A4730}" type="pres">
      <dgm:prSet presAssocID="{3899F63F-FD19-430D-B76C-FE9E49C0FC75}" presName="vProcSp" presStyleCnt="0"/>
      <dgm:spPr/>
    </dgm:pt>
    <dgm:pt modelId="{79C16B2F-D881-4710-BAF4-0A10095041A9}" type="pres">
      <dgm:prSet presAssocID="{3899F63F-FD19-430D-B76C-FE9E49C0FC75}" presName="vSp1" presStyleCnt="0"/>
      <dgm:spPr/>
    </dgm:pt>
    <dgm:pt modelId="{4830A90D-2FEB-4F58-B633-5DAD1E230536}" type="pres">
      <dgm:prSet presAssocID="{3899F63F-FD19-430D-B76C-FE9E49C0FC75}" presName="simulatedConn" presStyleLbl="solidFgAcc1" presStyleIdx="1" presStyleCnt="2"/>
      <dgm:spPr/>
    </dgm:pt>
    <dgm:pt modelId="{B343B7D4-E9C4-4728-B25C-D0AEF2B83ECF}" type="pres">
      <dgm:prSet presAssocID="{3899F63F-FD19-430D-B76C-FE9E49C0FC75}" presName="vSp2" presStyleCnt="0"/>
      <dgm:spPr/>
    </dgm:pt>
    <dgm:pt modelId="{3D4995D9-1BFE-4257-9B98-547E070E8F67}" type="pres">
      <dgm:prSet presAssocID="{3899F63F-FD19-430D-B76C-FE9E49C0FC75}" presName="sibTrans" presStyleCnt="0"/>
      <dgm:spPr/>
    </dgm:pt>
    <dgm:pt modelId="{813F0DFF-3D7B-4402-9F1E-1CCC97AF3486}" type="pres">
      <dgm:prSet presAssocID="{7FE2DA68-365D-4DBC-B19D-10B35D09ED18}" presName="compositeNode" presStyleCnt="0">
        <dgm:presLayoutVars>
          <dgm:bulletEnabled val="1"/>
        </dgm:presLayoutVars>
      </dgm:prSet>
      <dgm:spPr/>
    </dgm:pt>
    <dgm:pt modelId="{0B648DD7-3090-446B-911F-28E216C19B5A}" type="pres">
      <dgm:prSet presAssocID="{7FE2DA68-365D-4DBC-B19D-10B35D09ED18}" presName="bgRect" presStyleLbl="node1" presStyleIdx="2" presStyleCnt="3"/>
      <dgm:spPr/>
      <dgm:t>
        <a:bodyPr/>
        <a:lstStyle/>
        <a:p>
          <a:endParaRPr lang="en-US"/>
        </a:p>
      </dgm:t>
    </dgm:pt>
    <dgm:pt modelId="{B0B339E0-5A13-48D7-B3FB-28770676A830}" type="pres">
      <dgm:prSet presAssocID="{7FE2DA68-365D-4DBC-B19D-10B35D09ED1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27492-EE46-4198-B278-FE2F650264A0}" type="pres">
      <dgm:prSet presAssocID="{7FE2DA68-365D-4DBC-B19D-10B35D09ED1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E3F34A8-81BD-47CA-A18F-52DCD7FA3F69}" type="presOf" srcId="{89F2137D-E18E-4872-851A-30C63D93CD24}" destId="{04A10E4B-218A-4130-A219-651EC16A2573}" srcOrd="0" destOrd="0" presId="urn:microsoft.com/office/officeart/2005/8/layout/hProcess7"/>
    <dgm:cxn modelId="{8AB84E2F-F3DF-462B-9A5A-2DE42BFEC9F3}" srcId="{FC341F27-52A3-46A5-9AB6-A4537F60EF94}" destId="{89F2137D-E18E-4872-851A-30C63D93CD24}" srcOrd="0" destOrd="0" parTransId="{34C84C73-7A2E-4CAC-9B1D-FB34485284CC}" sibTransId="{307563F1-89E1-4B6C-AFD7-5F8732B60654}"/>
    <dgm:cxn modelId="{FBF13EC1-9613-46B0-BC56-13FF86806205}" type="presOf" srcId="{7FE2DA68-365D-4DBC-B19D-10B35D09ED18}" destId="{B0B339E0-5A13-48D7-B3FB-28770676A830}" srcOrd="1" destOrd="0" presId="urn:microsoft.com/office/officeart/2005/8/layout/hProcess7"/>
    <dgm:cxn modelId="{CF54A184-4EAD-4FEC-9B7C-FABECCBB7051}" type="presOf" srcId="{FC341F27-52A3-46A5-9AB6-A4537F60EF94}" destId="{2B1F138D-54F7-4B11-993A-85CB2EF65973}" srcOrd="0" destOrd="0" presId="urn:microsoft.com/office/officeart/2005/8/layout/hProcess7"/>
    <dgm:cxn modelId="{6FFBA33D-48FF-4CB9-94C4-A7CF90BAFF62}" type="presOf" srcId="{FC341F27-52A3-46A5-9AB6-A4537F60EF94}" destId="{30C44501-74EB-4CEE-BCF9-7BA6ABC7BC0D}" srcOrd="1" destOrd="0" presId="urn:microsoft.com/office/officeart/2005/8/layout/hProcess7"/>
    <dgm:cxn modelId="{2E2E07D7-4C19-46FC-AAB3-DC5CAC593FBA}" srcId="{8A4BBFE3-63E7-410F-A27A-86D716EB9581}" destId="{7FE2DA68-365D-4DBC-B19D-10B35D09ED18}" srcOrd="2" destOrd="0" parTransId="{0AF68A98-9BC4-4DB5-8DC7-1C7E3508A7D0}" sibTransId="{21D2C7E9-7A65-436B-951C-8AB21EB36668}"/>
    <dgm:cxn modelId="{CF7697DB-5702-4860-BB5E-583293D50563}" type="presOf" srcId="{225D7DCE-40E1-478F-A2EF-127ED1C69089}" destId="{CB739AB9-CE55-4C36-BE4B-A36AB9159858}" srcOrd="0" destOrd="0" presId="urn:microsoft.com/office/officeart/2005/8/layout/hProcess7"/>
    <dgm:cxn modelId="{1F05C301-642A-48C4-B7B5-4B1BAD7F9F19}" type="presOf" srcId="{7FE2DA68-365D-4DBC-B19D-10B35D09ED18}" destId="{0B648DD7-3090-446B-911F-28E216C19B5A}" srcOrd="0" destOrd="0" presId="urn:microsoft.com/office/officeart/2005/8/layout/hProcess7"/>
    <dgm:cxn modelId="{1B166B4F-1591-461F-9007-A945FE866684}" srcId="{8A4BBFE3-63E7-410F-A27A-86D716EB9581}" destId="{FC341F27-52A3-46A5-9AB6-A4537F60EF94}" srcOrd="0" destOrd="0" parTransId="{6CE236EE-5FD3-44E9-90EC-24F61F77A70B}" sibTransId="{ED6EA9F4-F1E9-42BC-9AC1-8EE21AFB1D26}"/>
    <dgm:cxn modelId="{A9DA7342-56A3-40E6-8F21-B77D2CE07D9A}" srcId="{7FE2DA68-365D-4DBC-B19D-10B35D09ED18}" destId="{93E444EF-4789-4BB4-9007-F051D28A5FBE}" srcOrd="1" destOrd="0" parTransId="{8B506576-D114-430E-B27F-94E4E30427D4}" sibTransId="{8581FCDE-2405-4A0E-977F-E25FCD04F04B}"/>
    <dgm:cxn modelId="{34A33746-1C80-4A56-AEFA-AB273C528E74}" type="presOf" srcId="{F332BE89-54E1-40D6-A12D-468CFDFB1FB7}" destId="{3A927492-EE46-4198-B278-FE2F650264A0}" srcOrd="0" destOrd="0" presId="urn:microsoft.com/office/officeart/2005/8/layout/hProcess7"/>
    <dgm:cxn modelId="{13AC39E4-6A77-4EFC-98A2-8E7988E50A84}" srcId="{7FE2DA68-365D-4DBC-B19D-10B35D09ED18}" destId="{F332BE89-54E1-40D6-A12D-468CFDFB1FB7}" srcOrd="0" destOrd="0" parTransId="{5D4D2981-D931-4BC2-A076-F801F8968F62}" sibTransId="{6300C4A9-F9D2-4B8A-98A0-95E9B91A1BE7}"/>
    <dgm:cxn modelId="{38D74D43-1278-4B75-8A63-D022A057F6D6}" type="presOf" srcId="{ED358DAA-B159-45D7-B6F4-76D8E5C12F82}" destId="{04A10E4B-218A-4130-A219-651EC16A2573}" srcOrd="0" destOrd="1" presId="urn:microsoft.com/office/officeart/2005/8/layout/hProcess7"/>
    <dgm:cxn modelId="{F90FEBFE-D345-4E5A-97F5-65E5D170248C}" srcId="{8A4BBFE3-63E7-410F-A27A-86D716EB9581}" destId="{225D7DCE-40E1-478F-A2EF-127ED1C69089}" srcOrd="1" destOrd="0" parTransId="{B64CFC7D-F262-4071-BFBB-B2E5937B4B64}" sibTransId="{3899F63F-FD19-430D-B76C-FE9E49C0FC75}"/>
    <dgm:cxn modelId="{12F6A320-1DB6-4B32-A527-9FC7BA9C1676}" type="presOf" srcId="{3B747B73-9CE4-49B4-BE40-B83AAB0A12C5}" destId="{DBF1CD6E-21B7-46C6-B3A1-AB0F9A40597A}" srcOrd="0" destOrd="0" presId="urn:microsoft.com/office/officeart/2005/8/layout/hProcess7"/>
    <dgm:cxn modelId="{E46EE615-0434-4144-8A40-49B7BDDC9338}" type="presOf" srcId="{8A4BBFE3-63E7-410F-A27A-86D716EB9581}" destId="{067328C4-0203-44F3-8B06-5A42BD331709}" srcOrd="0" destOrd="0" presId="urn:microsoft.com/office/officeart/2005/8/layout/hProcess7"/>
    <dgm:cxn modelId="{E56D9584-6FC0-4C9F-9D58-B36F89E3DE77}" type="presOf" srcId="{93E444EF-4789-4BB4-9007-F051D28A5FBE}" destId="{3A927492-EE46-4198-B278-FE2F650264A0}" srcOrd="0" destOrd="1" presId="urn:microsoft.com/office/officeart/2005/8/layout/hProcess7"/>
    <dgm:cxn modelId="{43DDBC8A-E5C7-40EF-85DF-7CADE0153420}" srcId="{225D7DCE-40E1-478F-A2EF-127ED1C69089}" destId="{3B747B73-9CE4-49B4-BE40-B83AAB0A12C5}" srcOrd="0" destOrd="0" parTransId="{3A3D72D2-4C74-4914-8A76-D5C2E00F1F98}" sibTransId="{ED613A9B-5AAD-4EB6-BB51-A7FAECC148B0}"/>
    <dgm:cxn modelId="{473BF4FF-7053-492B-AD2A-B3987603D6DD}" srcId="{FC341F27-52A3-46A5-9AB6-A4537F60EF94}" destId="{ED358DAA-B159-45D7-B6F4-76D8E5C12F82}" srcOrd="1" destOrd="0" parTransId="{8458D1BE-0581-4A5F-8542-46DE61046A81}" sibTransId="{C88B5A3C-C463-4CD1-8782-B212D99310BB}"/>
    <dgm:cxn modelId="{036A736A-21DD-40D6-9BEC-486E0626F4FB}" srcId="{225D7DCE-40E1-478F-A2EF-127ED1C69089}" destId="{C52C45EB-578D-44E0-8DC6-12CB23806EE8}" srcOrd="1" destOrd="0" parTransId="{C4243DC7-2C7A-4F0D-8EA4-2CA0EC331AE1}" sibTransId="{4CDF6D4A-5F45-4D8B-AFD5-3582E6A52C30}"/>
    <dgm:cxn modelId="{FC7D7113-1E9E-455B-A50B-FCAC1EDC2866}" type="presOf" srcId="{225D7DCE-40E1-478F-A2EF-127ED1C69089}" destId="{9A71BA53-4595-46D8-8E08-A19A1C0B0B97}" srcOrd="1" destOrd="0" presId="urn:microsoft.com/office/officeart/2005/8/layout/hProcess7"/>
    <dgm:cxn modelId="{80015089-89E8-493A-9D57-50CF050ED101}" type="presOf" srcId="{C52C45EB-578D-44E0-8DC6-12CB23806EE8}" destId="{DBF1CD6E-21B7-46C6-B3A1-AB0F9A40597A}" srcOrd="0" destOrd="1" presId="urn:microsoft.com/office/officeart/2005/8/layout/hProcess7"/>
    <dgm:cxn modelId="{94D4DA6A-2FA8-4BFB-A5CE-58AB4E4526BF}" type="presParOf" srcId="{067328C4-0203-44F3-8B06-5A42BD331709}" destId="{ABF787E5-5A8F-441F-A65E-7B7B855A1FB1}" srcOrd="0" destOrd="0" presId="urn:microsoft.com/office/officeart/2005/8/layout/hProcess7"/>
    <dgm:cxn modelId="{FA5EFD22-0BD3-4D48-9738-B86B2E34DCD5}" type="presParOf" srcId="{ABF787E5-5A8F-441F-A65E-7B7B855A1FB1}" destId="{2B1F138D-54F7-4B11-993A-85CB2EF65973}" srcOrd="0" destOrd="0" presId="urn:microsoft.com/office/officeart/2005/8/layout/hProcess7"/>
    <dgm:cxn modelId="{1DD33E25-C6D5-4A09-BD1B-CE67F2F355E8}" type="presParOf" srcId="{ABF787E5-5A8F-441F-A65E-7B7B855A1FB1}" destId="{30C44501-74EB-4CEE-BCF9-7BA6ABC7BC0D}" srcOrd="1" destOrd="0" presId="urn:microsoft.com/office/officeart/2005/8/layout/hProcess7"/>
    <dgm:cxn modelId="{273AD831-0A3F-46CD-954B-862E2E360AD5}" type="presParOf" srcId="{ABF787E5-5A8F-441F-A65E-7B7B855A1FB1}" destId="{04A10E4B-218A-4130-A219-651EC16A2573}" srcOrd="2" destOrd="0" presId="urn:microsoft.com/office/officeart/2005/8/layout/hProcess7"/>
    <dgm:cxn modelId="{0527CD67-95B5-4D1B-A66F-6ECC6D3DB299}" type="presParOf" srcId="{067328C4-0203-44F3-8B06-5A42BD331709}" destId="{D1412FBE-752E-49AA-9AC2-16B8CA951D8B}" srcOrd="1" destOrd="0" presId="urn:microsoft.com/office/officeart/2005/8/layout/hProcess7"/>
    <dgm:cxn modelId="{B423AF9B-A45B-47F1-B35E-F45D57715B80}" type="presParOf" srcId="{067328C4-0203-44F3-8B06-5A42BD331709}" destId="{32832060-1536-408C-8E63-72497D2D40C6}" srcOrd="2" destOrd="0" presId="urn:microsoft.com/office/officeart/2005/8/layout/hProcess7"/>
    <dgm:cxn modelId="{EACEA851-06B5-4E45-BB6E-FB5B48D2D312}" type="presParOf" srcId="{32832060-1536-408C-8E63-72497D2D40C6}" destId="{338334EE-6B86-4520-A7F0-1AB0ED2BEF8B}" srcOrd="0" destOrd="0" presId="urn:microsoft.com/office/officeart/2005/8/layout/hProcess7"/>
    <dgm:cxn modelId="{13431BAD-F808-4F9D-B9E9-FA6A6C54D7EC}" type="presParOf" srcId="{32832060-1536-408C-8E63-72497D2D40C6}" destId="{F58B039F-68DB-4B23-B517-B43AF4C85E75}" srcOrd="1" destOrd="0" presId="urn:microsoft.com/office/officeart/2005/8/layout/hProcess7"/>
    <dgm:cxn modelId="{FFBA2576-7604-4ABD-9784-17A428D9440B}" type="presParOf" srcId="{32832060-1536-408C-8E63-72497D2D40C6}" destId="{04A3C36C-DB50-444F-B5C8-CA031AE96616}" srcOrd="2" destOrd="0" presId="urn:microsoft.com/office/officeart/2005/8/layout/hProcess7"/>
    <dgm:cxn modelId="{6317D0F9-DD90-436B-A5C7-60F93BBB888E}" type="presParOf" srcId="{067328C4-0203-44F3-8B06-5A42BD331709}" destId="{D0355967-3DD6-40D1-8658-1DC5A93046D3}" srcOrd="3" destOrd="0" presId="urn:microsoft.com/office/officeart/2005/8/layout/hProcess7"/>
    <dgm:cxn modelId="{9CC225EA-F234-4501-8C2B-2F9496668F89}" type="presParOf" srcId="{067328C4-0203-44F3-8B06-5A42BD331709}" destId="{EBCA4C86-0E27-414D-BCF0-43EC1BD5C479}" srcOrd="4" destOrd="0" presId="urn:microsoft.com/office/officeart/2005/8/layout/hProcess7"/>
    <dgm:cxn modelId="{53FD3A60-038E-48A6-B40C-67AFEC4FBA94}" type="presParOf" srcId="{EBCA4C86-0E27-414D-BCF0-43EC1BD5C479}" destId="{CB739AB9-CE55-4C36-BE4B-A36AB9159858}" srcOrd="0" destOrd="0" presId="urn:microsoft.com/office/officeart/2005/8/layout/hProcess7"/>
    <dgm:cxn modelId="{BBB16954-E0FD-4AC5-8072-5092B2B7378D}" type="presParOf" srcId="{EBCA4C86-0E27-414D-BCF0-43EC1BD5C479}" destId="{9A71BA53-4595-46D8-8E08-A19A1C0B0B97}" srcOrd="1" destOrd="0" presId="urn:microsoft.com/office/officeart/2005/8/layout/hProcess7"/>
    <dgm:cxn modelId="{9437C742-A838-45B6-A2F7-76349E7900B7}" type="presParOf" srcId="{EBCA4C86-0E27-414D-BCF0-43EC1BD5C479}" destId="{DBF1CD6E-21B7-46C6-B3A1-AB0F9A40597A}" srcOrd="2" destOrd="0" presId="urn:microsoft.com/office/officeart/2005/8/layout/hProcess7"/>
    <dgm:cxn modelId="{806B7FCC-0E99-4A9E-BA39-EA145B842410}" type="presParOf" srcId="{067328C4-0203-44F3-8B06-5A42BD331709}" destId="{35D45D36-AB70-487F-A114-0B392004DA69}" srcOrd="5" destOrd="0" presId="urn:microsoft.com/office/officeart/2005/8/layout/hProcess7"/>
    <dgm:cxn modelId="{0D695BE0-AA1E-4EE2-92B9-A6EA2B678844}" type="presParOf" srcId="{067328C4-0203-44F3-8B06-5A42BD331709}" destId="{DBC0FBD6-957F-47C4-9242-11C0F48A4730}" srcOrd="6" destOrd="0" presId="urn:microsoft.com/office/officeart/2005/8/layout/hProcess7"/>
    <dgm:cxn modelId="{701D8955-8993-4F39-AFA3-A6DF38A280B4}" type="presParOf" srcId="{DBC0FBD6-957F-47C4-9242-11C0F48A4730}" destId="{79C16B2F-D881-4710-BAF4-0A10095041A9}" srcOrd="0" destOrd="0" presId="urn:microsoft.com/office/officeart/2005/8/layout/hProcess7"/>
    <dgm:cxn modelId="{8C549A06-FB1C-416B-98F4-29B3A8FAD665}" type="presParOf" srcId="{DBC0FBD6-957F-47C4-9242-11C0F48A4730}" destId="{4830A90D-2FEB-4F58-B633-5DAD1E230536}" srcOrd="1" destOrd="0" presId="urn:microsoft.com/office/officeart/2005/8/layout/hProcess7"/>
    <dgm:cxn modelId="{2EBD77EE-274F-43BB-920F-BBAB4323DAD9}" type="presParOf" srcId="{DBC0FBD6-957F-47C4-9242-11C0F48A4730}" destId="{B343B7D4-E9C4-4728-B25C-D0AEF2B83ECF}" srcOrd="2" destOrd="0" presId="urn:microsoft.com/office/officeart/2005/8/layout/hProcess7"/>
    <dgm:cxn modelId="{7DB52925-ACC0-4409-8ABA-2AD0E12FEFF1}" type="presParOf" srcId="{067328C4-0203-44F3-8B06-5A42BD331709}" destId="{3D4995D9-1BFE-4257-9B98-547E070E8F67}" srcOrd="7" destOrd="0" presId="urn:microsoft.com/office/officeart/2005/8/layout/hProcess7"/>
    <dgm:cxn modelId="{B444768C-ADE3-4E1A-98A0-C688A39DB022}" type="presParOf" srcId="{067328C4-0203-44F3-8B06-5A42BD331709}" destId="{813F0DFF-3D7B-4402-9F1E-1CCC97AF3486}" srcOrd="8" destOrd="0" presId="urn:microsoft.com/office/officeart/2005/8/layout/hProcess7"/>
    <dgm:cxn modelId="{34B6DC40-729D-4B41-B452-06A7CB0B86D4}" type="presParOf" srcId="{813F0DFF-3D7B-4402-9F1E-1CCC97AF3486}" destId="{0B648DD7-3090-446B-911F-28E216C19B5A}" srcOrd="0" destOrd="0" presId="urn:microsoft.com/office/officeart/2005/8/layout/hProcess7"/>
    <dgm:cxn modelId="{D598C76B-CD63-4BB4-BE2F-D0F57580B6DA}" type="presParOf" srcId="{813F0DFF-3D7B-4402-9F1E-1CCC97AF3486}" destId="{B0B339E0-5A13-48D7-B3FB-28770676A830}" srcOrd="1" destOrd="0" presId="urn:microsoft.com/office/officeart/2005/8/layout/hProcess7"/>
    <dgm:cxn modelId="{75C6053A-7C6C-49B8-9739-BD21E90724A4}" type="presParOf" srcId="{813F0DFF-3D7B-4402-9F1E-1CCC97AF3486}" destId="{3A927492-EE46-4198-B278-FE2F650264A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AFD0E-2C48-45BE-B12B-9FA1BB84C986}">
      <dsp:nvSpPr>
        <dsp:cNvPr id="0" name=""/>
        <dsp:cNvSpPr/>
      </dsp:nvSpPr>
      <dsp:spPr>
        <a:xfrm>
          <a:off x="2615505" y="251272"/>
          <a:ext cx="3247211" cy="324721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Limitasi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Bandwith</a:t>
          </a:r>
          <a:endParaRPr lang="en-US" sz="2000" kern="1200" dirty="0"/>
        </a:p>
      </dsp:txBody>
      <dsp:txXfrm>
        <a:off x="4326863" y="939371"/>
        <a:ext cx="1159718" cy="966432"/>
      </dsp:txXfrm>
    </dsp:sp>
    <dsp:sp modelId="{1F77CE21-9767-4815-9715-8284CF6877FF}">
      <dsp:nvSpPr>
        <dsp:cNvPr id="0" name=""/>
        <dsp:cNvSpPr/>
      </dsp:nvSpPr>
      <dsp:spPr>
        <a:xfrm>
          <a:off x="2548628" y="367244"/>
          <a:ext cx="3247211" cy="324721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Hotspot Modification</a:t>
          </a:r>
          <a:endParaRPr lang="en-US" sz="2000" kern="1200" dirty="0"/>
        </a:p>
      </dsp:txBody>
      <dsp:txXfrm>
        <a:off x="3321774" y="2474065"/>
        <a:ext cx="1739577" cy="850460"/>
      </dsp:txXfrm>
    </dsp:sp>
    <dsp:sp modelId="{4E462EDE-BE7B-421C-AC1C-6CC1014D91AA}">
      <dsp:nvSpPr>
        <dsp:cNvPr id="0" name=""/>
        <dsp:cNvSpPr/>
      </dsp:nvSpPr>
      <dsp:spPr>
        <a:xfrm>
          <a:off x="2481751" y="251272"/>
          <a:ext cx="3247211" cy="324721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Sharing Resource</a:t>
          </a:r>
          <a:endParaRPr lang="en-US" sz="2000" kern="1200" dirty="0"/>
        </a:p>
      </dsp:txBody>
      <dsp:txXfrm>
        <a:off x="2857886" y="939371"/>
        <a:ext cx="1159718" cy="966432"/>
      </dsp:txXfrm>
    </dsp:sp>
    <dsp:sp modelId="{9EDB2D4C-64FC-48F4-BC28-A270D06F417D}">
      <dsp:nvSpPr>
        <dsp:cNvPr id="0" name=""/>
        <dsp:cNvSpPr/>
      </dsp:nvSpPr>
      <dsp:spPr>
        <a:xfrm>
          <a:off x="2414756" y="50254"/>
          <a:ext cx="3649247" cy="36492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70CEC5-1A15-43B9-8A41-23285C6FE4ED}">
      <dsp:nvSpPr>
        <dsp:cNvPr id="0" name=""/>
        <dsp:cNvSpPr/>
      </dsp:nvSpPr>
      <dsp:spPr>
        <a:xfrm>
          <a:off x="2347610" y="166020"/>
          <a:ext cx="3649247" cy="36492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DE6D17-8F7B-4618-8812-493ED5F136AE}">
      <dsp:nvSpPr>
        <dsp:cNvPr id="0" name=""/>
        <dsp:cNvSpPr/>
      </dsp:nvSpPr>
      <dsp:spPr>
        <a:xfrm>
          <a:off x="2280465" y="50254"/>
          <a:ext cx="3649247" cy="36492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F138D-54F7-4B11-993A-85CB2EF65973}">
      <dsp:nvSpPr>
        <dsp:cNvPr id="0" name=""/>
        <dsp:cNvSpPr/>
      </dsp:nvSpPr>
      <dsp:spPr>
        <a:xfrm>
          <a:off x="553" y="399335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Januari</a:t>
          </a:r>
          <a:endParaRPr lang="en-US" sz="2700" kern="1200" dirty="0"/>
        </a:p>
      </dsp:txBody>
      <dsp:txXfrm rot="16200000">
        <a:off x="-933363" y="1333252"/>
        <a:ext cx="2344321" cy="476488"/>
      </dsp:txXfrm>
    </dsp:sp>
    <dsp:sp modelId="{04A10E4B-218A-4130-A219-651EC16A2573}">
      <dsp:nvSpPr>
        <dsp:cNvPr id="0" name=""/>
        <dsp:cNvSpPr/>
      </dsp:nvSpPr>
      <dsp:spPr>
        <a:xfrm>
          <a:off x="477041" y="399335"/>
          <a:ext cx="1774918" cy="28589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0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r>
            <a:rPr lang="en-US" sz="4500" kern="1200" dirty="0" err="1" smtClean="0"/>
            <a:t>Praktek</a:t>
          </a:r>
          <a:endParaRPr lang="en-US" sz="4500" kern="1200" dirty="0"/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Materi</a:t>
          </a: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477041" y="399335"/>
        <a:ext cx="1774918" cy="2858928"/>
      </dsp:txXfrm>
    </dsp:sp>
    <dsp:sp modelId="{CB739AB9-CE55-4C36-BE4B-A36AB9159858}">
      <dsp:nvSpPr>
        <dsp:cNvPr id="0" name=""/>
        <dsp:cNvSpPr/>
      </dsp:nvSpPr>
      <dsp:spPr>
        <a:xfrm>
          <a:off x="2473002" y="381009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Febuari</a:t>
          </a:r>
          <a:endParaRPr lang="en-US" sz="2700" kern="1200" dirty="0"/>
        </a:p>
      </dsp:txBody>
      <dsp:txXfrm rot="16200000">
        <a:off x="1539086" y="1314926"/>
        <a:ext cx="2344321" cy="476488"/>
      </dsp:txXfrm>
    </dsp:sp>
    <dsp:sp modelId="{F58B039F-68DB-4B23-B517-B43AF4C85E75}">
      <dsp:nvSpPr>
        <dsp:cNvPr id="0" name=""/>
        <dsp:cNvSpPr/>
      </dsp:nvSpPr>
      <dsp:spPr>
        <a:xfrm rot="5400000">
          <a:off x="2268112" y="2672750"/>
          <a:ext cx="420359" cy="3573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1CD6E-21B7-46C6-B3A1-AB0F9A40597A}">
      <dsp:nvSpPr>
        <dsp:cNvPr id="0" name=""/>
        <dsp:cNvSpPr/>
      </dsp:nvSpPr>
      <dsp:spPr>
        <a:xfrm>
          <a:off x="2949490" y="381009"/>
          <a:ext cx="1774918" cy="28589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0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 </a:t>
          </a:r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Praktek</a:t>
          </a:r>
          <a:endParaRPr lang="en-US" sz="4500" kern="1200" dirty="0"/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Soal</a:t>
          </a:r>
          <a:endParaRPr lang="en-US" sz="4500" kern="1200" dirty="0"/>
        </a:p>
      </dsp:txBody>
      <dsp:txXfrm>
        <a:off x="2949490" y="381009"/>
        <a:ext cx="1774918" cy="2858928"/>
      </dsp:txXfrm>
    </dsp:sp>
    <dsp:sp modelId="{0B648DD7-3090-446B-911F-28E216C19B5A}">
      <dsp:nvSpPr>
        <dsp:cNvPr id="0" name=""/>
        <dsp:cNvSpPr/>
      </dsp:nvSpPr>
      <dsp:spPr>
        <a:xfrm>
          <a:off x="4932205" y="399335"/>
          <a:ext cx="2382440" cy="28589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Maret</a:t>
          </a:r>
          <a:r>
            <a:rPr lang="en-US" sz="2700" kern="1200" dirty="0" smtClean="0"/>
            <a:t>-April</a:t>
          </a:r>
          <a:endParaRPr lang="en-US" sz="2700" kern="1200" dirty="0"/>
        </a:p>
      </dsp:txBody>
      <dsp:txXfrm rot="16200000">
        <a:off x="3998289" y="1333252"/>
        <a:ext cx="2344321" cy="476488"/>
      </dsp:txXfrm>
    </dsp:sp>
    <dsp:sp modelId="{4830A90D-2FEB-4F58-B633-5DAD1E230536}">
      <dsp:nvSpPr>
        <dsp:cNvPr id="0" name=""/>
        <dsp:cNvSpPr/>
      </dsp:nvSpPr>
      <dsp:spPr>
        <a:xfrm rot="5400000">
          <a:off x="4733938" y="2672750"/>
          <a:ext cx="420359" cy="3573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27492-EE46-4198-B278-FE2F650264A0}">
      <dsp:nvSpPr>
        <dsp:cNvPr id="0" name=""/>
        <dsp:cNvSpPr/>
      </dsp:nvSpPr>
      <dsp:spPr>
        <a:xfrm>
          <a:off x="5408693" y="399335"/>
          <a:ext cx="1774918" cy="28589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4305" rIns="0" bIns="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Praktek</a:t>
          </a:r>
          <a:endParaRPr lang="en-US" sz="4500" kern="1200" dirty="0"/>
        </a:p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Ujikom</a:t>
          </a:r>
          <a:endParaRPr lang="en-US" sz="4500" kern="1200" dirty="0"/>
        </a:p>
      </dsp:txBody>
      <dsp:txXfrm>
        <a:off x="5408693" y="399335"/>
        <a:ext cx="1774918" cy="2858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B7928-BE49-441E-96AC-CBA6BC6CA54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78F3F-9D04-49F1-8441-909A28FA8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78F3F-9D04-49F1-8441-909A28FA8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4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4738C7-60B2-4CF7-983D-51C3FAFB5B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13DBAD-CD9A-4316-8E01-C5C1D97D38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8345938">
            <a:off x="-432151" y="-167418"/>
            <a:ext cx="1938343" cy="1290002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600"/>
            <a:ext cx="7057337" cy="5030026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4115633">
            <a:off x="-407007" y="5770623"/>
            <a:ext cx="1938343" cy="129000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Administrasi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Insfraktuktur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Jaringan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(Semester 2)	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Agung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Fhajar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Fadilah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S.T</a:t>
            </a:r>
          </a:p>
        </p:txBody>
      </p:sp>
    </p:spTree>
    <p:extLst>
      <p:ext uri="{BB962C8B-B14F-4D97-AF65-F5344CB8AC3E}">
        <p14:creationId xmlns:p14="http://schemas.microsoft.com/office/powerpoint/2010/main" val="22640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SEMESTER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733981"/>
              </p:ext>
            </p:extLst>
          </p:nvPr>
        </p:nvGraphicFramePr>
        <p:xfrm>
          <a:off x="-1524000" y="1828800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98459"/>
            <a:ext cx="4800600" cy="3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2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7408333" cy="3450696"/>
          </a:xfrm>
        </p:spPr>
        <p:txBody>
          <a:bodyPr/>
          <a:lstStyle/>
          <a:p>
            <a:r>
              <a:rPr lang="en-US" dirty="0" smtClean="0"/>
              <a:t>1x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5 orang</a:t>
            </a:r>
          </a:p>
          <a:p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sharing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Maksimal</a:t>
            </a:r>
            <a:r>
              <a:rPr lang="en-US" dirty="0" smtClean="0"/>
              <a:t> 40 </a:t>
            </a:r>
            <a:r>
              <a:rPr lang="en-US" dirty="0" err="1" smtClean="0"/>
              <a:t>menit</a:t>
            </a:r>
            <a:endParaRPr lang="en-US" dirty="0" smtClean="0"/>
          </a:p>
          <a:p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98459"/>
            <a:ext cx="4800600" cy="3473356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18345938">
            <a:off x="-432151" y="-167418"/>
            <a:ext cx="1938343" cy="1290002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8345938">
            <a:off x="749924" y="113302"/>
            <a:ext cx="1753823" cy="104727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8345938">
            <a:off x="189889" y="341553"/>
            <a:ext cx="1753823" cy="1047273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787782"/>
              </p:ext>
            </p:extLst>
          </p:nvPr>
        </p:nvGraphicFramePr>
        <p:xfrm>
          <a:off x="-1562670" y="2154072"/>
          <a:ext cx="8344469" cy="386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03546"/>
            <a:ext cx="3581400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0" y="2649603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Apalagi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746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6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43095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Siswa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 smtClean="0"/>
          </a:p>
          <a:p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gaduh</a:t>
            </a:r>
            <a:endParaRPr lang="en-US" dirty="0" smtClean="0"/>
          </a:p>
          <a:p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</a:t>
            </a:r>
            <a:r>
              <a:rPr lang="en-US" dirty="0" err="1" smtClean="0"/>
              <a:t>kalaupun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6719106" y="1333500"/>
            <a:ext cx="2209800" cy="1600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Ribet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75254"/>
            <a:ext cx="4209197" cy="46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7" y="609600"/>
            <a:ext cx="8229600" cy="1143000"/>
          </a:xfrm>
        </p:spPr>
        <p:txBody>
          <a:bodyPr/>
          <a:lstStyle/>
          <a:p>
            <a:r>
              <a:rPr lang="en-US" dirty="0" smtClean="0"/>
              <a:t>Round 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393907"/>
              </p:ext>
            </p:extLst>
          </p:nvPr>
        </p:nvGraphicFramePr>
        <p:xfrm>
          <a:off x="1143000" y="2133600"/>
          <a:ext cx="7315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5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28800"/>
            <a:ext cx="4572000" cy="5190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0" y="0"/>
            <a:ext cx="990600" cy="68420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 flipH="1">
            <a:off x="2971800" y="381000"/>
            <a:ext cx="2971800" cy="2057400"/>
          </a:xfrm>
          <a:prstGeom prst="wedgeEllipseCallou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PERTANYAAN???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0.00301 L -0.23334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2" y="8751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Terimakasih</a:t>
            </a:r>
            <a:r>
              <a:rPr lang="en-US" dirty="0" smtClean="0"/>
              <a:t>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21" y="2819685"/>
            <a:ext cx="4470779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8584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Tetap</a:t>
            </a:r>
            <a:r>
              <a:rPr lang="en-US" sz="3200" dirty="0" smtClean="0"/>
              <a:t> </a:t>
            </a:r>
            <a:r>
              <a:rPr lang="en-US" sz="3200" dirty="0" err="1" smtClean="0"/>
              <a:t>semangat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mengubah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percayalah</a:t>
            </a:r>
            <a:r>
              <a:rPr lang="en-US" sz="3200" dirty="0" smtClean="0"/>
              <a:t> kalian </a:t>
            </a:r>
            <a:r>
              <a:rPr lang="en-US" sz="3200" dirty="0" err="1" smtClean="0"/>
              <a:t>bisa</a:t>
            </a:r>
            <a:r>
              <a:rPr lang="en-US" sz="3200" dirty="0" smtClean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113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Clarity</vt:lpstr>
      <vt:lpstr>Administrasi Insfraktuktur Jaringan  (Semester 2) </vt:lpstr>
      <vt:lpstr>AGENDA SEMESTER 2</vt:lpstr>
      <vt:lpstr>Skema Praktek</vt:lpstr>
      <vt:lpstr>Materi</vt:lpstr>
      <vt:lpstr>Aturan di luar kelas</vt:lpstr>
      <vt:lpstr>Round Down</vt:lpstr>
      <vt:lpstr>PowerPoint Presentation</vt:lpstr>
      <vt:lpstr>Terimakasih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Administrasi Insfraktuktur Jaringan  (Semester 2)</dc:title>
  <dc:creator>PC - 13</dc:creator>
  <cp:lastModifiedBy>PC - 13</cp:lastModifiedBy>
  <cp:revision>11</cp:revision>
  <dcterms:created xsi:type="dcterms:W3CDTF">2023-01-08T14:30:42Z</dcterms:created>
  <dcterms:modified xsi:type="dcterms:W3CDTF">2023-01-08T16:18:11Z</dcterms:modified>
</cp:coreProperties>
</file>