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alanquin Dark" panose="020B0604020202020204" charset="0"/>
      <p:regular r:id="rId15"/>
      <p:bold r:id="rId16"/>
    </p:embeddedFont>
    <p:embeddedFont>
      <p:font typeface="Poppins"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A59D8-C296-4407-A669-188216B011C2}">
  <a:tblStyle styleId="{F25A59D8-C296-4407-A669-188216B011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5dfb34892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5dfb34892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5dfb34892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5dfb34892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a65dfbdca0_0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a65dfbdca0_0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a66fa69c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a66fa69c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598439ead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598439ead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5dfb34892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5dfb34892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1598439ead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1598439ead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pana/?utm_source=slidesgo_template&amp;utm_medium=referral-link&amp;utm_campaign=sg_resources&amp;utm_content=stories#ff725e"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44895"/>
            <a:ext cx="3852000" cy="2714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471755"/>
            <a:ext cx="3341100" cy="77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78400" y="1395000"/>
            <a:ext cx="3269100" cy="1591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91711" y="1173850"/>
            <a:ext cx="834300" cy="7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a:spLocks noGrp="1"/>
          </p:cNvSpPr>
          <p:nvPr>
            <p:ph type="subTitle" idx="1"/>
          </p:nvPr>
        </p:nvSpPr>
        <p:spPr>
          <a:xfrm>
            <a:off x="5078400" y="3061625"/>
            <a:ext cx="32691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chemeClr val="lt1"/>
                </a:solidFill>
              </a:defRPr>
            </a:lvl1pPr>
            <a:lvl2pPr lvl="1" algn="ctr">
              <a:lnSpc>
                <a:spcPct val="100000"/>
              </a:lnSpc>
              <a:spcBef>
                <a:spcPts val="1600"/>
              </a:spcBef>
              <a:spcAft>
                <a:spcPts val="0"/>
              </a:spcAft>
              <a:buNone/>
              <a:defRPr>
                <a:solidFill>
                  <a:schemeClr val="lt1"/>
                </a:solidFill>
              </a:defRPr>
            </a:lvl2pPr>
            <a:lvl3pPr lvl="2" algn="ctr">
              <a:lnSpc>
                <a:spcPct val="100000"/>
              </a:lnSpc>
              <a:spcBef>
                <a:spcPts val="1600"/>
              </a:spcBef>
              <a:spcAft>
                <a:spcPts val="0"/>
              </a:spcAft>
              <a:buNone/>
              <a:defRPr>
                <a:solidFill>
                  <a:schemeClr val="lt1"/>
                </a:solidFill>
              </a:defRPr>
            </a:lvl3pPr>
            <a:lvl4pPr lvl="3" algn="ctr">
              <a:lnSpc>
                <a:spcPct val="100000"/>
              </a:lnSpc>
              <a:spcBef>
                <a:spcPts val="1600"/>
              </a:spcBef>
              <a:spcAft>
                <a:spcPts val="0"/>
              </a:spcAft>
              <a:buNone/>
              <a:defRPr>
                <a:solidFill>
                  <a:schemeClr val="lt1"/>
                </a:solidFill>
              </a:defRPr>
            </a:lvl4pPr>
            <a:lvl5pPr lvl="4" algn="ctr">
              <a:lnSpc>
                <a:spcPct val="100000"/>
              </a:lnSpc>
              <a:spcBef>
                <a:spcPts val="1600"/>
              </a:spcBef>
              <a:spcAft>
                <a:spcPts val="0"/>
              </a:spcAft>
              <a:buNone/>
              <a:defRPr>
                <a:solidFill>
                  <a:schemeClr val="lt1"/>
                </a:solidFill>
              </a:defRPr>
            </a:lvl5pPr>
            <a:lvl6pPr lvl="5" algn="ctr">
              <a:lnSpc>
                <a:spcPct val="100000"/>
              </a:lnSpc>
              <a:spcBef>
                <a:spcPts val="1600"/>
              </a:spcBef>
              <a:spcAft>
                <a:spcPts val="0"/>
              </a:spcAft>
              <a:buNone/>
              <a:defRPr>
                <a:solidFill>
                  <a:schemeClr val="lt1"/>
                </a:solidFill>
              </a:defRPr>
            </a:lvl6pPr>
            <a:lvl7pPr lvl="6" algn="ctr">
              <a:lnSpc>
                <a:spcPct val="100000"/>
              </a:lnSpc>
              <a:spcBef>
                <a:spcPts val="1600"/>
              </a:spcBef>
              <a:spcAft>
                <a:spcPts val="0"/>
              </a:spcAft>
              <a:buNone/>
              <a:defRPr>
                <a:solidFill>
                  <a:schemeClr val="lt1"/>
                </a:solidFill>
              </a:defRPr>
            </a:lvl7pPr>
            <a:lvl8pPr lvl="7" algn="ctr">
              <a:lnSpc>
                <a:spcPct val="100000"/>
              </a:lnSpc>
              <a:spcBef>
                <a:spcPts val="1600"/>
              </a:spcBef>
              <a:spcAft>
                <a:spcPts val="0"/>
              </a:spcAft>
              <a:buNone/>
              <a:defRPr>
                <a:solidFill>
                  <a:schemeClr val="lt1"/>
                </a:solidFill>
              </a:defRPr>
            </a:lvl8pPr>
            <a:lvl9pPr lvl="8" algn="ctr">
              <a:lnSpc>
                <a:spcPct val="100000"/>
              </a:lnSpc>
              <a:spcBef>
                <a:spcPts val="1600"/>
              </a:spcBef>
              <a:spcAft>
                <a:spcPts val="1600"/>
              </a:spcAft>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42550"/>
            <a:ext cx="7972200" cy="3461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17" name="Google Shape;17;p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4724325" y="2455675"/>
            <a:ext cx="33171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33" name="Google Shape;33;p9"/>
          <p:cNvSpPr txBox="1">
            <a:spLocks noGrp="1"/>
          </p:cNvSpPr>
          <p:nvPr>
            <p:ph type="title"/>
          </p:nvPr>
        </p:nvSpPr>
        <p:spPr>
          <a:xfrm>
            <a:off x="4724325" y="1369849"/>
            <a:ext cx="3852000" cy="1046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hasCustomPrompt="1"/>
          </p:nvPr>
        </p:nvSpPr>
        <p:spPr>
          <a:xfrm>
            <a:off x="895975" y="1441438"/>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55" name="Google Shape;55;p13"/>
          <p:cNvSpPr txBox="1">
            <a:spLocks noGrp="1"/>
          </p:cNvSpPr>
          <p:nvPr>
            <p:ph type="subTitle" idx="1"/>
          </p:nvPr>
        </p:nvSpPr>
        <p:spPr>
          <a:xfrm>
            <a:off x="1951400" y="1358350"/>
            <a:ext cx="2486100" cy="371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a:endParaRPr/>
          </a:p>
        </p:txBody>
      </p:sp>
      <p:sp>
        <p:nvSpPr>
          <p:cNvPr id="56" name="Google Shape;56;p13"/>
          <p:cNvSpPr txBox="1">
            <a:spLocks noGrp="1"/>
          </p:cNvSpPr>
          <p:nvPr>
            <p:ph type="subTitle" idx="2"/>
          </p:nvPr>
        </p:nvSpPr>
        <p:spPr>
          <a:xfrm>
            <a:off x="1951400" y="163357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57" name="Google Shape;57;p13"/>
          <p:cNvSpPr txBox="1">
            <a:spLocks noGrp="1"/>
          </p:cNvSpPr>
          <p:nvPr>
            <p:ph type="title" idx="3" hasCustomPrompt="1"/>
          </p:nvPr>
        </p:nvSpPr>
        <p:spPr>
          <a:xfrm>
            <a:off x="895975" y="2592244"/>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58" name="Google Shape;58;p13"/>
          <p:cNvSpPr txBox="1">
            <a:spLocks noGrp="1"/>
          </p:cNvSpPr>
          <p:nvPr>
            <p:ph type="subTitle" idx="4"/>
          </p:nvPr>
        </p:nvSpPr>
        <p:spPr>
          <a:xfrm>
            <a:off x="1951400" y="2512675"/>
            <a:ext cx="24861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59" name="Google Shape;59;p13"/>
          <p:cNvSpPr txBox="1">
            <a:spLocks noGrp="1"/>
          </p:cNvSpPr>
          <p:nvPr>
            <p:ph type="subTitle" idx="5"/>
          </p:nvPr>
        </p:nvSpPr>
        <p:spPr>
          <a:xfrm>
            <a:off x="1951400" y="278922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0" name="Google Shape;60;p13"/>
          <p:cNvSpPr txBox="1">
            <a:spLocks noGrp="1"/>
          </p:cNvSpPr>
          <p:nvPr>
            <p:ph type="title" idx="6" hasCustomPrompt="1"/>
          </p:nvPr>
        </p:nvSpPr>
        <p:spPr>
          <a:xfrm>
            <a:off x="895975" y="374305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61" name="Google Shape;61;p13"/>
          <p:cNvSpPr txBox="1">
            <a:spLocks noGrp="1"/>
          </p:cNvSpPr>
          <p:nvPr>
            <p:ph type="subTitle" idx="7"/>
          </p:nvPr>
        </p:nvSpPr>
        <p:spPr>
          <a:xfrm>
            <a:off x="1951400" y="3667000"/>
            <a:ext cx="24861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62" name="Google Shape;62;p13"/>
          <p:cNvSpPr txBox="1">
            <a:spLocks noGrp="1"/>
          </p:cNvSpPr>
          <p:nvPr>
            <p:ph type="subTitle" idx="8"/>
          </p:nvPr>
        </p:nvSpPr>
        <p:spPr>
          <a:xfrm>
            <a:off x="1951400" y="394487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3" name="Google Shape;63;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hasCustomPrompt="1"/>
          </p:nvPr>
        </p:nvSpPr>
        <p:spPr>
          <a:xfrm>
            <a:off x="1382550" y="2073544"/>
            <a:ext cx="8859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69" name="Google Shape;69;p15"/>
          <p:cNvSpPr txBox="1">
            <a:spLocks noGrp="1"/>
          </p:cNvSpPr>
          <p:nvPr>
            <p:ph type="title" idx="2"/>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a:endParaRPr/>
          </a:p>
        </p:txBody>
      </p:sp>
      <p:sp>
        <p:nvSpPr>
          <p:cNvPr id="70" name="Google Shape;70;p15"/>
          <p:cNvSpPr txBox="1">
            <a:spLocks noGrp="1"/>
          </p:cNvSpPr>
          <p:nvPr>
            <p:ph type="subTitle" idx="1"/>
          </p:nvPr>
        </p:nvSpPr>
        <p:spPr>
          <a:xfrm>
            <a:off x="720000" y="299891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71" name="Google Shape;71;p15"/>
          <p:cNvSpPr txBox="1">
            <a:spLocks noGrp="1"/>
          </p:cNvSpPr>
          <p:nvPr>
            <p:ph type="subTitle" idx="3"/>
          </p:nvPr>
        </p:nvSpPr>
        <p:spPr>
          <a:xfrm>
            <a:off x="720000" y="3275463"/>
            <a:ext cx="2211000" cy="74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72" name="Google Shape;72;p15"/>
          <p:cNvSpPr txBox="1">
            <a:spLocks noGrp="1"/>
          </p:cNvSpPr>
          <p:nvPr>
            <p:ph type="subTitle" idx="4"/>
          </p:nvPr>
        </p:nvSpPr>
        <p:spPr>
          <a:xfrm>
            <a:off x="3466500" y="299891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73" name="Google Shape;73;p15"/>
          <p:cNvSpPr txBox="1">
            <a:spLocks noGrp="1"/>
          </p:cNvSpPr>
          <p:nvPr>
            <p:ph type="subTitle" idx="5"/>
          </p:nvPr>
        </p:nvSpPr>
        <p:spPr>
          <a:xfrm>
            <a:off x="3466500" y="3275463"/>
            <a:ext cx="2211000" cy="74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74" name="Google Shape;74;p15"/>
          <p:cNvSpPr txBox="1">
            <a:spLocks noGrp="1"/>
          </p:cNvSpPr>
          <p:nvPr>
            <p:ph type="subTitle" idx="6"/>
          </p:nvPr>
        </p:nvSpPr>
        <p:spPr>
          <a:xfrm>
            <a:off x="6213000" y="299891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75" name="Google Shape;75;p15"/>
          <p:cNvSpPr txBox="1">
            <a:spLocks noGrp="1"/>
          </p:cNvSpPr>
          <p:nvPr>
            <p:ph type="subTitle" idx="7"/>
          </p:nvPr>
        </p:nvSpPr>
        <p:spPr>
          <a:xfrm>
            <a:off x="6213000" y="3275463"/>
            <a:ext cx="2211000" cy="74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76" name="Google Shape;76;p15"/>
          <p:cNvSpPr txBox="1">
            <a:spLocks noGrp="1"/>
          </p:cNvSpPr>
          <p:nvPr>
            <p:ph type="title" idx="8" hasCustomPrompt="1"/>
          </p:nvPr>
        </p:nvSpPr>
        <p:spPr>
          <a:xfrm>
            <a:off x="4129050" y="2073544"/>
            <a:ext cx="8859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77" name="Google Shape;77;p15"/>
          <p:cNvSpPr txBox="1">
            <a:spLocks noGrp="1"/>
          </p:cNvSpPr>
          <p:nvPr>
            <p:ph type="title" idx="9" hasCustomPrompt="1"/>
          </p:nvPr>
        </p:nvSpPr>
        <p:spPr>
          <a:xfrm>
            <a:off x="6875550" y="2073544"/>
            <a:ext cx="8859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13">
    <p:spTree>
      <p:nvGrpSpPr>
        <p:cNvPr id="1" name="Shape 188"/>
        <p:cNvGrpSpPr/>
        <p:nvPr/>
      </p:nvGrpSpPr>
      <p:grpSpPr>
        <a:xfrm>
          <a:off x="0" y="0"/>
          <a:ext cx="0" cy="0"/>
          <a:chOff x="0" y="0"/>
          <a:chExt cx="0" cy="0"/>
        </a:xfrm>
      </p:grpSpPr>
      <p:sp>
        <p:nvSpPr>
          <p:cNvPr id="189" name="Google Shape;189;p25"/>
          <p:cNvSpPr txBox="1">
            <a:spLocks noGrp="1"/>
          </p:cNvSpPr>
          <p:nvPr>
            <p:ph type="subTitle" idx="1"/>
          </p:nvPr>
        </p:nvSpPr>
        <p:spPr>
          <a:xfrm>
            <a:off x="4964700" y="1893500"/>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0" name="Google Shape;190;p25"/>
          <p:cNvSpPr txBox="1">
            <a:spLocks noGrp="1"/>
          </p:cNvSpPr>
          <p:nvPr>
            <p:ph type="subTitle" idx="2"/>
          </p:nvPr>
        </p:nvSpPr>
        <p:spPr>
          <a:xfrm>
            <a:off x="4964700" y="2573598"/>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1" name="Google Shape;191;p25"/>
          <p:cNvSpPr txBox="1">
            <a:spLocks noGrp="1"/>
          </p:cNvSpPr>
          <p:nvPr>
            <p:ph type="subTitle" idx="3"/>
          </p:nvPr>
        </p:nvSpPr>
        <p:spPr>
          <a:xfrm>
            <a:off x="4964700" y="3253697"/>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2" name="Google Shape;192;p25"/>
          <p:cNvSpPr txBox="1">
            <a:spLocks noGrp="1"/>
          </p:cNvSpPr>
          <p:nvPr>
            <p:ph type="subTitle" idx="4"/>
          </p:nvPr>
        </p:nvSpPr>
        <p:spPr>
          <a:xfrm>
            <a:off x="720000" y="2787775"/>
            <a:ext cx="25497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193" name="Google Shape;193;p25"/>
          <p:cNvSpPr txBox="1">
            <a:spLocks noGrp="1"/>
          </p:cNvSpPr>
          <p:nvPr>
            <p:ph type="title"/>
          </p:nvPr>
        </p:nvSpPr>
        <p:spPr>
          <a:xfrm>
            <a:off x="720000" y="1489850"/>
            <a:ext cx="2549700" cy="1108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
    <p:bg>
      <p:bgPr>
        <a:solidFill>
          <a:schemeClr val="dk2"/>
        </a:solidFill>
        <a:effectLst/>
      </p:bgPr>
    </p:bg>
    <p:spTree>
      <p:nvGrpSpPr>
        <p:cNvPr id="1" name="Shape 194"/>
        <p:cNvGrpSpPr/>
        <p:nvPr/>
      </p:nvGrpSpPr>
      <p:grpSpPr>
        <a:xfrm>
          <a:off x="0" y="0"/>
          <a:ext cx="0" cy="0"/>
          <a:chOff x="0" y="0"/>
          <a:chExt cx="0" cy="0"/>
        </a:xfrm>
      </p:grpSpPr>
      <p:sp>
        <p:nvSpPr>
          <p:cNvPr id="195" name="Google Shape;195;p26"/>
          <p:cNvSpPr txBox="1"/>
          <p:nvPr/>
        </p:nvSpPr>
        <p:spPr>
          <a:xfrm>
            <a:off x="720000" y="3366200"/>
            <a:ext cx="3309300" cy="90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Poppins"/>
                <a:ea typeface="Poppins"/>
                <a:cs typeface="Poppins"/>
                <a:sym typeface="Poppins"/>
              </a:rPr>
              <a:t>CREDITS: 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b="1">
                <a:solidFill>
                  <a:schemeClr val="lt1"/>
                </a:solidFill>
                <a:latin typeface="Poppins"/>
                <a:ea typeface="Poppins"/>
                <a:cs typeface="Poppins"/>
                <a:sym typeface="Poppins"/>
              </a:rPr>
              <a:t>,</a:t>
            </a:r>
            <a:r>
              <a:rPr lang="en" sz="1200">
                <a:solidFill>
                  <a:schemeClr val="lt1"/>
                </a:solidFill>
                <a:latin typeface="Poppins"/>
                <a:ea typeface="Poppins"/>
                <a:cs typeface="Poppins"/>
                <a:sym typeface="Poppins"/>
              </a:rPr>
              <a:t> including icons by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a:solidFill>
                  <a:schemeClr val="lt1"/>
                </a:solidFill>
                <a:latin typeface="Poppins"/>
                <a:ea typeface="Poppins"/>
                <a:cs typeface="Poppins"/>
                <a:sym typeface="Poppins"/>
              </a:rPr>
              <a:t> and illustrations by </a:t>
            </a:r>
            <a:r>
              <a:rPr lang="en" sz="1200" b="1">
                <a:solidFill>
                  <a:schemeClr val="lt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Stories</a:t>
            </a:r>
            <a:endParaRPr sz="1200" b="1">
              <a:solidFill>
                <a:schemeClr val="lt1"/>
              </a:solidFill>
              <a:latin typeface="Poppins"/>
              <a:ea typeface="Poppins"/>
              <a:cs typeface="Poppins"/>
              <a:sym typeface="Poppins"/>
            </a:endParaRPr>
          </a:p>
        </p:txBody>
      </p:sp>
      <p:sp>
        <p:nvSpPr>
          <p:cNvPr id="196" name="Google Shape;196;p26"/>
          <p:cNvSpPr txBox="1">
            <a:spLocks noGrp="1"/>
          </p:cNvSpPr>
          <p:nvPr>
            <p:ph type="subTitle" idx="1"/>
          </p:nvPr>
        </p:nvSpPr>
        <p:spPr>
          <a:xfrm>
            <a:off x="720000" y="1478649"/>
            <a:ext cx="3474300" cy="10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grpSp>
        <p:nvGrpSpPr>
          <p:cNvPr id="197" name="Google Shape;197;p26"/>
          <p:cNvGrpSpPr/>
          <p:nvPr/>
        </p:nvGrpSpPr>
        <p:grpSpPr>
          <a:xfrm>
            <a:off x="3637557" y="704721"/>
            <a:ext cx="5143786" cy="2669688"/>
            <a:chOff x="3485157" y="704721"/>
            <a:chExt cx="5143786" cy="2669688"/>
          </a:xfrm>
        </p:grpSpPr>
        <p:sp>
          <p:nvSpPr>
            <p:cNvPr id="198" name="Google Shape;198;p26"/>
            <p:cNvSpPr/>
            <p:nvPr/>
          </p:nvSpPr>
          <p:spPr>
            <a:xfrm>
              <a:off x="3610119" y="3227708"/>
              <a:ext cx="518275" cy="146700"/>
            </a:xfrm>
            <a:custGeom>
              <a:avLst/>
              <a:gdLst/>
              <a:ahLst/>
              <a:cxnLst/>
              <a:rect l="l" t="t" r="r" b="b"/>
              <a:pathLst>
                <a:path w="20731" h="5868" extrusionOk="0">
                  <a:moveTo>
                    <a:pt x="0" y="1"/>
                  </a:moveTo>
                  <a:lnTo>
                    <a:pt x="0" y="5867"/>
                  </a:lnTo>
                  <a:lnTo>
                    <a:pt x="20730" y="5867"/>
                  </a:lnTo>
                  <a:lnTo>
                    <a:pt x="207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4314218" y="970208"/>
              <a:ext cx="518275" cy="147450"/>
            </a:xfrm>
            <a:custGeom>
              <a:avLst/>
              <a:gdLst/>
              <a:ahLst/>
              <a:cxnLst/>
              <a:rect l="l" t="t" r="r" b="b"/>
              <a:pathLst>
                <a:path w="20731" h="5898" extrusionOk="0">
                  <a:moveTo>
                    <a:pt x="1" y="1"/>
                  </a:moveTo>
                  <a:lnTo>
                    <a:pt x="1" y="5898"/>
                  </a:lnTo>
                  <a:lnTo>
                    <a:pt x="20730" y="5898"/>
                  </a:lnTo>
                  <a:lnTo>
                    <a:pt x="207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5500157" y="704721"/>
              <a:ext cx="547150" cy="146700"/>
            </a:xfrm>
            <a:custGeom>
              <a:avLst/>
              <a:gdLst/>
              <a:ahLst/>
              <a:cxnLst/>
              <a:rect l="l" t="t" r="r" b="b"/>
              <a:pathLst>
                <a:path w="21886" h="5868" extrusionOk="0">
                  <a:moveTo>
                    <a:pt x="1" y="1"/>
                  </a:moveTo>
                  <a:lnTo>
                    <a:pt x="1" y="5867"/>
                  </a:lnTo>
                  <a:lnTo>
                    <a:pt x="21886" y="5867"/>
                  </a:lnTo>
                  <a:lnTo>
                    <a:pt x="21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5727382" y="851521"/>
              <a:ext cx="550925" cy="152625"/>
            </a:xfrm>
            <a:custGeom>
              <a:avLst/>
              <a:gdLst/>
              <a:ahLst/>
              <a:cxnLst/>
              <a:rect l="l" t="t" r="r" b="b"/>
              <a:pathLst>
                <a:path w="22037" h="6105" extrusionOk="0">
                  <a:moveTo>
                    <a:pt x="118" y="1"/>
                  </a:moveTo>
                  <a:cubicBezTo>
                    <a:pt x="116" y="1"/>
                    <a:pt x="92" y="25"/>
                    <a:pt x="0" y="117"/>
                  </a:cubicBezTo>
                  <a:lnTo>
                    <a:pt x="0" y="3095"/>
                  </a:lnTo>
                  <a:lnTo>
                    <a:pt x="0" y="5983"/>
                  </a:lnTo>
                  <a:lnTo>
                    <a:pt x="0" y="6105"/>
                  </a:lnTo>
                  <a:lnTo>
                    <a:pt x="91" y="6105"/>
                  </a:lnTo>
                  <a:lnTo>
                    <a:pt x="15775" y="6044"/>
                  </a:lnTo>
                  <a:lnTo>
                    <a:pt x="20335" y="6013"/>
                  </a:lnTo>
                  <a:lnTo>
                    <a:pt x="20274" y="6013"/>
                  </a:lnTo>
                  <a:lnTo>
                    <a:pt x="15684" y="5983"/>
                  </a:lnTo>
                  <a:lnTo>
                    <a:pt x="182" y="5953"/>
                  </a:lnTo>
                  <a:lnTo>
                    <a:pt x="182" y="5953"/>
                  </a:lnTo>
                  <a:lnTo>
                    <a:pt x="182" y="3156"/>
                  </a:lnTo>
                  <a:lnTo>
                    <a:pt x="182" y="268"/>
                  </a:lnTo>
                  <a:lnTo>
                    <a:pt x="182" y="268"/>
                  </a:lnTo>
                  <a:lnTo>
                    <a:pt x="21915" y="238"/>
                  </a:lnTo>
                  <a:lnTo>
                    <a:pt x="21915" y="238"/>
                  </a:lnTo>
                  <a:cubicBezTo>
                    <a:pt x="21916" y="2034"/>
                    <a:pt x="21946" y="3472"/>
                    <a:pt x="21946" y="4494"/>
                  </a:cubicBezTo>
                  <a:lnTo>
                    <a:pt x="21946" y="5649"/>
                  </a:lnTo>
                  <a:lnTo>
                    <a:pt x="21946" y="5953"/>
                  </a:lnTo>
                  <a:lnTo>
                    <a:pt x="21946" y="6044"/>
                  </a:lnTo>
                  <a:cubicBezTo>
                    <a:pt x="21976" y="6013"/>
                    <a:pt x="21976" y="5953"/>
                    <a:pt x="22007" y="5892"/>
                  </a:cubicBezTo>
                  <a:lnTo>
                    <a:pt x="22007" y="5618"/>
                  </a:lnTo>
                  <a:lnTo>
                    <a:pt x="22007" y="4463"/>
                  </a:lnTo>
                  <a:cubicBezTo>
                    <a:pt x="22007" y="3460"/>
                    <a:pt x="22037" y="1971"/>
                    <a:pt x="22037" y="117"/>
                  </a:cubicBezTo>
                  <a:lnTo>
                    <a:pt x="22037" y="56"/>
                  </a:lnTo>
                  <a:lnTo>
                    <a:pt x="21976" y="56"/>
                  </a:lnTo>
                  <a:lnTo>
                    <a:pt x="122" y="25"/>
                  </a:lnTo>
                  <a:cubicBezTo>
                    <a:pt x="116" y="28"/>
                    <a:pt x="112" y="30"/>
                    <a:pt x="109" y="30"/>
                  </a:cubicBezTo>
                  <a:cubicBezTo>
                    <a:pt x="98" y="30"/>
                    <a:pt x="12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7851543" y="2479457"/>
              <a:ext cx="546375" cy="147425"/>
            </a:xfrm>
            <a:custGeom>
              <a:avLst/>
              <a:gdLst/>
              <a:ahLst/>
              <a:cxnLst/>
              <a:rect l="l" t="t" r="r" b="b"/>
              <a:pathLst>
                <a:path w="21855" h="5897" extrusionOk="0">
                  <a:moveTo>
                    <a:pt x="0" y="0"/>
                  </a:moveTo>
                  <a:lnTo>
                    <a:pt x="0" y="5897"/>
                  </a:lnTo>
                  <a:lnTo>
                    <a:pt x="21855" y="5897"/>
                  </a:lnTo>
                  <a:lnTo>
                    <a:pt x="2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8078743" y="2626857"/>
              <a:ext cx="550200" cy="152025"/>
            </a:xfrm>
            <a:custGeom>
              <a:avLst/>
              <a:gdLst/>
              <a:ahLst/>
              <a:cxnLst/>
              <a:rect l="l" t="t" r="r" b="b"/>
              <a:pathLst>
                <a:path w="22008" h="6081" extrusionOk="0">
                  <a:moveTo>
                    <a:pt x="92" y="1"/>
                  </a:moveTo>
                  <a:cubicBezTo>
                    <a:pt x="78" y="15"/>
                    <a:pt x="51" y="42"/>
                    <a:pt x="1" y="92"/>
                  </a:cubicBezTo>
                  <a:lnTo>
                    <a:pt x="1" y="3101"/>
                  </a:lnTo>
                  <a:lnTo>
                    <a:pt x="1" y="5989"/>
                  </a:lnTo>
                  <a:lnTo>
                    <a:pt x="1" y="6080"/>
                  </a:lnTo>
                  <a:lnTo>
                    <a:pt x="92" y="6080"/>
                  </a:lnTo>
                  <a:lnTo>
                    <a:pt x="15746" y="6050"/>
                  </a:lnTo>
                  <a:lnTo>
                    <a:pt x="20305" y="6019"/>
                  </a:lnTo>
                  <a:lnTo>
                    <a:pt x="20275" y="6019"/>
                  </a:lnTo>
                  <a:lnTo>
                    <a:pt x="15655" y="5989"/>
                  </a:lnTo>
                  <a:lnTo>
                    <a:pt x="183" y="5928"/>
                  </a:lnTo>
                  <a:lnTo>
                    <a:pt x="183" y="5928"/>
                  </a:lnTo>
                  <a:lnTo>
                    <a:pt x="183" y="244"/>
                  </a:lnTo>
                  <a:lnTo>
                    <a:pt x="183" y="244"/>
                  </a:lnTo>
                  <a:lnTo>
                    <a:pt x="21887" y="214"/>
                  </a:lnTo>
                  <a:lnTo>
                    <a:pt x="21887" y="214"/>
                  </a:lnTo>
                  <a:cubicBezTo>
                    <a:pt x="21916" y="2039"/>
                    <a:pt x="21916" y="3477"/>
                    <a:pt x="21916" y="4469"/>
                  </a:cubicBezTo>
                  <a:lnTo>
                    <a:pt x="21916" y="5624"/>
                  </a:lnTo>
                  <a:lnTo>
                    <a:pt x="21916" y="5928"/>
                  </a:lnTo>
                  <a:cubicBezTo>
                    <a:pt x="21916" y="5959"/>
                    <a:pt x="21916" y="5989"/>
                    <a:pt x="21916" y="6050"/>
                  </a:cubicBezTo>
                  <a:cubicBezTo>
                    <a:pt x="21947" y="5989"/>
                    <a:pt x="21977" y="5928"/>
                    <a:pt x="21977" y="5898"/>
                  </a:cubicBezTo>
                  <a:lnTo>
                    <a:pt x="21977" y="5594"/>
                  </a:lnTo>
                  <a:lnTo>
                    <a:pt x="21977" y="4469"/>
                  </a:lnTo>
                  <a:cubicBezTo>
                    <a:pt x="22007" y="3436"/>
                    <a:pt x="22007" y="1946"/>
                    <a:pt x="22007" y="92"/>
                  </a:cubicBezTo>
                  <a:lnTo>
                    <a:pt x="22007" y="31"/>
                  </a:lnTo>
                  <a:lnTo>
                    <a:pt x="21947" y="31"/>
                  </a:lnTo>
                  <a:lnTo>
                    <a:pt x="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3485157" y="1846783"/>
              <a:ext cx="423275" cy="151250"/>
            </a:xfrm>
            <a:custGeom>
              <a:avLst/>
              <a:gdLst/>
              <a:ahLst/>
              <a:cxnLst/>
              <a:rect l="l" t="t" r="r" b="b"/>
              <a:pathLst>
                <a:path w="16931" h="6050" extrusionOk="0">
                  <a:moveTo>
                    <a:pt x="213" y="92"/>
                  </a:moveTo>
                  <a:cubicBezTo>
                    <a:pt x="218" y="92"/>
                    <a:pt x="217" y="96"/>
                    <a:pt x="213" y="102"/>
                  </a:cubicBezTo>
                  <a:lnTo>
                    <a:pt x="213" y="102"/>
                  </a:lnTo>
                  <a:lnTo>
                    <a:pt x="213" y="92"/>
                  </a:lnTo>
                  <a:close/>
                  <a:moveTo>
                    <a:pt x="92" y="1"/>
                  </a:moveTo>
                  <a:lnTo>
                    <a:pt x="1" y="122"/>
                  </a:lnTo>
                  <a:lnTo>
                    <a:pt x="1" y="882"/>
                  </a:lnTo>
                  <a:lnTo>
                    <a:pt x="1" y="1642"/>
                  </a:lnTo>
                  <a:lnTo>
                    <a:pt x="1" y="6050"/>
                  </a:lnTo>
                  <a:lnTo>
                    <a:pt x="122" y="6050"/>
                  </a:lnTo>
                  <a:lnTo>
                    <a:pt x="12159" y="5989"/>
                  </a:lnTo>
                  <a:lnTo>
                    <a:pt x="15654" y="5958"/>
                  </a:lnTo>
                  <a:lnTo>
                    <a:pt x="15624" y="5958"/>
                  </a:lnTo>
                  <a:lnTo>
                    <a:pt x="12098" y="5928"/>
                  </a:lnTo>
                  <a:lnTo>
                    <a:pt x="213" y="5898"/>
                  </a:lnTo>
                  <a:lnTo>
                    <a:pt x="213" y="5898"/>
                  </a:lnTo>
                  <a:lnTo>
                    <a:pt x="213" y="1612"/>
                  </a:lnTo>
                  <a:lnTo>
                    <a:pt x="213" y="852"/>
                  </a:lnTo>
                  <a:lnTo>
                    <a:pt x="213" y="213"/>
                  </a:lnTo>
                  <a:lnTo>
                    <a:pt x="213" y="213"/>
                  </a:lnTo>
                  <a:lnTo>
                    <a:pt x="16810" y="153"/>
                  </a:lnTo>
                  <a:lnTo>
                    <a:pt x="16810" y="153"/>
                  </a:lnTo>
                  <a:cubicBezTo>
                    <a:pt x="16840" y="1948"/>
                    <a:pt x="16870" y="3386"/>
                    <a:pt x="16870" y="4408"/>
                  </a:cubicBezTo>
                  <a:lnTo>
                    <a:pt x="16870" y="5563"/>
                  </a:lnTo>
                  <a:lnTo>
                    <a:pt x="16870" y="5898"/>
                  </a:lnTo>
                  <a:cubicBezTo>
                    <a:pt x="16870" y="5928"/>
                    <a:pt x="16870" y="5958"/>
                    <a:pt x="16870" y="5989"/>
                  </a:cubicBezTo>
                  <a:cubicBezTo>
                    <a:pt x="16870" y="5989"/>
                    <a:pt x="16870" y="5958"/>
                    <a:pt x="16901" y="5898"/>
                  </a:cubicBezTo>
                  <a:lnTo>
                    <a:pt x="16901" y="5594"/>
                  </a:lnTo>
                  <a:lnTo>
                    <a:pt x="16901" y="4439"/>
                  </a:lnTo>
                  <a:cubicBezTo>
                    <a:pt x="16901" y="3436"/>
                    <a:pt x="16931" y="1946"/>
                    <a:pt x="16931" y="122"/>
                  </a:cubicBezTo>
                  <a:lnTo>
                    <a:pt x="16931" y="31"/>
                  </a:lnTo>
                  <a:lnTo>
                    <a:pt x="16870" y="31"/>
                  </a:lnTo>
                  <a:lnTo>
                    <a:pt x="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3657582" y="1699108"/>
              <a:ext cx="423350" cy="151500"/>
            </a:xfrm>
            <a:custGeom>
              <a:avLst/>
              <a:gdLst/>
              <a:ahLst/>
              <a:cxnLst/>
              <a:rect l="l" t="t" r="r" b="b"/>
              <a:pathLst>
                <a:path w="16934" h="6060" extrusionOk="0">
                  <a:moveTo>
                    <a:pt x="116" y="0"/>
                  </a:moveTo>
                  <a:cubicBezTo>
                    <a:pt x="113" y="0"/>
                    <a:pt x="106" y="4"/>
                    <a:pt x="95" y="11"/>
                  </a:cubicBezTo>
                  <a:lnTo>
                    <a:pt x="113" y="11"/>
                  </a:lnTo>
                  <a:lnTo>
                    <a:pt x="113" y="11"/>
                  </a:lnTo>
                  <a:cubicBezTo>
                    <a:pt x="117" y="4"/>
                    <a:pt x="119" y="0"/>
                    <a:pt x="116" y="0"/>
                  </a:cubicBezTo>
                  <a:close/>
                  <a:moveTo>
                    <a:pt x="113" y="11"/>
                  </a:moveTo>
                  <a:cubicBezTo>
                    <a:pt x="91" y="44"/>
                    <a:pt x="0" y="136"/>
                    <a:pt x="0" y="136"/>
                  </a:cubicBezTo>
                  <a:cubicBezTo>
                    <a:pt x="0" y="136"/>
                    <a:pt x="1" y="135"/>
                    <a:pt x="3" y="133"/>
                  </a:cubicBezTo>
                  <a:lnTo>
                    <a:pt x="3" y="6060"/>
                  </a:lnTo>
                  <a:lnTo>
                    <a:pt x="95" y="6060"/>
                  </a:lnTo>
                  <a:lnTo>
                    <a:pt x="12131" y="5999"/>
                  </a:lnTo>
                  <a:lnTo>
                    <a:pt x="15627" y="5969"/>
                  </a:lnTo>
                  <a:lnTo>
                    <a:pt x="12070" y="5969"/>
                  </a:lnTo>
                  <a:lnTo>
                    <a:pt x="186" y="5908"/>
                  </a:lnTo>
                  <a:lnTo>
                    <a:pt x="186" y="5908"/>
                  </a:lnTo>
                  <a:lnTo>
                    <a:pt x="186" y="3142"/>
                  </a:lnTo>
                  <a:lnTo>
                    <a:pt x="186" y="1653"/>
                  </a:lnTo>
                  <a:lnTo>
                    <a:pt x="186" y="224"/>
                  </a:lnTo>
                  <a:lnTo>
                    <a:pt x="186" y="224"/>
                  </a:lnTo>
                  <a:lnTo>
                    <a:pt x="16783" y="194"/>
                  </a:lnTo>
                  <a:lnTo>
                    <a:pt x="16783" y="194"/>
                  </a:lnTo>
                  <a:cubicBezTo>
                    <a:pt x="16813" y="1989"/>
                    <a:pt x="16843" y="3427"/>
                    <a:pt x="16843" y="4419"/>
                  </a:cubicBezTo>
                  <a:lnTo>
                    <a:pt x="16843" y="5604"/>
                  </a:lnTo>
                  <a:lnTo>
                    <a:pt x="16843" y="5908"/>
                  </a:lnTo>
                  <a:cubicBezTo>
                    <a:pt x="16812" y="5938"/>
                    <a:pt x="16812" y="5969"/>
                    <a:pt x="16843" y="5999"/>
                  </a:cubicBezTo>
                  <a:cubicBezTo>
                    <a:pt x="16843" y="5999"/>
                    <a:pt x="16843" y="5969"/>
                    <a:pt x="16903" y="5908"/>
                  </a:cubicBezTo>
                  <a:lnTo>
                    <a:pt x="16903" y="5604"/>
                  </a:lnTo>
                  <a:lnTo>
                    <a:pt x="16903" y="4479"/>
                  </a:lnTo>
                  <a:cubicBezTo>
                    <a:pt x="16903" y="3446"/>
                    <a:pt x="16934" y="1956"/>
                    <a:pt x="16934" y="133"/>
                  </a:cubicBezTo>
                  <a:lnTo>
                    <a:pt x="16934" y="72"/>
                  </a:lnTo>
                  <a:lnTo>
                    <a:pt x="16873" y="72"/>
                  </a:lnTo>
                  <a:lnTo>
                    <a:pt x="113"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7651693" y="740957"/>
              <a:ext cx="424050" cy="151100"/>
            </a:xfrm>
            <a:custGeom>
              <a:avLst/>
              <a:gdLst/>
              <a:ahLst/>
              <a:cxnLst/>
              <a:rect l="l" t="t" r="r" b="b"/>
              <a:pathLst>
                <a:path w="16962" h="6044" extrusionOk="0">
                  <a:moveTo>
                    <a:pt x="144" y="0"/>
                  </a:moveTo>
                  <a:lnTo>
                    <a:pt x="144" y="0"/>
                  </a:lnTo>
                  <a:cubicBezTo>
                    <a:pt x="137" y="0"/>
                    <a:pt x="0" y="117"/>
                    <a:pt x="0" y="117"/>
                  </a:cubicBezTo>
                  <a:lnTo>
                    <a:pt x="0" y="3065"/>
                  </a:lnTo>
                  <a:lnTo>
                    <a:pt x="0" y="5953"/>
                  </a:lnTo>
                  <a:lnTo>
                    <a:pt x="0" y="6044"/>
                  </a:lnTo>
                  <a:lnTo>
                    <a:pt x="122" y="6044"/>
                  </a:lnTo>
                  <a:lnTo>
                    <a:pt x="12159" y="5983"/>
                  </a:lnTo>
                  <a:lnTo>
                    <a:pt x="15593" y="5983"/>
                  </a:lnTo>
                  <a:lnTo>
                    <a:pt x="12098" y="5953"/>
                  </a:lnTo>
                  <a:lnTo>
                    <a:pt x="213" y="5892"/>
                  </a:lnTo>
                  <a:lnTo>
                    <a:pt x="213" y="5892"/>
                  </a:lnTo>
                  <a:lnTo>
                    <a:pt x="213" y="3126"/>
                  </a:lnTo>
                  <a:lnTo>
                    <a:pt x="213" y="208"/>
                  </a:lnTo>
                  <a:lnTo>
                    <a:pt x="213" y="208"/>
                  </a:lnTo>
                  <a:lnTo>
                    <a:pt x="16841" y="178"/>
                  </a:lnTo>
                  <a:lnTo>
                    <a:pt x="16841" y="178"/>
                  </a:lnTo>
                  <a:cubicBezTo>
                    <a:pt x="16870" y="1973"/>
                    <a:pt x="16870" y="3411"/>
                    <a:pt x="16870" y="4433"/>
                  </a:cubicBezTo>
                  <a:lnTo>
                    <a:pt x="16870" y="5588"/>
                  </a:lnTo>
                  <a:lnTo>
                    <a:pt x="16870" y="5892"/>
                  </a:lnTo>
                  <a:cubicBezTo>
                    <a:pt x="16870" y="5922"/>
                    <a:pt x="16870" y="5953"/>
                    <a:pt x="16870" y="6013"/>
                  </a:cubicBezTo>
                  <a:cubicBezTo>
                    <a:pt x="16870" y="6013"/>
                    <a:pt x="16870" y="5983"/>
                    <a:pt x="16900" y="5892"/>
                  </a:cubicBezTo>
                  <a:lnTo>
                    <a:pt x="16900" y="5618"/>
                  </a:lnTo>
                  <a:lnTo>
                    <a:pt x="16900" y="4463"/>
                  </a:lnTo>
                  <a:cubicBezTo>
                    <a:pt x="16931" y="3430"/>
                    <a:pt x="16961" y="1971"/>
                    <a:pt x="16961" y="117"/>
                  </a:cubicBezTo>
                  <a:lnTo>
                    <a:pt x="16961" y="56"/>
                  </a:lnTo>
                  <a:lnTo>
                    <a:pt x="16870" y="56"/>
                  </a:lnTo>
                  <a:lnTo>
                    <a:pt x="122" y="26"/>
                  </a:lnTo>
                  <a:cubicBezTo>
                    <a:pt x="140" y="7"/>
                    <a:pt x="146" y="0"/>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148782" y="1473133"/>
              <a:ext cx="550175" cy="150475"/>
            </a:xfrm>
            <a:custGeom>
              <a:avLst/>
              <a:gdLst/>
              <a:ahLst/>
              <a:cxnLst/>
              <a:rect l="l" t="t" r="r" b="b"/>
              <a:pathLst>
                <a:path w="22007" h="6019" extrusionOk="0">
                  <a:moveTo>
                    <a:pt x="91" y="0"/>
                  </a:moveTo>
                  <a:lnTo>
                    <a:pt x="0" y="122"/>
                  </a:lnTo>
                  <a:lnTo>
                    <a:pt x="0" y="6018"/>
                  </a:lnTo>
                  <a:lnTo>
                    <a:pt x="91" y="6018"/>
                  </a:lnTo>
                  <a:lnTo>
                    <a:pt x="15745" y="5988"/>
                  </a:lnTo>
                  <a:lnTo>
                    <a:pt x="20305" y="5958"/>
                  </a:lnTo>
                  <a:lnTo>
                    <a:pt x="20274" y="5958"/>
                  </a:lnTo>
                  <a:lnTo>
                    <a:pt x="15684" y="5927"/>
                  </a:lnTo>
                  <a:lnTo>
                    <a:pt x="183" y="5897"/>
                  </a:lnTo>
                  <a:lnTo>
                    <a:pt x="183" y="5897"/>
                  </a:lnTo>
                  <a:lnTo>
                    <a:pt x="183" y="3100"/>
                  </a:lnTo>
                  <a:lnTo>
                    <a:pt x="183" y="1611"/>
                  </a:lnTo>
                  <a:lnTo>
                    <a:pt x="183" y="213"/>
                  </a:lnTo>
                  <a:lnTo>
                    <a:pt x="21886" y="152"/>
                  </a:lnTo>
                  <a:lnTo>
                    <a:pt x="21886" y="152"/>
                  </a:lnTo>
                  <a:cubicBezTo>
                    <a:pt x="21915" y="1977"/>
                    <a:pt x="21915" y="3416"/>
                    <a:pt x="21915" y="4438"/>
                  </a:cubicBezTo>
                  <a:lnTo>
                    <a:pt x="21915" y="5593"/>
                  </a:lnTo>
                  <a:lnTo>
                    <a:pt x="21915" y="5897"/>
                  </a:lnTo>
                  <a:cubicBezTo>
                    <a:pt x="21915" y="5927"/>
                    <a:pt x="21915" y="5958"/>
                    <a:pt x="21915" y="5988"/>
                  </a:cubicBezTo>
                  <a:cubicBezTo>
                    <a:pt x="21946" y="5958"/>
                    <a:pt x="21976" y="5927"/>
                    <a:pt x="21976" y="5897"/>
                  </a:cubicBezTo>
                  <a:lnTo>
                    <a:pt x="21976" y="5623"/>
                  </a:lnTo>
                  <a:lnTo>
                    <a:pt x="21976" y="4468"/>
                  </a:lnTo>
                  <a:cubicBezTo>
                    <a:pt x="21976" y="3465"/>
                    <a:pt x="22007" y="1976"/>
                    <a:pt x="22007" y="122"/>
                  </a:cubicBezTo>
                  <a:lnTo>
                    <a:pt x="22007" y="61"/>
                  </a:lnTo>
                  <a:lnTo>
                    <a:pt x="21946" y="61"/>
                  </a:lnTo>
                  <a:lnTo>
                    <a:pt x="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482657" y="1619208"/>
              <a:ext cx="277850" cy="152575"/>
            </a:xfrm>
            <a:custGeom>
              <a:avLst/>
              <a:gdLst/>
              <a:ahLst/>
              <a:cxnLst/>
              <a:rect l="l" t="t" r="r" b="b"/>
              <a:pathLst>
                <a:path w="11114" h="6103" extrusionOk="0">
                  <a:moveTo>
                    <a:pt x="133" y="1"/>
                  </a:moveTo>
                  <a:cubicBezTo>
                    <a:pt x="133" y="1"/>
                    <a:pt x="127" y="7"/>
                    <a:pt x="110" y="23"/>
                  </a:cubicBezTo>
                  <a:lnTo>
                    <a:pt x="112" y="23"/>
                  </a:lnTo>
                  <a:lnTo>
                    <a:pt x="112" y="23"/>
                  </a:lnTo>
                  <a:cubicBezTo>
                    <a:pt x="125" y="10"/>
                    <a:pt x="134" y="1"/>
                    <a:pt x="133" y="1"/>
                  </a:cubicBezTo>
                  <a:close/>
                  <a:moveTo>
                    <a:pt x="112" y="23"/>
                  </a:moveTo>
                  <a:cubicBezTo>
                    <a:pt x="74" y="64"/>
                    <a:pt x="1" y="145"/>
                    <a:pt x="19" y="145"/>
                  </a:cubicBezTo>
                  <a:lnTo>
                    <a:pt x="19" y="1665"/>
                  </a:lnTo>
                  <a:lnTo>
                    <a:pt x="19" y="3154"/>
                  </a:lnTo>
                  <a:lnTo>
                    <a:pt x="19" y="6011"/>
                  </a:lnTo>
                  <a:lnTo>
                    <a:pt x="19" y="6102"/>
                  </a:lnTo>
                  <a:lnTo>
                    <a:pt x="110" y="6102"/>
                  </a:lnTo>
                  <a:lnTo>
                    <a:pt x="8013" y="6042"/>
                  </a:lnTo>
                  <a:lnTo>
                    <a:pt x="10232" y="6011"/>
                  </a:lnTo>
                  <a:lnTo>
                    <a:pt x="10202" y="6011"/>
                  </a:lnTo>
                  <a:lnTo>
                    <a:pt x="7922" y="5981"/>
                  </a:lnTo>
                  <a:lnTo>
                    <a:pt x="202" y="5951"/>
                  </a:lnTo>
                  <a:lnTo>
                    <a:pt x="202" y="5951"/>
                  </a:lnTo>
                  <a:lnTo>
                    <a:pt x="202" y="3184"/>
                  </a:lnTo>
                  <a:lnTo>
                    <a:pt x="202" y="236"/>
                  </a:lnTo>
                  <a:lnTo>
                    <a:pt x="10933" y="236"/>
                  </a:lnTo>
                  <a:cubicBezTo>
                    <a:pt x="10963" y="1988"/>
                    <a:pt x="10992" y="3415"/>
                    <a:pt x="10992" y="4431"/>
                  </a:cubicBezTo>
                  <a:cubicBezTo>
                    <a:pt x="11023" y="4917"/>
                    <a:pt x="11023" y="5343"/>
                    <a:pt x="11023" y="5616"/>
                  </a:cubicBezTo>
                  <a:lnTo>
                    <a:pt x="11023" y="5920"/>
                  </a:lnTo>
                  <a:cubicBezTo>
                    <a:pt x="10992" y="5950"/>
                    <a:pt x="10992" y="6011"/>
                    <a:pt x="11023" y="6042"/>
                  </a:cubicBezTo>
                  <a:cubicBezTo>
                    <a:pt x="11023" y="6011"/>
                    <a:pt x="11053" y="5950"/>
                    <a:pt x="11053" y="5920"/>
                  </a:cubicBezTo>
                  <a:lnTo>
                    <a:pt x="11053" y="5616"/>
                  </a:lnTo>
                  <a:cubicBezTo>
                    <a:pt x="11083" y="5343"/>
                    <a:pt x="11083" y="4947"/>
                    <a:pt x="11083" y="4461"/>
                  </a:cubicBezTo>
                  <a:cubicBezTo>
                    <a:pt x="11083" y="3397"/>
                    <a:pt x="11114" y="1938"/>
                    <a:pt x="11114" y="115"/>
                  </a:cubicBezTo>
                  <a:lnTo>
                    <a:pt x="11114" y="54"/>
                  </a:lnTo>
                  <a:lnTo>
                    <a:pt x="11053" y="54"/>
                  </a:lnTo>
                  <a:lnTo>
                    <a:pt x="112" y="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26"/>
          <p:cNvSpPr txBox="1">
            <a:spLocks noGrp="1"/>
          </p:cNvSpPr>
          <p:nvPr>
            <p:ph type="title"/>
          </p:nvPr>
        </p:nvSpPr>
        <p:spPr>
          <a:xfrm>
            <a:off x="577568" y="505824"/>
            <a:ext cx="3654600" cy="9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1"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cxnSp>
        <p:nvCxnSpPr>
          <p:cNvPr id="256" name="Google Shape;256;p34"/>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257" name="Google Shape;257;p34"/>
          <p:cNvGrpSpPr/>
          <p:nvPr/>
        </p:nvGrpSpPr>
        <p:grpSpPr>
          <a:xfrm>
            <a:off x="3809475" y="622590"/>
            <a:ext cx="5012825" cy="4096100"/>
            <a:chOff x="3809475" y="622590"/>
            <a:chExt cx="5012825" cy="4096100"/>
          </a:xfrm>
        </p:grpSpPr>
        <p:grpSp>
          <p:nvGrpSpPr>
            <p:cNvPr id="258" name="Google Shape;258;p34"/>
            <p:cNvGrpSpPr/>
            <p:nvPr/>
          </p:nvGrpSpPr>
          <p:grpSpPr>
            <a:xfrm>
              <a:off x="4140970" y="953990"/>
              <a:ext cx="882275" cy="903525"/>
              <a:chOff x="4510625" y="649190"/>
              <a:chExt cx="882275" cy="903525"/>
            </a:xfrm>
          </p:grpSpPr>
          <p:sp>
            <p:nvSpPr>
              <p:cNvPr id="259" name="Google Shape;259;p34"/>
              <p:cNvSpPr/>
              <p:nvPr/>
            </p:nvSpPr>
            <p:spPr>
              <a:xfrm>
                <a:off x="4510625" y="649190"/>
                <a:ext cx="882275" cy="903525"/>
              </a:xfrm>
              <a:custGeom>
                <a:avLst/>
                <a:gdLst/>
                <a:ahLst/>
                <a:cxnLst/>
                <a:rect l="l" t="t" r="r" b="b"/>
                <a:pathLst>
                  <a:path w="35291" h="36141" extrusionOk="0">
                    <a:moveTo>
                      <a:pt x="17298" y="10253"/>
                    </a:moveTo>
                    <a:cubicBezTo>
                      <a:pt x="19922" y="10253"/>
                      <a:pt x="22561" y="11528"/>
                      <a:pt x="24105" y="14226"/>
                    </a:cubicBezTo>
                    <a:cubicBezTo>
                      <a:pt x="26263" y="17995"/>
                      <a:pt x="24986" y="22828"/>
                      <a:pt x="21187" y="24986"/>
                    </a:cubicBezTo>
                    <a:cubicBezTo>
                      <a:pt x="19900" y="25726"/>
                      <a:pt x="18558" y="26058"/>
                      <a:pt x="17260" y="26058"/>
                    </a:cubicBezTo>
                    <a:cubicBezTo>
                      <a:pt x="12429" y="26058"/>
                      <a:pt x="8205" y="21447"/>
                      <a:pt x="9667" y="16080"/>
                    </a:cubicBezTo>
                    <a:cubicBezTo>
                      <a:pt x="10685" y="12294"/>
                      <a:pt x="13979" y="10253"/>
                      <a:pt x="17298" y="10253"/>
                    </a:cubicBezTo>
                    <a:close/>
                    <a:moveTo>
                      <a:pt x="18177" y="0"/>
                    </a:moveTo>
                    <a:lnTo>
                      <a:pt x="14165" y="396"/>
                    </a:lnTo>
                    <a:lnTo>
                      <a:pt x="13922" y="3800"/>
                    </a:lnTo>
                    <a:lnTo>
                      <a:pt x="10943" y="5320"/>
                    </a:lnTo>
                    <a:lnTo>
                      <a:pt x="7813" y="3070"/>
                    </a:lnTo>
                    <a:lnTo>
                      <a:pt x="4591" y="5411"/>
                    </a:lnTo>
                    <a:lnTo>
                      <a:pt x="6262" y="8998"/>
                    </a:lnTo>
                    <a:lnTo>
                      <a:pt x="4347" y="11885"/>
                    </a:lnTo>
                    <a:lnTo>
                      <a:pt x="882" y="11703"/>
                    </a:lnTo>
                    <a:lnTo>
                      <a:pt x="1" y="15958"/>
                    </a:lnTo>
                    <a:lnTo>
                      <a:pt x="3284" y="17235"/>
                    </a:lnTo>
                    <a:lnTo>
                      <a:pt x="3557" y="20821"/>
                    </a:lnTo>
                    <a:lnTo>
                      <a:pt x="153" y="22797"/>
                    </a:lnTo>
                    <a:lnTo>
                      <a:pt x="1794" y="26505"/>
                    </a:lnTo>
                    <a:lnTo>
                      <a:pt x="5320" y="25958"/>
                    </a:lnTo>
                    <a:lnTo>
                      <a:pt x="7661" y="28664"/>
                    </a:lnTo>
                    <a:lnTo>
                      <a:pt x="6445" y="32037"/>
                    </a:lnTo>
                    <a:lnTo>
                      <a:pt x="9697" y="34317"/>
                    </a:lnTo>
                    <a:lnTo>
                      <a:pt x="12220" y="31581"/>
                    </a:lnTo>
                    <a:lnTo>
                      <a:pt x="15746" y="32524"/>
                    </a:lnTo>
                    <a:lnTo>
                      <a:pt x="16810" y="36141"/>
                    </a:lnTo>
                    <a:lnTo>
                      <a:pt x="20731" y="35898"/>
                    </a:lnTo>
                    <a:lnTo>
                      <a:pt x="21217" y="32645"/>
                    </a:lnTo>
                    <a:lnTo>
                      <a:pt x="24561" y="30700"/>
                    </a:lnTo>
                    <a:lnTo>
                      <a:pt x="27327" y="32889"/>
                    </a:lnTo>
                    <a:lnTo>
                      <a:pt x="30761" y="30305"/>
                    </a:lnTo>
                    <a:lnTo>
                      <a:pt x="29029" y="27265"/>
                    </a:lnTo>
                    <a:lnTo>
                      <a:pt x="30731" y="24226"/>
                    </a:lnTo>
                    <a:lnTo>
                      <a:pt x="34226" y="24499"/>
                    </a:lnTo>
                    <a:lnTo>
                      <a:pt x="35290" y="20518"/>
                    </a:lnTo>
                    <a:lnTo>
                      <a:pt x="32281" y="18876"/>
                    </a:lnTo>
                    <a:lnTo>
                      <a:pt x="31886" y="15259"/>
                    </a:lnTo>
                    <a:lnTo>
                      <a:pt x="34804" y="13283"/>
                    </a:lnTo>
                    <a:lnTo>
                      <a:pt x="32889" y="9940"/>
                    </a:lnTo>
                    <a:lnTo>
                      <a:pt x="29880" y="10365"/>
                    </a:lnTo>
                    <a:lnTo>
                      <a:pt x="27387" y="7235"/>
                    </a:lnTo>
                    <a:lnTo>
                      <a:pt x="28664" y="4134"/>
                    </a:lnTo>
                    <a:lnTo>
                      <a:pt x="25320" y="1915"/>
                    </a:lnTo>
                    <a:lnTo>
                      <a:pt x="22798" y="4438"/>
                    </a:lnTo>
                    <a:lnTo>
                      <a:pt x="19515" y="3861"/>
                    </a:lnTo>
                    <a:lnTo>
                      <a:pt x="18177"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835875" y="1016315"/>
                <a:ext cx="205875" cy="162525"/>
              </a:xfrm>
              <a:custGeom>
                <a:avLst/>
                <a:gdLst/>
                <a:ahLst/>
                <a:cxnLst/>
                <a:rect l="l" t="t" r="r" b="b"/>
                <a:pathLst>
                  <a:path w="8235" h="6501" extrusionOk="0">
                    <a:moveTo>
                      <a:pt x="4105" y="1"/>
                    </a:moveTo>
                    <a:cubicBezTo>
                      <a:pt x="3559" y="1"/>
                      <a:pt x="3005" y="136"/>
                      <a:pt x="2493" y="422"/>
                    </a:cubicBezTo>
                    <a:cubicBezTo>
                      <a:pt x="0" y="1881"/>
                      <a:pt x="487" y="5620"/>
                      <a:pt x="3283" y="6380"/>
                    </a:cubicBezTo>
                    <a:cubicBezTo>
                      <a:pt x="3585" y="6462"/>
                      <a:pt x="3882" y="6500"/>
                      <a:pt x="4169" y="6500"/>
                    </a:cubicBezTo>
                    <a:cubicBezTo>
                      <a:pt x="6535" y="6500"/>
                      <a:pt x="8235" y="3888"/>
                      <a:pt x="6961" y="1638"/>
                    </a:cubicBezTo>
                    <a:cubicBezTo>
                      <a:pt x="6345" y="590"/>
                      <a:pt x="5242" y="1"/>
                      <a:pt x="4105"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4"/>
            <p:cNvSpPr/>
            <p:nvPr/>
          </p:nvSpPr>
          <p:spPr>
            <a:xfrm>
              <a:off x="4606375" y="1595240"/>
              <a:ext cx="353375" cy="595025"/>
            </a:xfrm>
            <a:custGeom>
              <a:avLst/>
              <a:gdLst/>
              <a:ahLst/>
              <a:cxnLst/>
              <a:rect l="l" t="t" r="r" b="b"/>
              <a:pathLst>
                <a:path w="14135" h="23801" extrusionOk="0">
                  <a:moveTo>
                    <a:pt x="4986" y="1"/>
                  </a:moveTo>
                  <a:lnTo>
                    <a:pt x="1976" y="3223"/>
                  </a:lnTo>
                  <a:cubicBezTo>
                    <a:pt x="1" y="5472"/>
                    <a:pt x="1" y="8816"/>
                    <a:pt x="1946" y="11095"/>
                  </a:cubicBezTo>
                  <a:lnTo>
                    <a:pt x="11369" y="20153"/>
                  </a:lnTo>
                  <a:lnTo>
                    <a:pt x="11156" y="20974"/>
                  </a:lnTo>
                  <a:lnTo>
                    <a:pt x="7721" y="20974"/>
                  </a:lnTo>
                  <a:lnTo>
                    <a:pt x="7387" y="21491"/>
                  </a:lnTo>
                  <a:lnTo>
                    <a:pt x="12584" y="23801"/>
                  </a:lnTo>
                  <a:lnTo>
                    <a:pt x="13648" y="19454"/>
                  </a:lnTo>
                  <a:cubicBezTo>
                    <a:pt x="14135" y="17995"/>
                    <a:pt x="13861" y="16384"/>
                    <a:pt x="12888" y="15199"/>
                  </a:cubicBezTo>
                  <a:lnTo>
                    <a:pt x="6657" y="7448"/>
                  </a:lnTo>
                  <a:cubicBezTo>
                    <a:pt x="6657" y="7448"/>
                    <a:pt x="10214" y="3588"/>
                    <a:pt x="10396" y="3466"/>
                  </a:cubicBezTo>
                  <a:lnTo>
                    <a:pt x="498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4998475" y="825465"/>
              <a:ext cx="126175" cy="187750"/>
            </a:xfrm>
            <a:custGeom>
              <a:avLst/>
              <a:gdLst/>
              <a:ahLst/>
              <a:cxnLst/>
              <a:rect l="l" t="t" r="r" b="b"/>
              <a:pathLst>
                <a:path w="5047" h="7510" extrusionOk="0">
                  <a:moveTo>
                    <a:pt x="5014" y="1"/>
                  </a:moveTo>
                  <a:cubicBezTo>
                    <a:pt x="4935" y="1"/>
                    <a:pt x="3818" y="1661"/>
                    <a:pt x="2463" y="3710"/>
                  </a:cubicBezTo>
                  <a:cubicBezTo>
                    <a:pt x="1095" y="5776"/>
                    <a:pt x="1" y="7479"/>
                    <a:pt x="62" y="7509"/>
                  </a:cubicBezTo>
                  <a:cubicBezTo>
                    <a:pt x="62" y="7509"/>
                    <a:pt x="62" y="7509"/>
                    <a:pt x="63" y="7509"/>
                  </a:cubicBezTo>
                  <a:cubicBezTo>
                    <a:pt x="113" y="7509"/>
                    <a:pt x="1259" y="5849"/>
                    <a:pt x="2615" y="3801"/>
                  </a:cubicBezTo>
                  <a:cubicBezTo>
                    <a:pt x="3983" y="1734"/>
                    <a:pt x="5047" y="32"/>
                    <a:pt x="5016" y="1"/>
                  </a:cubicBezTo>
                  <a:cubicBezTo>
                    <a:pt x="5016" y="1"/>
                    <a:pt x="5015" y="1"/>
                    <a:pt x="50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5038000" y="1126865"/>
              <a:ext cx="182400" cy="44400"/>
            </a:xfrm>
            <a:custGeom>
              <a:avLst/>
              <a:gdLst/>
              <a:ahLst/>
              <a:cxnLst/>
              <a:rect l="l" t="t" r="r" b="b"/>
              <a:pathLst>
                <a:path w="7296" h="1776" extrusionOk="0">
                  <a:moveTo>
                    <a:pt x="294" y="0"/>
                  </a:moveTo>
                  <a:cubicBezTo>
                    <a:pt x="196" y="0"/>
                    <a:pt x="98" y="4"/>
                    <a:pt x="0" y="12"/>
                  </a:cubicBezTo>
                  <a:cubicBezTo>
                    <a:pt x="365" y="103"/>
                    <a:pt x="700" y="164"/>
                    <a:pt x="1064" y="225"/>
                  </a:cubicBezTo>
                  <a:cubicBezTo>
                    <a:pt x="1763" y="347"/>
                    <a:pt x="2675" y="529"/>
                    <a:pt x="3678" y="772"/>
                  </a:cubicBezTo>
                  <a:cubicBezTo>
                    <a:pt x="4681" y="1015"/>
                    <a:pt x="5593" y="1289"/>
                    <a:pt x="6232" y="1471"/>
                  </a:cubicBezTo>
                  <a:cubicBezTo>
                    <a:pt x="6566" y="1623"/>
                    <a:pt x="6931" y="1714"/>
                    <a:pt x="7295" y="1775"/>
                  </a:cubicBezTo>
                  <a:cubicBezTo>
                    <a:pt x="6961" y="1593"/>
                    <a:pt x="6627" y="1441"/>
                    <a:pt x="6262" y="1350"/>
                  </a:cubicBezTo>
                  <a:cubicBezTo>
                    <a:pt x="5441" y="1046"/>
                    <a:pt x="4590" y="803"/>
                    <a:pt x="3709" y="590"/>
                  </a:cubicBezTo>
                  <a:cubicBezTo>
                    <a:pt x="2858" y="377"/>
                    <a:pt x="1976" y="195"/>
                    <a:pt x="1095" y="73"/>
                  </a:cubicBezTo>
                  <a:cubicBezTo>
                    <a:pt x="828" y="29"/>
                    <a:pt x="561" y="0"/>
                    <a:pt x="29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983275" y="1194040"/>
              <a:ext cx="38025" cy="162625"/>
            </a:xfrm>
            <a:custGeom>
              <a:avLst/>
              <a:gdLst/>
              <a:ahLst/>
              <a:cxnLst/>
              <a:rect l="l" t="t" r="r" b="b"/>
              <a:pathLst>
                <a:path w="1521" h="6505" extrusionOk="0">
                  <a:moveTo>
                    <a:pt x="1" y="0"/>
                  </a:moveTo>
                  <a:cubicBezTo>
                    <a:pt x="31" y="304"/>
                    <a:pt x="123" y="638"/>
                    <a:pt x="214" y="942"/>
                  </a:cubicBezTo>
                  <a:cubicBezTo>
                    <a:pt x="366" y="1520"/>
                    <a:pt x="548" y="2341"/>
                    <a:pt x="761" y="3222"/>
                  </a:cubicBezTo>
                  <a:cubicBezTo>
                    <a:pt x="974" y="4134"/>
                    <a:pt x="1156" y="4955"/>
                    <a:pt x="1278" y="5532"/>
                  </a:cubicBezTo>
                  <a:cubicBezTo>
                    <a:pt x="1338" y="5866"/>
                    <a:pt x="1399" y="6170"/>
                    <a:pt x="1521" y="6505"/>
                  </a:cubicBezTo>
                  <a:cubicBezTo>
                    <a:pt x="1521" y="6170"/>
                    <a:pt x="1490" y="5836"/>
                    <a:pt x="1430" y="5502"/>
                  </a:cubicBezTo>
                  <a:cubicBezTo>
                    <a:pt x="1338" y="4924"/>
                    <a:pt x="1156" y="4073"/>
                    <a:pt x="974" y="3192"/>
                  </a:cubicBezTo>
                  <a:cubicBezTo>
                    <a:pt x="761" y="2310"/>
                    <a:pt x="518" y="1489"/>
                    <a:pt x="335" y="912"/>
                  </a:cubicBezTo>
                  <a:cubicBezTo>
                    <a:pt x="275" y="578"/>
                    <a:pt x="153" y="274"/>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5319150" y="2244965"/>
              <a:ext cx="1142900" cy="1170250"/>
            </a:xfrm>
            <a:custGeom>
              <a:avLst/>
              <a:gdLst/>
              <a:ahLst/>
              <a:cxnLst/>
              <a:rect l="l" t="t" r="r" b="b"/>
              <a:pathLst>
                <a:path w="45716" h="46810" extrusionOk="0">
                  <a:moveTo>
                    <a:pt x="22445" y="13287"/>
                  </a:moveTo>
                  <a:cubicBezTo>
                    <a:pt x="25838" y="13287"/>
                    <a:pt x="29250" y="14933"/>
                    <a:pt x="31248" y="18420"/>
                  </a:cubicBezTo>
                  <a:cubicBezTo>
                    <a:pt x="34044" y="23314"/>
                    <a:pt x="32372" y="29545"/>
                    <a:pt x="27479" y="32341"/>
                  </a:cubicBezTo>
                  <a:cubicBezTo>
                    <a:pt x="25807" y="33299"/>
                    <a:pt x="24068" y="33729"/>
                    <a:pt x="22387" y="33729"/>
                  </a:cubicBezTo>
                  <a:cubicBezTo>
                    <a:pt x="16119" y="33729"/>
                    <a:pt x="10661" y="27748"/>
                    <a:pt x="12554" y="20821"/>
                  </a:cubicBezTo>
                  <a:cubicBezTo>
                    <a:pt x="13879" y="15929"/>
                    <a:pt x="18147" y="13287"/>
                    <a:pt x="22445" y="13287"/>
                  </a:cubicBezTo>
                  <a:close/>
                  <a:moveTo>
                    <a:pt x="23558" y="0"/>
                  </a:moveTo>
                  <a:lnTo>
                    <a:pt x="18360" y="547"/>
                  </a:lnTo>
                  <a:lnTo>
                    <a:pt x="18056" y="4924"/>
                  </a:lnTo>
                  <a:lnTo>
                    <a:pt x="14226" y="6900"/>
                  </a:lnTo>
                  <a:lnTo>
                    <a:pt x="10123" y="4012"/>
                  </a:lnTo>
                  <a:lnTo>
                    <a:pt x="5989" y="7052"/>
                  </a:lnTo>
                  <a:lnTo>
                    <a:pt x="8147" y="11672"/>
                  </a:lnTo>
                  <a:lnTo>
                    <a:pt x="5654" y="15380"/>
                  </a:lnTo>
                  <a:lnTo>
                    <a:pt x="1186" y="15137"/>
                  </a:lnTo>
                  <a:lnTo>
                    <a:pt x="1" y="20700"/>
                  </a:lnTo>
                  <a:lnTo>
                    <a:pt x="4287" y="22341"/>
                  </a:lnTo>
                  <a:lnTo>
                    <a:pt x="4651" y="26991"/>
                  </a:lnTo>
                  <a:lnTo>
                    <a:pt x="244" y="29514"/>
                  </a:lnTo>
                  <a:lnTo>
                    <a:pt x="2341" y="34317"/>
                  </a:lnTo>
                  <a:lnTo>
                    <a:pt x="6931" y="33618"/>
                  </a:lnTo>
                  <a:lnTo>
                    <a:pt x="9971" y="37113"/>
                  </a:lnTo>
                  <a:lnTo>
                    <a:pt x="8390" y="41460"/>
                  </a:lnTo>
                  <a:lnTo>
                    <a:pt x="12554" y="44439"/>
                  </a:lnTo>
                  <a:lnTo>
                    <a:pt x="15837" y="40882"/>
                  </a:lnTo>
                  <a:lnTo>
                    <a:pt x="20396" y="42128"/>
                  </a:lnTo>
                  <a:lnTo>
                    <a:pt x="21825" y="46809"/>
                  </a:lnTo>
                  <a:lnTo>
                    <a:pt x="26871" y="46475"/>
                  </a:lnTo>
                  <a:lnTo>
                    <a:pt x="27509" y="42250"/>
                  </a:lnTo>
                  <a:lnTo>
                    <a:pt x="31856" y="39788"/>
                  </a:lnTo>
                  <a:lnTo>
                    <a:pt x="35381" y="42615"/>
                  </a:lnTo>
                  <a:lnTo>
                    <a:pt x="39850" y="39271"/>
                  </a:lnTo>
                  <a:lnTo>
                    <a:pt x="37570" y="35320"/>
                  </a:lnTo>
                  <a:lnTo>
                    <a:pt x="39789" y="31368"/>
                  </a:lnTo>
                  <a:lnTo>
                    <a:pt x="44318" y="31703"/>
                  </a:lnTo>
                  <a:lnTo>
                    <a:pt x="45716" y="26536"/>
                  </a:lnTo>
                  <a:lnTo>
                    <a:pt x="41825" y="24438"/>
                  </a:lnTo>
                  <a:lnTo>
                    <a:pt x="41278" y="19757"/>
                  </a:lnTo>
                  <a:lnTo>
                    <a:pt x="45047" y="17204"/>
                  </a:lnTo>
                  <a:lnTo>
                    <a:pt x="42585" y="12858"/>
                  </a:lnTo>
                  <a:lnTo>
                    <a:pt x="38695" y="13435"/>
                  </a:lnTo>
                  <a:lnTo>
                    <a:pt x="35503" y="9392"/>
                  </a:lnTo>
                  <a:lnTo>
                    <a:pt x="37144" y="5380"/>
                  </a:lnTo>
                  <a:lnTo>
                    <a:pt x="32798" y="2493"/>
                  </a:lnTo>
                  <a:lnTo>
                    <a:pt x="29576" y="5775"/>
                  </a:lnTo>
                  <a:lnTo>
                    <a:pt x="25290" y="5015"/>
                  </a:lnTo>
                  <a:lnTo>
                    <a:pt x="2355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5731025" y="2688790"/>
              <a:ext cx="292575" cy="273825"/>
            </a:xfrm>
            <a:custGeom>
              <a:avLst/>
              <a:gdLst/>
              <a:ahLst/>
              <a:cxnLst/>
              <a:rect l="l" t="t" r="r" b="b"/>
              <a:pathLst>
                <a:path w="11703" h="10953" extrusionOk="0">
                  <a:moveTo>
                    <a:pt x="10278" y="2551"/>
                  </a:moveTo>
                  <a:lnTo>
                    <a:pt x="10365" y="2703"/>
                  </a:lnTo>
                  <a:cubicBezTo>
                    <a:pt x="10379" y="2718"/>
                    <a:pt x="10394" y="2725"/>
                    <a:pt x="10405" y="2732"/>
                  </a:cubicBezTo>
                  <a:lnTo>
                    <a:pt x="10405" y="2732"/>
                  </a:lnTo>
                  <a:cubicBezTo>
                    <a:pt x="10363" y="2671"/>
                    <a:pt x="10321" y="2611"/>
                    <a:pt x="10278" y="2551"/>
                  </a:cubicBezTo>
                  <a:close/>
                  <a:moveTo>
                    <a:pt x="10405" y="2732"/>
                  </a:moveTo>
                  <a:lnTo>
                    <a:pt x="10405" y="2732"/>
                  </a:lnTo>
                  <a:cubicBezTo>
                    <a:pt x="10412" y="2743"/>
                    <a:pt x="10419" y="2754"/>
                    <a:pt x="10426" y="2764"/>
                  </a:cubicBezTo>
                  <a:cubicBezTo>
                    <a:pt x="10426" y="2748"/>
                    <a:pt x="10417" y="2740"/>
                    <a:pt x="10405" y="2732"/>
                  </a:cubicBezTo>
                  <a:close/>
                  <a:moveTo>
                    <a:pt x="10426" y="2764"/>
                  </a:moveTo>
                  <a:cubicBezTo>
                    <a:pt x="10426" y="2795"/>
                    <a:pt x="10456" y="2825"/>
                    <a:pt x="10456" y="2855"/>
                  </a:cubicBezTo>
                  <a:lnTo>
                    <a:pt x="10477" y="2884"/>
                  </a:lnTo>
                  <a:lnTo>
                    <a:pt x="10477" y="2884"/>
                  </a:lnTo>
                  <a:cubicBezTo>
                    <a:pt x="10460" y="2844"/>
                    <a:pt x="10443" y="2804"/>
                    <a:pt x="10426" y="2764"/>
                  </a:cubicBezTo>
                  <a:close/>
                  <a:moveTo>
                    <a:pt x="5705" y="1"/>
                  </a:moveTo>
                  <a:cubicBezTo>
                    <a:pt x="5106" y="1"/>
                    <a:pt x="4502" y="101"/>
                    <a:pt x="3921" y="302"/>
                  </a:cubicBezTo>
                  <a:cubicBezTo>
                    <a:pt x="3009" y="606"/>
                    <a:pt x="2189" y="1184"/>
                    <a:pt x="1550" y="1913"/>
                  </a:cubicBezTo>
                  <a:cubicBezTo>
                    <a:pt x="851" y="2764"/>
                    <a:pt x="395" y="3767"/>
                    <a:pt x="274" y="4862"/>
                  </a:cubicBezTo>
                  <a:cubicBezTo>
                    <a:pt x="0" y="7232"/>
                    <a:pt x="1307" y="9512"/>
                    <a:pt x="3496" y="10485"/>
                  </a:cubicBezTo>
                  <a:cubicBezTo>
                    <a:pt x="4013" y="10697"/>
                    <a:pt x="4560" y="10849"/>
                    <a:pt x="5107" y="10910"/>
                  </a:cubicBezTo>
                  <a:cubicBezTo>
                    <a:pt x="5339" y="10938"/>
                    <a:pt x="5571" y="10953"/>
                    <a:pt x="5806" y="10953"/>
                  </a:cubicBezTo>
                  <a:cubicBezTo>
                    <a:pt x="6094" y="10953"/>
                    <a:pt x="6386" y="10930"/>
                    <a:pt x="6687" y="10880"/>
                  </a:cubicBezTo>
                  <a:cubicBezTo>
                    <a:pt x="7630" y="10697"/>
                    <a:pt x="8542" y="10272"/>
                    <a:pt x="9301" y="9634"/>
                  </a:cubicBezTo>
                  <a:cubicBezTo>
                    <a:pt x="10487" y="8600"/>
                    <a:pt x="11156" y="7111"/>
                    <a:pt x="11186" y="5561"/>
                  </a:cubicBezTo>
                  <a:cubicBezTo>
                    <a:pt x="11186" y="5013"/>
                    <a:pt x="11125" y="4497"/>
                    <a:pt x="10973" y="3980"/>
                  </a:cubicBezTo>
                  <a:cubicBezTo>
                    <a:pt x="10912" y="3798"/>
                    <a:pt x="10852" y="3615"/>
                    <a:pt x="10791" y="3463"/>
                  </a:cubicBezTo>
                  <a:cubicBezTo>
                    <a:pt x="10730" y="3311"/>
                    <a:pt x="10669" y="3190"/>
                    <a:pt x="10608" y="3068"/>
                  </a:cubicBezTo>
                  <a:lnTo>
                    <a:pt x="10477" y="2884"/>
                  </a:lnTo>
                  <a:lnTo>
                    <a:pt x="10477" y="2884"/>
                  </a:lnTo>
                  <a:cubicBezTo>
                    <a:pt x="10637" y="3265"/>
                    <a:pt x="10772" y="3625"/>
                    <a:pt x="10882" y="4010"/>
                  </a:cubicBezTo>
                  <a:cubicBezTo>
                    <a:pt x="11703" y="7050"/>
                    <a:pt x="9757" y="10150"/>
                    <a:pt x="6657" y="10697"/>
                  </a:cubicBezTo>
                  <a:cubicBezTo>
                    <a:pt x="6338" y="10735"/>
                    <a:pt x="6030" y="10761"/>
                    <a:pt x="5719" y="10761"/>
                  </a:cubicBezTo>
                  <a:cubicBezTo>
                    <a:pt x="5528" y="10761"/>
                    <a:pt x="5335" y="10751"/>
                    <a:pt x="5137" y="10728"/>
                  </a:cubicBezTo>
                  <a:cubicBezTo>
                    <a:pt x="4620" y="10667"/>
                    <a:pt x="4104" y="10515"/>
                    <a:pt x="3617" y="10302"/>
                  </a:cubicBezTo>
                  <a:cubicBezTo>
                    <a:pt x="1490" y="9360"/>
                    <a:pt x="243" y="7172"/>
                    <a:pt x="487" y="4862"/>
                  </a:cubicBezTo>
                  <a:cubicBezTo>
                    <a:pt x="608" y="3828"/>
                    <a:pt x="1034" y="2855"/>
                    <a:pt x="1702" y="2035"/>
                  </a:cubicBezTo>
                  <a:cubicBezTo>
                    <a:pt x="2310" y="1305"/>
                    <a:pt x="3101" y="758"/>
                    <a:pt x="4013" y="454"/>
                  </a:cubicBezTo>
                  <a:cubicBezTo>
                    <a:pt x="4582" y="249"/>
                    <a:pt x="5204" y="146"/>
                    <a:pt x="5825" y="146"/>
                  </a:cubicBezTo>
                  <a:cubicBezTo>
                    <a:pt x="6032" y="146"/>
                    <a:pt x="6239" y="158"/>
                    <a:pt x="6444" y="181"/>
                  </a:cubicBezTo>
                  <a:cubicBezTo>
                    <a:pt x="7630" y="333"/>
                    <a:pt x="8754" y="880"/>
                    <a:pt x="9605" y="1731"/>
                  </a:cubicBezTo>
                  <a:cubicBezTo>
                    <a:pt x="9849" y="1999"/>
                    <a:pt x="10074" y="2267"/>
                    <a:pt x="10278" y="2551"/>
                  </a:cubicBezTo>
                  <a:lnTo>
                    <a:pt x="10278" y="2551"/>
                  </a:lnTo>
                  <a:lnTo>
                    <a:pt x="10244" y="2491"/>
                  </a:lnTo>
                  <a:cubicBezTo>
                    <a:pt x="10183" y="2369"/>
                    <a:pt x="10092" y="2247"/>
                    <a:pt x="10001" y="2126"/>
                  </a:cubicBezTo>
                  <a:cubicBezTo>
                    <a:pt x="9909" y="1974"/>
                    <a:pt x="9788" y="1822"/>
                    <a:pt x="9636" y="1700"/>
                  </a:cubicBezTo>
                  <a:cubicBezTo>
                    <a:pt x="9271" y="1305"/>
                    <a:pt x="8845" y="971"/>
                    <a:pt x="8390" y="728"/>
                  </a:cubicBezTo>
                  <a:cubicBezTo>
                    <a:pt x="7573" y="245"/>
                    <a:pt x="6644" y="1"/>
                    <a:pt x="5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5952150" y="2473665"/>
              <a:ext cx="162650" cy="243225"/>
            </a:xfrm>
            <a:custGeom>
              <a:avLst/>
              <a:gdLst/>
              <a:ahLst/>
              <a:cxnLst/>
              <a:rect l="l" t="t" r="r" b="b"/>
              <a:pathLst>
                <a:path w="6506" h="9729" extrusionOk="0">
                  <a:moveTo>
                    <a:pt x="6444" y="1"/>
                  </a:moveTo>
                  <a:cubicBezTo>
                    <a:pt x="6393" y="1"/>
                    <a:pt x="4912" y="2148"/>
                    <a:pt x="3162" y="4834"/>
                  </a:cubicBezTo>
                  <a:cubicBezTo>
                    <a:pt x="1399" y="7509"/>
                    <a:pt x="0" y="9697"/>
                    <a:pt x="61" y="9728"/>
                  </a:cubicBezTo>
                  <a:cubicBezTo>
                    <a:pt x="61" y="9728"/>
                    <a:pt x="62" y="9728"/>
                    <a:pt x="62" y="9728"/>
                  </a:cubicBezTo>
                  <a:cubicBezTo>
                    <a:pt x="112" y="9728"/>
                    <a:pt x="1563" y="7582"/>
                    <a:pt x="3344" y="4925"/>
                  </a:cubicBezTo>
                  <a:cubicBezTo>
                    <a:pt x="5107" y="2251"/>
                    <a:pt x="6505" y="32"/>
                    <a:pt x="6444" y="1"/>
                  </a:cubicBezTo>
                  <a:cubicBezTo>
                    <a:pt x="6444" y="1"/>
                    <a:pt x="6444" y="1"/>
                    <a:pt x="64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6002300" y="2862740"/>
              <a:ext cx="236350" cy="57775"/>
            </a:xfrm>
            <a:custGeom>
              <a:avLst/>
              <a:gdLst/>
              <a:ahLst/>
              <a:cxnLst/>
              <a:rect l="l" t="t" r="r" b="b"/>
              <a:pathLst>
                <a:path w="9454" h="2311" extrusionOk="0">
                  <a:moveTo>
                    <a:pt x="1" y="1"/>
                  </a:moveTo>
                  <a:cubicBezTo>
                    <a:pt x="487" y="122"/>
                    <a:pt x="943" y="214"/>
                    <a:pt x="1399" y="274"/>
                  </a:cubicBezTo>
                  <a:cubicBezTo>
                    <a:pt x="2280" y="426"/>
                    <a:pt x="3466" y="670"/>
                    <a:pt x="4773" y="1004"/>
                  </a:cubicBezTo>
                  <a:cubicBezTo>
                    <a:pt x="6080" y="1308"/>
                    <a:pt x="7235" y="1642"/>
                    <a:pt x="8086" y="1916"/>
                  </a:cubicBezTo>
                  <a:cubicBezTo>
                    <a:pt x="8542" y="2068"/>
                    <a:pt x="8998" y="2189"/>
                    <a:pt x="9454" y="2311"/>
                  </a:cubicBezTo>
                  <a:cubicBezTo>
                    <a:pt x="9332" y="2250"/>
                    <a:pt x="9241" y="2189"/>
                    <a:pt x="9089" y="2159"/>
                  </a:cubicBezTo>
                  <a:cubicBezTo>
                    <a:pt x="8876" y="2037"/>
                    <a:pt x="8542" y="1916"/>
                    <a:pt x="8116" y="1764"/>
                  </a:cubicBezTo>
                  <a:cubicBezTo>
                    <a:pt x="7296" y="1460"/>
                    <a:pt x="6141" y="1095"/>
                    <a:pt x="4834" y="791"/>
                  </a:cubicBezTo>
                  <a:cubicBezTo>
                    <a:pt x="3496" y="457"/>
                    <a:pt x="2311" y="244"/>
                    <a:pt x="1429" y="122"/>
                  </a:cubicBezTo>
                  <a:cubicBezTo>
                    <a:pt x="1004" y="62"/>
                    <a:pt x="639" y="31"/>
                    <a:pt x="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5931625" y="2950140"/>
              <a:ext cx="49425" cy="210500"/>
            </a:xfrm>
            <a:custGeom>
              <a:avLst/>
              <a:gdLst/>
              <a:ahLst/>
              <a:cxnLst/>
              <a:rect l="l" t="t" r="r" b="b"/>
              <a:pathLst>
                <a:path w="1977" h="8420" extrusionOk="0">
                  <a:moveTo>
                    <a:pt x="1" y="0"/>
                  </a:moveTo>
                  <a:cubicBezTo>
                    <a:pt x="92" y="426"/>
                    <a:pt x="183" y="821"/>
                    <a:pt x="305" y="1247"/>
                  </a:cubicBezTo>
                  <a:cubicBezTo>
                    <a:pt x="487" y="2006"/>
                    <a:pt x="761" y="3040"/>
                    <a:pt x="1034" y="4195"/>
                  </a:cubicBezTo>
                  <a:cubicBezTo>
                    <a:pt x="1308" y="5350"/>
                    <a:pt x="1521" y="6414"/>
                    <a:pt x="1673" y="7174"/>
                  </a:cubicBezTo>
                  <a:cubicBezTo>
                    <a:pt x="1733" y="7599"/>
                    <a:pt x="1855" y="8025"/>
                    <a:pt x="1977" y="8420"/>
                  </a:cubicBezTo>
                  <a:cubicBezTo>
                    <a:pt x="1946" y="7994"/>
                    <a:pt x="1916" y="7569"/>
                    <a:pt x="1825" y="7174"/>
                  </a:cubicBezTo>
                  <a:cubicBezTo>
                    <a:pt x="1703" y="6383"/>
                    <a:pt x="1490" y="5320"/>
                    <a:pt x="1217" y="4164"/>
                  </a:cubicBezTo>
                  <a:cubicBezTo>
                    <a:pt x="943" y="2979"/>
                    <a:pt x="669" y="1946"/>
                    <a:pt x="426" y="1186"/>
                  </a:cubicBezTo>
                  <a:cubicBezTo>
                    <a:pt x="335" y="791"/>
                    <a:pt x="183" y="395"/>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5686175" y="2934165"/>
              <a:ext cx="109450" cy="177100"/>
            </a:xfrm>
            <a:custGeom>
              <a:avLst/>
              <a:gdLst/>
              <a:ahLst/>
              <a:cxnLst/>
              <a:rect l="l" t="t" r="r" b="b"/>
              <a:pathLst>
                <a:path w="4378" h="7084" extrusionOk="0">
                  <a:moveTo>
                    <a:pt x="4316" y="1"/>
                  </a:moveTo>
                  <a:cubicBezTo>
                    <a:pt x="4268" y="1"/>
                    <a:pt x="3272" y="1570"/>
                    <a:pt x="2098" y="3496"/>
                  </a:cubicBezTo>
                  <a:cubicBezTo>
                    <a:pt x="913" y="5442"/>
                    <a:pt x="1" y="7053"/>
                    <a:pt x="62" y="7083"/>
                  </a:cubicBezTo>
                  <a:cubicBezTo>
                    <a:pt x="852" y="5959"/>
                    <a:pt x="1582" y="4803"/>
                    <a:pt x="2281" y="3588"/>
                  </a:cubicBezTo>
                  <a:cubicBezTo>
                    <a:pt x="3436" y="1642"/>
                    <a:pt x="4378" y="31"/>
                    <a:pt x="4317" y="1"/>
                  </a:cubicBezTo>
                  <a:cubicBezTo>
                    <a:pt x="4317" y="1"/>
                    <a:pt x="4316" y="1"/>
                    <a:pt x="4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5774325" y="2499515"/>
              <a:ext cx="60825" cy="191525"/>
            </a:xfrm>
            <a:custGeom>
              <a:avLst/>
              <a:gdLst/>
              <a:ahLst/>
              <a:cxnLst/>
              <a:rect l="l" t="t" r="r" b="b"/>
              <a:pathLst>
                <a:path w="2433" h="7661" extrusionOk="0">
                  <a:moveTo>
                    <a:pt x="1" y="1"/>
                  </a:moveTo>
                  <a:cubicBezTo>
                    <a:pt x="305" y="1308"/>
                    <a:pt x="670" y="2584"/>
                    <a:pt x="1095" y="3861"/>
                  </a:cubicBezTo>
                  <a:cubicBezTo>
                    <a:pt x="1733" y="5958"/>
                    <a:pt x="2311" y="7660"/>
                    <a:pt x="2372" y="7660"/>
                  </a:cubicBezTo>
                  <a:cubicBezTo>
                    <a:pt x="2433" y="7630"/>
                    <a:pt x="1946" y="5897"/>
                    <a:pt x="1277" y="3800"/>
                  </a:cubicBezTo>
                  <a:cubicBezTo>
                    <a:pt x="639" y="1672"/>
                    <a:pt x="62"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5586650" y="2784490"/>
              <a:ext cx="158825" cy="15200"/>
            </a:xfrm>
            <a:custGeom>
              <a:avLst/>
              <a:gdLst/>
              <a:ahLst/>
              <a:cxnLst/>
              <a:rect l="l" t="t" r="r" b="b"/>
              <a:pathLst>
                <a:path w="6353" h="608" extrusionOk="0">
                  <a:moveTo>
                    <a:pt x="0" y="0"/>
                  </a:moveTo>
                  <a:cubicBezTo>
                    <a:pt x="1064" y="213"/>
                    <a:pt x="2097" y="334"/>
                    <a:pt x="3161" y="395"/>
                  </a:cubicBezTo>
                  <a:cubicBezTo>
                    <a:pt x="4225" y="547"/>
                    <a:pt x="5289" y="608"/>
                    <a:pt x="6353" y="608"/>
                  </a:cubicBezTo>
                  <a:cubicBezTo>
                    <a:pt x="5319" y="426"/>
                    <a:pt x="4256" y="274"/>
                    <a:pt x="3192" y="213"/>
                  </a:cubicBezTo>
                  <a:cubicBezTo>
                    <a:pt x="2128" y="91"/>
                    <a:pt x="1064" y="0"/>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5761425" y="2720065"/>
              <a:ext cx="227225" cy="210350"/>
            </a:xfrm>
            <a:custGeom>
              <a:avLst/>
              <a:gdLst/>
              <a:ahLst/>
              <a:cxnLst/>
              <a:rect l="l" t="t" r="r" b="b"/>
              <a:pathLst>
                <a:path w="9089" h="8414" extrusionOk="0">
                  <a:moveTo>
                    <a:pt x="4551" y="0"/>
                  </a:moveTo>
                  <a:cubicBezTo>
                    <a:pt x="2530" y="0"/>
                    <a:pt x="724" y="1439"/>
                    <a:pt x="395" y="3519"/>
                  </a:cubicBezTo>
                  <a:cubicBezTo>
                    <a:pt x="0" y="5799"/>
                    <a:pt x="1550" y="7987"/>
                    <a:pt x="3860" y="8352"/>
                  </a:cubicBezTo>
                  <a:cubicBezTo>
                    <a:pt x="4100" y="8394"/>
                    <a:pt x="4337" y="8414"/>
                    <a:pt x="4572" y="8414"/>
                  </a:cubicBezTo>
                  <a:cubicBezTo>
                    <a:pt x="6574" y="8414"/>
                    <a:pt x="8340" y="6955"/>
                    <a:pt x="8693" y="4887"/>
                  </a:cubicBezTo>
                  <a:cubicBezTo>
                    <a:pt x="9088" y="2607"/>
                    <a:pt x="7538" y="449"/>
                    <a:pt x="5228" y="54"/>
                  </a:cubicBezTo>
                  <a:cubicBezTo>
                    <a:pt x="5001" y="18"/>
                    <a:pt x="4775" y="0"/>
                    <a:pt x="45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5817650" y="2800090"/>
              <a:ext cx="107925" cy="26200"/>
            </a:xfrm>
            <a:custGeom>
              <a:avLst/>
              <a:gdLst/>
              <a:ahLst/>
              <a:cxnLst/>
              <a:rect l="l" t="t" r="r" b="b"/>
              <a:pathLst>
                <a:path w="4317" h="1048" extrusionOk="0">
                  <a:moveTo>
                    <a:pt x="1863" y="1"/>
                  </a:moveTo>
                  <a:cubicBezTo>
                    <a:pt x="1440" y="1"/>
                    <a:pt x="1015" y="76"/>
                    <a:pt x="608" y="227"/>
                  </a:cubicBezTo>
                  <a:cubicBezTo>
                    <a:pt x="213" y="379"/>
                    <a:pt x="0" y="561"/>
                    <a:pt x="31" y="592"/>
                  </a:cubicBezTo>
                  <a:cubicBezTo>
                    <a:pt x="31" y="592"/>
                    <a:pt x="274" y="470"/>
                    <a:pt x="669" y="379"/>
                  </a:cubicBezTo>
                  <a:cubicBezTo>
                    <a:pt x="1053" y="255"/>
                    <a:pt x="1445" y="194"/>
                    <a:pt x="1834" y="194"/>
                  </a:cubicBezTo>
                  <a:cubicBezTo>
                    <a:pt x="2494" y="194"/>
                    <a:pt x="3147" y="369"/>
                    <a:pt x="3739" y="713"/>
                  </a:cubicBezTo>
                  <a:cubicBezTo>
                    <a:pt x="3921" y="835"/>
                    <a:pt x="4134" y="926"/>
                    <a:pt x="4317" y="1048"/>
                  </a:cubicBezTo>
                  <a:cubicBezTo>
                    <a:pt x="4195" y="835"/>
                    <a:pt x="4013" y="683"/>
                    <a:pt x="3830" y="592"/>
                  </a:cubicBezTo>
                  <a:cubicBezTo>
                    <a:pt x="3230" y="198"/>
                    <a:pt x="2548" y="1"/>
                    <a:pt x="18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5854125" y="2764715"/>
              <a:ext cx="29650" cy="100325"/>
            </a:xfrm>
            <a:custGeom>
              <a:avLst/>
              <a:gdLst/>
              <a:ahLst/>
              <a:cxnLst/>
              <a:rect l="l" t="t" r="r" b="b"/>
              <a:pathLst>
                <a:path w="1186" h="4013" extrusionOk="0">
                  <a:moveTo>
                    <a:pt x="1186" y="1"/>
                  </a:moveTo>
                  <a:cubicBezTo>
                    <a:pt x="274" y="1125"/>
                    <a:pt x="0" y="2615"/>
                    <a:pt x="456" y="4013"/>
                  </a:cubicBezTo>
                  <a:cubicBezTo>
                    <a:pt x="396" y="3314"/>
                    <a:pt x="426" y="2615"/>
                    <a:pt x="517" y="1946"/>
                  </a:cubicBezTo>
                  <a:cubicBezTo>
                    <a:pt x="669" y="1277"/>
                    <a:pt x="882" y="609"/>
                    <a:pt x="118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34"/>
            <p:cNvGrpSpPr/>
            <p:nvPr/>
          </p:nvGrpSpPr>
          <p:grpSpPr>
            <a:xfrm>
              <a:off x="5914925" y="627915"/>
              <a:ext cx="575250" cy="588925"/>
              <a:chOff x="3519450" y="586225"/>
              <a:chExt cx="575250" cy="588925"/>
            </a:xfrm>
          </p:grpSpPr>
          <p:sp>
            <p:nvSpPr>
              <p:cNvPr id="277" name="Google Shape;277;p34"/>
              <p:cNvSpPr/>
              <p:nvPr/>
            </p:nvSpPr>
            <p:spPr>
              <a:xfrm>
                <a:off x="3519450" y="586225"/>
                <a:ext cx="575250" cy="588925"/>
              </a:xfrm>
              <a:custGeom>
                <a:avLst/>
                <a:gdLst/>
                <a:ahLst/>
                <a:cxnLst/>
                <a:rect l="l" t="t" r="r" b="b"/>
                <a:pathLst>
                  <a:path w="23010" h="23557" extrusionOk="0">
                    <a:moveTo>
                      <a:pt x="11286" y="6701"/>
                    </a:moveTo>
                    <a:cubicBezTo>
                      <a:pt x="12992" y="6701"/>
                      <a:pt x="14709" y="7527"/>
                      <a:pt x="15715" y="9271"/>
                    </a:cubicBezTo>
                    <a:cubicBezTo>
                      <a:pt x="17143" y="11733"/>
                      <a:pt x="16292" y="14864"/>
                      <a:pt x="13830" y="16292"/>
                    </a:cubicBezTo>
                    <a:cubicBezTo>
                      <a:pt x="12991" y="16773"/>
                      <a:pt x="12117" y="16989"/>
                      <a:pt x="11273" y="16989"/>
                    </a:cubicBezTo>
                    <a:cubicBezTo>
                      <a:pt x="8114" y="16989"/>
                      <a:pt x="5363" y="13965"/>
                      <a:pt x="6322" y="10487"/>
                    </a:cubicBezTo>
                    <a:cubicBezTo>
                      <a:pt x="6985" y="8025"/>
                      <a:pt x="9127" y="6701"/>
                      <a:pt x="11286" y="6701"/>
                    </a:cubicBezTo>
                    <a:close/>
                    <a:moveTo>
                      <a:pt x="11854" y="0"/>
                    </a:moveTo>
                    <a:lnTo>
                      <a:pt x="9240" y="274"/>
                    </a:lnTo>
                    <a:lnTo>
                      <a:pt x="9088" y="2493"/>
                    </a:lnTo>
                    <a:lnTo>
                      <a:pt x="7143" y="3496"/>
                    </a:lnTo>
                    <a:lnTo>
                      <a:pt x="5107" y="2037"/>
                    </a:lnTo>
                    <a:lnTo>
                      <a:pt x="3009" y="3557"/>
                    </a:lnTo>
                    <a:lnTo>
                      <a:pt x="4103" y="5897"/>
                    </a:lnTo>
                    <a:lnTo>
                      <a:pt x="2857" y="7782"/>
                    </a:lnTo>
                    <a:lnTo>
                      <a:pt x="578" y="7660"/>
                    </a:lnTo>
                    <a:lnTo>
                      <a:pt x="0" y="10426"/>
                    </a:lnTo>
                    <a:lnTo>
                      <a:pt x="2158" y="11247"/>
                    </a:lnTo>
                    <a:lnTo>
                      <a:pt x="2341" y="13587"/>
                    </a:lnTo>
                    <a:lnTo>
                      <a:pt x="122" y="14864"/>
                    </a:lnTo>
                    <a:lnTo>
                      <a:pt x="1186" y="17295"/>
                    </a:lnTo>
                    <a:lnTo>
                      <a:pt x="3496" y="16931"/>
                    </a:lnTo>
                    <a:lnTo>
                      <a:pt x="5015" y="18694"/>
                    </a:lnTo>
                    <a:lnTo>
                      <a:pt x="4195" y="20882"/>
                    </a:lnTo>
                    <a:lnTo>
                      <a:pt x="6322" y="22372"/>
                    </a:lnTo>
                    <a:lnTo>
                      <a:pt x="7964" y="20578"/>
                    </a:lnTo>
                    <a:lnTo>
                      <a:pt x="10243" y="21217"/>
                    </a:lnTo>
                    <a:lnTo>
                      <a:pt x="10973" y="23557"/>
                    </a:lnTo>
                    <a:lnTo>
                      <a:pt x="13496" y="23405"/>
                    </a:lnTo>
                    <a:lnTo>
                      <a:pt x="13830" y="21277"/>
                    </a:lnTo>
                    <a:lnTo>
                      <a:pt x="16019" y="20031"/>
                    </a:lnTo>
                    <a:lnTo>
                      <a:pt x="17782" y="21460"/>
                    </a:lnTo>
                    <a:lnTo>
                      <a:pt x="20031" y="19758"/>
                    </a:lnTo>
                    <a:lnTo>
                      <a:pt x="18906" y="17782"/>
                    </a:lnTo>
                    <a:lnTo>
                      <a:pt x="20031" y="15806"/>
                    </a:lnTo>
                    <a:lnTo>
                      <a:pt x="22311" y="15958"/>
                    </a:lnTo>
                    <a:lnTo>
                      <a:pt x="23010" y="13374"/>
                    </a:lnTo>
                    <a:lnTo>
                      <a:pt x="21034" y="12311"/>
                    </a:lnTo>
                    <a:lnTo>
                      <a:pt x="20791" y="9970"/>
                    </a:lnTo>
                    <a:lnTo>
                      <a:pt x="22675" y="8663"/>
                    </a:lnTo>
                    <a:lnTo>
                      <a:pt x="21429" y="6475"/>
                    </a:lnTo>
                    <a:lnTo>
                      <a:pt x="19453" y="6779"/>
                    </a:lnTo>
                    <a:lnTo>
                      <a:pt x="17842" y="4742"/>
                    </a:lnTo>
                    <a:lnTo>
                      <a:pt x="18693" y="2706"/>
                    </a:lnTo>
                    <a:lnTo>
                      <a:pt x="16505" y="1277"/>
                    </a:lnTo>
                    <a:lnTo>
                      <a:pt x="14864" y="2918"/>
                    </a:lnTo>
                    <a:lnTo>
                      <a:pt x="12705" y="2523"/>
                    </a:lnTo>
                    <a:lnTo>
                      <a:pt x="118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3732200" y="825550"/>
                <a:ext cx="133625" cy="106075"/>
              </a:xfrm>
              <a:custGeom>
                <a:avLst/>
                <a:gdLst/>
                <a:ahLst/>
                <a:cxnLst/>
                <a:rect l="l" t="t" r="r" b="b"/>
                <a:pathLst>
                  <a:path w="5345" h="4243" extrusionOk="0">
                    <a:moveTo>
                      <a:pt x="2676" y="1"/>
                    </a:moveTo>
                    <a:cubicBezTo>
                      <a:pt x="2323" y="1"/>
                      <a:pt x="1967" y="89"/>
                      <a:pt x="1642" y="276"/>
                    </a:cubicBezTo>
                    <a:cubicBezTo>
                      <a:pt x="1" y="1218"/>
                      <a:pt x="305" y="3680"/>
                      <a:pt x="2129" y="4166"/>
                    </a:cubicBezTo>
                    <a:cubicBezTo>
                      <a:pt x="2323" y="4218"/>
                      <a:pt x="2513" y="4242"/>
                      <a:pt x="2697" y="4242"/>
                    </a:cubicBezTo>
                    <a:cubicBezTo>
                      <a:pt x="4242" y="4242"/>
                      <a:pt x="5345" y="2533"/>
                      <a:pt x="4530" y="1066"/>
                    </a:cubicBezTo>
                    <a:cubicBezTo>
                      <a:pt x="4139" y="387"/>
                      <a:pt x="3414" y="1"/>
                      <a:pt x="26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4"/>
            <p:cNvGrpSpPr/>
            <p:nvPr/>
          </p:nvGrpSpPr>
          <p:grpSpPr>
            <a:xfrm>
              <a:off x="3809475" y="2556015"/>
              <a:ext cx="1447600" cy="1483325"/>
              <a:chOff x="1337800" y="1599925"/>
              <a:chExt cx="1447600" cy="1483325"/>
            </a:xfrm>
          </p:grpSpPr>
          <p:sp>
            <p:nvSpPr>
              <p:cNvPr id="280" name="Google Shape;280;p34"/>
              <p:cNvSpPr/>
              <p:nvPr/>
            </p:nvSpPr>
            <p:spPr>
              <a:xfrm>
                <a:off x="1337800" y="1599925"/>
                <a:ext cx="1447600" cy="1483325"/>
              </a:xfrm>
              <a:custGeom>
                <a:avLst/>
                <a:gdLst/>
                <a:ahLst/>
                <a:cxnLst/>
                <a:rect l="l" t="t" r="r" b="b"/>
                <a:pathLst>
                  <a:path w="57904" h="59333" extrusionOk="0">
                    <a:moveTo>
                      <a:pt x="28392" y="16853"/>
                    </a:moveTo>
                    <a:cubicBezTo>
                      <a:pt x="32981" y="16853"/>
                      <a:pt x="37270" y="19273"/>
                      <a:pt x="39575" y="23314"/>
                    </a:cubicBezTo>
                    <a:cubicBezTo>
                      <a:pt x="43162" y="29514"/>
                      <a:pt x="41004" y="37417"/>
                      <a:pt x="34803" y="40973"/>
                    </a:cubicBezTo>
                    <a:cubicBezTo>
                      <a:pt x="32800" y="42116"/>
                      <a:pt x="30578" y="42682"/>
                      <a:pt x="28364" y="42682"/>
                    </a:cubicBezTo>
                    <a:cubicBezTo>
                      <a:pt x="25572" y="42682"/>
                      <a:pt x="22793" y="41781"/>
                      <a:pt x="20487" y="40001"/>
                    </a:cubicBezTo>
                    <a:cubicBezTo>
                      <a:pt x="16353" y="36809"/>
                      <a:pt x="14560" y="31429"/>
                      <a:pt x="15927" y="26383"/>
                    </a:cubicBezTo>
                    <a:cubicBezTo>
                      <a:pt x="17295" y="21338"/>
                      <a:pt x="21551" y="17630"/>
                      <a:pt x="26718" y="16961"/>
                    </a:cubicBezTo>
                    <a:cubicBezTo>
                      <a:pt x="27278" y="16889"/>
                      <a:pt x="27837" y="16853"/>
                      <a:pt x="28392" y="16853"/>
                    </a:cubicBezTo>
                    <a:close/>
                    <a:moveTo>
                      <a:pt x="29849" y="0"/>
                    </a:moveTo>
                    <a:lnTo>
                      <a:pt x="23283" y="669"/>
                    </a:lnTo>
                    <a:lnTo>
                      <a:pt x="22888" y="6231"/>
                    </a:lnTo>
                    <a:lnTo>
                      <a:pt x="17994" y="8724"/>
                    </a:lnTo>
                    <a:lnTo>
                      <a:pt x="12827" y="5076"/>
                    </a:lnTo>
                    <a:lnTo>
                      <a:pt x="7569" y="8906"/>
                    </a:lnTo>
                    <a:lnTo>
                      <a:pt x="10274" y="14772"/>
                    </a:lnTo>
                    <a:lnTo>
                      <a:pt x="7143" y="19484"/>
                    </a:lnTo>
                    <a:lnTo>
                      <a:pt x="1459" y="19180"/>
                    </a:lnTo>
                    <a:lnTo>
                      <a:pt x="0" y="26201"/>
                    </a:lnTo>
                    <a:lnTo>
                      <a:pt x="5410" y="28298"/>
                    </a:lnTo>
                    <a:lnTo>
                      <a:pt x="5866" y="34195"/>
                    </a:lnTo>
                    <a:lnTo>
                      <a:pt x="243" y="37417"/>
                    </a:lnTo>
                    <a:lnTo>
                      <a:pt x="2918" y="43496"/>
                    </a:lnTo>
                    <a:lnTo>
                      <a:pt x="8724" y="42584"/>
                    </a:lnTo>
                    <a:lnTo>
                      <a:pt x="12553" y="47022"/>
                    </a:lnTo>
                    <a:lnTo>
                      <a:pt x="10547" y="52554"/>
                    </a:lnTo>
                    <a:lnTo>
                      <a:pt x="15867" y="56323"/>
                    </a:lnTo>
                    <a:lnTo>
                      <a:pt x="20031" y="51825"/>
                    </a:lnTo>
                    <a:lnTo>
                      <a:pt x="25776" y="53375"/>
                    </a:lnTo>
                    <a:lnTo>
                      <a:pt x="27569" y="59332"/>
                    </a:lnTo>
                    <a:lnTo>
                      <a:pt x="33982" y="58907"/>
                    </a:lnTo>
                    <a:lnTo>
                      <a:pt x="34803" y="53557"/>
                    </a:lnTo>
                    <a:lnTo>
                      <a:pt x="40274" y="50426"/>
                    </a:lnTo>
                    <a:lnTo>
                      <a:pt x="44773" y="53983"/>
                    </a:lnTo>
                    <a:lnTo>
                      <a:pt x="50457" y="49758"/>
                    </a:lnTo>
                    <a:lnTo>
                      <a:pt x="47569" y="44773"/>
                    </a:lnTo>
                    <a:lnTo>
                      <a:pt x="50366" y="39758"/>
                    </a:lnTo>
                    <a:lnTo>
                      <a:pt x="56110" y="40183"/>
                    </a:lnTo>
                    <a:lnTo>
                      <a:pt x="57904" y="33618"/>
                    </a:lnTo>
                    <a:lnTo>
                      <a:pt x="52980" y="30973"/>
                    </a:lnTo>
                    <a:lnTo>
                      <a:pt x="52311" y="25016"/>
                    </a:lnTo>
                    <a:lnTo>
                      <a:pt x="57114" y="21794"/>
                    </a:lnTo>
                    <a:lnTo>
                      <a:pt x="53952" y="16292"/>
                    </a:lnTo>
                    <a:lnTo>
                      <a:pt x="48998" y="17022"/>
                    </a:lnTo>
                    <a:lnTo>
                      <a:pt x="44925" y="11915"/>
                    </a:lnTo>
                    <a:lnTo>
                      <a:pt x="47022" y="6809"/>
                    </a:lnTo>
                    <a:lnTo>
                      <a:pt x="41551" y="3161"/>
                    </a:lnTo>
                    <a:lnTo>
                      <a:pt x="37448" y="7295"/>
                    </a:lnTo>
                    <a:lnTo>
                      <a:pt x="32037" y="6353"/>
                    </a:lnTo>
                    <a:lnTo>
                      <a:pt x="298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893275" y="2201725"/>
                <a:ext cx="297125" cy="266725"/>
              </a:xfrm>
              <a:custGeom>
                <a:avLst/>
                <a:gdLst/>
                <a:ahLst/>
                <a:cxnLst/>
                <a:rect l="l" t="t" r="r" b="b"/>
                <a:pathLst>
                  <a:path w="11885" h="10669" extrusionOk="0">
                    <a:moveTo>
                      <a:pt x="5922" y="0"/>
                    </a:moveTo>
                    <a:cubicBezTo>
                      <a:pt x="3616" y="0"/>
                      <a:pt x="1497" y="1508"/>
                      <a:pt x="821" y="3862"/>
                    </a:cubicBezTo>
                    <a:cubicBezTo>
                      <a:pt x="0" y="6688"/>
                      <a:pt x="1642" y="9637"/>
                      <a:pt x="4468" y="10457"/>
                    </a:cubicBezTo>
                    <a:cubicBezTo>
                      <a:pt x="4962" y="10601"/>
                      <a:pt x="5459" y="10669"/>
                      <a:pt x="5948" y="10669"/>
                    </a:cubicBezTo>
                    <a:cubicBezTo>
                      <a:pt x="8260" y="10669"/>
                      <a:pt x="10387" y="9143"/>
                      <a:pt x="11064" y="6810"/>
                    </a:cubicBezTo>
                    <a:cubicBezTo>
                      <a:pt x="11885" y="3983"/>
                      <a:pt x="10244" y="1035"/>
                      <a:pt x="7417" y="214"/>
                    </a:cubicBezTo>
                    <a:cubicBezTo>
                      <a:pt x="6918" y="69"/>
                      <a:pt x="6416" y="0"/>
                      <a:pt x="59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34"/>
            <p:cNvSpPr/>
            <p:nvPr/>
          </p:nvSpPr>
          <p:spPr>
            <a:xfrm>
              <a:off x="7839725" y="2431890"/>
              <a:ext cx="138325" cy="224225"/>
            </a:xfrm>
            <a:custGeom>
              <a:avLst/>
              <a:gdLst/>
              <a:ahLst/>
              <a:cxnLst/>
              <a:rect l="l" t="t" r="r" b="b"/>
              <a:pathLst>
                <a:path w="5533" h="8969" extrusionOk="0">
                  <a:moveTo>
                    <a:pt x="5470" y="0"/>
                  </a:moveTo>
                  <a:cubicBezTo>
                    <a:pt x="5392" y="0"/>
                    <a:pt x="4153" y="1965"/>
                    <a:pt x="2645" y="4408"/>
                  </a:cubicBezTo>
                  <a:cubicBezTo>
                    <a:pt x="1155" y="6900"/>
                    <a:pt x="0" y="8937"/>
                    <a:pt x="61" y="8967"/>
                  </a:cubicBezTo>
                  <a:cubicBezTo>
                    <a:pt x="62" y="8968"/>
                    <a:pt x="63" y="8969"/>
                    <a:pt x="65" y="8969"/>
                  </a:cubicBezTo>
                  <a:cubicBezTo>
                    <a:pt x="159" y="8969"/>
                    <a:pt x="1391" y="7015"/>
                    <a:pt x="2888" y="4560"/>
                  </a:cubicBezTo>
                  <a:cubicBezTo>
                    <a:pt x="4377" y="2067"/>
                    <a:pt x="5532" y="31"/>
                    <a:pt x="5472" y="1"/>
                  </a:cubicBezTo>
                  <a:cubicBezTo>
                    <a:pt x="5471" y="0"/>
                    <a:pt x="5471" y="0"/>
                    <a:pt x="54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34"/>
            <p:cNvGrpSpPr/>
            <p:nvPr/>
          </p:nvGrpSpPr>
          <p:grpSpPr>
            <a:xfrm>
              <a:off x="7374675" y="1558765"/>
              <a:ext cx="1447625" cy="1482575"/>
              <a:chOff x="4979200" y="1517075"/>
              <a:chExt cx="1447625" cy="1482575"/>
            </a:xfrm>
          </p:grpSpPr>
          <p:sp>
            <p:nvSpPr>
              <p:cNvPr id="284" name="Google Shape;284;p34"/>
              <p:cNvSpPr/>
              <p:nvPr/>
            </p:nvSpPr>
            <p:spPr>
              <a:xfrm>
                <a:off x="4979200" y="1517075"/>
                <a:ext cx="1447625" cy="1482575"/>
              </a:xfrm>
              <a:custGeom>
                <a:avLst/>
                <a:gdLst/>
                <a:ahLst/>
                <a:cxnLst/>
                <a:rect l="l" t="t" r="r" b="b"/>
                <a:pathLst>
                  <a:path w="57905" h="59303" extrusionOk="0">
                    <a:moveTo>
                      <a:pt x="28378" y="16825"/>
                    </a:moveTo>
                    <a:cubicBezTo>
                      <a:pt x="32972" y="16825"/>
                      <a:pt x="37268" y="19270"/>
                      <a:pt x="39575" y="23314"/>
                    </a:cubicBezTo>
                    <a:cubicBezTo>
                      <a:pt x="43162" y="29515"/>
                      <a:pt x="41004" y="37418"/>
                      <a:pt x="34803" y="40974"/>
                    </a:cubicBezTo>
                    <a:cubicBezTo>
                      <a:pt x="32812" y="42110"/>
                      <a:pt x="30604" y="42670"/>
                      <a:pt x="28403" y="42670"/>
                    </a:cubicBezTo>
                    <a:cubicBezTo>
                      <a:pt x="25598" y="42670"/>
                      <a:pt x="22804" y="41760"/>
                      <a:pt x="20487" y="39971"/>
                    </a:cubicBezTo>
                    <a:cubicBezTo>
                      <a:pt x="16353" y="36780"/>
                      <a:pt x="14560" y="31430"/>
                      <a:pt x="15928" y="26384"/>
                    </a:cubicBezTo>
                    <a:cubicBezTo>
                      <a:pt x="17295" y="21339"/>
                      <a:pt x="21551" y="17630"/>
                      <a:pt x="26718" y="16931"/>
                    </a:cubicBezTo>
                    <a:cubicBezTo>
                      <a:pt x="27274" y="16860"/>
                      <a:pt x="27828" y="16825"/>
                      <a:pt x="28378" y="16825"/>
                    </a:cubicBezTo>
                    <a:close/>
                    <a:moveTo>
                      <a:pt x="29849" y="1"/>
                    </a:moveTo>
                    <a:lnTo>
                      <a:pt x="23253" y="700"/>
                    </a:lnTo>
                    <a:lnTo>
                      <a:pt x="22888" y="6262"/>
                    </a:lnTo>
                    <a:lnTo>
                      <a:pt x="17994" y="8725"/>
                    </a:lnTo>
                    <a:lnTo>
                      <a:pt x="12797" y="5077"/>
                    </a:lnTo>
                    <a:lnTo>
                      <a:pt x="7538" y="8907"/>
                    </a:lnTo>
                    <a:lnTo>
                      <a:pt x="10274" y="14773"/>
                    </a:lnTo>
                    <a:lnTo>
                      <a:pt x="7143" y="19485"/>
                    </a:lnTo>
                    <a:lnTo>
                      <a:pt x="1459" y="19211"/>
                    </a:lnTo>
                    <a:lnTo>
                      <a:pt x="0" y="26202"/>
                    </a:lnTo>
                    <a:lnTo>
                      <a:pt x="5411" y="28269"/>
                    </a:lnTo>
                    <a:lnTo>
                      <a:pt x="5867" y="34166"/>
                    </a:lnTo>
                    <a:lnTo>
                      <a:pt x="274" y="37388"/>
                    </a:lnTo>
                    <a:lnTo>
                      <a:pt x="2918" y="43467"/>
                    </a:lnTo>
                    <a:lnTo>
                      <a:pt x="8754" y="42555"/>
                    </a:lnTo>
                    <a:lnTo>
                      <a:pt x="12584" y="46993"/>
                    </a:lnTo>
                    <a:lnTo>
                      <a:pt x="10578" y="52525"/>
                    </a:lnTo>
                    <a:lnTo>
                      <a:pt x="15897" y="56294"/>
                    </a:lnTo>
                    <a:lnTo>
                      <a:pt x="20031" y="51795"/>
                    </a:lnTo>
                    <a:lnTo>
                      <a:pt x="25806" y="53345"/>
                    </a:lnTo>
                    <a:lnTo>
                      <a:pt x="27600" y="59303"/>
                    </a:lnTo>
                    <a:lnTo>
                      <a:pt x="33983" y="58877"/>
                    </a:lnTo>
                    <a:lnTo>
                      <a:pt x="34803" y="53558"/>
                    </a:lnTo>
                    <a:lnTo>
                      <a:pt x="40305" y="50397"/>
                    </a:lnTo>
                    <a:lnTo>
                      <a:pt x="44803" y="53984"/>
                    </a:lnTo>
                    <a:lnTo>
                      <a:pt x="50457" y="49759"/>
                    </a:lnTo>
                    <a:lnTo>
                      <a:pt x="47600" y="44743"/>
                    </a:lnTo>
                    <a:lnTo>
                      <a:pt x="50396" y="39728"/>
                    </a:lnTo>
                    <a:lnTo>
                      <a:pt x="56141" y="40154"/>
                    </a:lnTo>
                    <a:lnTo>
                      <a:pt x="57904" y="33649"/>
                    </a:lnTo>
                    <a:lnTo>
                      <a:pt x="52980" y="30974"/>
                    </a:lnTo>
                    <a:lnTo>
                      <a:pt x="52311" y="25017"/>
                    </a:lnTo>
                    <a:lnTo>
                      <a:pt x="57114" y="21764"/>
                    </a:lnTo>
                    <a:lnTo>
                      <a:pt x="53953" y="16293"/>
                    </a:lnTo>
                    <a:lnTo>
                      <a:pt x="49028" y="17023"/>
                    </a:lnTo>
                    <a:lnTo>
                      <a:pt x="44955" y="11886"/>
                    </a:lnTo>
                    <a:lnTo>
                      <a:pt x="47053" y="6779"/>
                    </a:lnTo>
                    <a:lnTo>
                      <a:pt x="41551" y="3132"/>
                    </a:lnTo>
                    <a:lnTo>
                      <a:pt x="37448" y="7296"/>
                    </a:lnTo>
                    <a:lnTo>
                      <a:pt x="32037" y="6354"/>
                    </a:lnTo>
                    <a:lnTo>
                      <a:pt x="29849"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5535425" y="2118575"/>
                <a:ext cx="296400" cy="266675"/>
              </a:xfrm>
              <a:custGeom>
                <a:avLst/>
                <a:gdLst/>
                <a:ahLst/>
                <a:cxnLst/>
                <a:rect l="l" t="t" r="r" b="b"/>
                <a:pathLst>
                  <a:path w="11856" h="10667" extrusionOk="0">
                    <a:moveTo>
                      <a:pt x="5904" y="1"/>
                    </a:moveTo>
                    <a:cubicBezTo>
                      <a:pt x="3571" y="1"/>
                      <a:pt x="1418" y="1558"/>
                      <a:pt x="761" y="3935"/>
                    </a:cubicBezTo>
                    <a:cubicBezTo>
                      <a:pt x="1" y="6762"/>
                      <a:pt x="1673" y="9710"/>
                      <a:pt x="4499" y="10470"/>
                    </a:cubicBezTo>
                    <a:cubicBezTo>
                      <a:pt x="4979" y="10603"/>
                      <a:pt x="5461" y="10666"/>
                      <a:pt x="5934" y="10666"/>
                    </a:cubicBezTo>
                    <a:cubicBezTo>
                      <a:pt x="8277" y="10666"/>
                      <a:pt x="10407" y="9114"/>
                      <a:pt x="11065" y="6762"/>
                    </a:cubicBezTo>
                    <a:cubicBezTo>
                      <a:pt x="11855" y="3905"/>
                      <a:pt x="10183" y="987"/>
                      <a:pt x="7326" y="197"/>
                    </a:cubicBezTo>
                    <a:cubicBezTo>
                      <a:pt x="6852" y="64"/>
                      <a:pt x="6374" y="1"/>
                      <a:pt x="5904"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4"/>
            <p:cNvGrpSpPr/>
            <p:nvPr/>
          </p:nvGrpSpPr>
          <p:grpSpPr>
            <a:xfrm>
              <a:off x="6645925" y="2682665"/>
              <a:ext cx="712050" cy="730275"/>
              <a:chOff x="4250450" y="2640975"/>
              <a:chExt cx="712050" cy="730275"/>
            </a:xfrm>
          </p:grpSpPr>
          <p:sp>
            <p:nvSpPr>
              <p:cNvPr id="287" name="Google Shape;287;p34"/>
              <p:cNvSpPr/>
              <p:nvPr/>
            </p:nvSpPr>
            <p:spPr>
              <a:xfrm>
                <a:off x="4250450" y="2640975"/>
                <a:ext cx="712050" cy="730275"/>
              </a:xfrm>
              <a:custGeom>
                <a:avLst/>
                <a:gdLst/>
                <a:ahLst/>
                <a:cxnLst/>
                <a:rect l="l" t="t" r="r" b="b"/>
                <a:pathLst>
                  <a:path w="28482" h="29211" extrusionOk="0">
                    <a:moveTo>
                      <a:pt x="14000" y="8296"/>
                    </a:moveTo>
                    <a:cubicBezTo>
                      <a:pt x="16115" y="8296"/>
                      <a:pt x="18239" y="9320"/>
                      <a:pt x="19484" y="11490"/>
                    </a:cubicBezTo>
                    <a:cubicBezTo>
                      <a:pt x="21217" y="14529"/>
                      <a:pt x="20183" y="18420"/>
                      <a:pt x="17144" y="20183"/>
                    </a:cubicBezTo>
                    <a:cubicBezTo>
                      <a:pt x="16105" y="20773"/>
                      <a:pt x="15025" y="21038"/>
                      <a:pt x="13980" y="21038"/>
                    </a:cubicBezTo>
                    <a:cubicBezTo>
                      <a:pt x="10071" y="21038"/>
                      <a:pt x="6661" y="17326"/>
                      <a:pt x="7812" y="13009"/>
                    </a:cubicBezTo>
                    <a:cubicBezTo>
                      <a:pt x="8646" y="9948"/>
                      <a:pt x="11315" y="8296"/>
                      <a:pt x="14000" y="8296"/>
                    </a:cubicBezTo>
                    <a:close/>
                    <a:moveTo>
                      <a:pt x="14682" y="0"/>
                    </a:moveTo>
                    <a:lnTo>
                      <a:pt x="11460" y="365"/>
                    </a:lnTo>
                    <a:lnTo>
                      <a:pt x="11278" y="3100"/>
                    </a:lnTo>
                    <a:lnTo>
                      <a:pt x="8846" y="4316"/>
                    </a:lnTo>
                    <a:lnTo>
                      <a:pt x="6323" y="2492"/>
                    </a:lnTo>
                    <a:lnTo>
                      <a:pt x="3739" y="4407"/>
                    </a:lnTo>
                    <a:lnTo>
                      <a:pt x="5077" y="7295"/>
                    </a:lnTo>
                    <a:lnTo>
                      <a:pt x="3527" y="9635"/>
                    </a:lnTo>
                    <a:lnTo>
                      <a:pt x="730" y="9483"/>
                    </a:lnTo>
                    <a:lnTo>
                      <a:pt x="1" y="12918"/>
                    </a:lnTo>
                    <a:lnTo>
                      <a:pt x="2676" y="13952"/>
                    </a:lnTo>
                    <a:lnTo>
                      <a:pt x="2888" y="16839"/>
                    </a:lnTo>
                    <a:lnTo>
                      <a:pt x="122" y="18420"/>
                    </a:lnTo>
                    <a:lnTo>
                      <a:pt x="1460" y="21429"/>
                    </a:lnTo>
                    <a:lnTo>
                      <a:pt x="4317" y="20973"/>
                    </a:lnTo>
                    <a:lnTo>
                      <a:pt x="6201" y="23161"/>
                    </a:lnTo>
                    <a:lnTo>
                      <a:pt x="5229" y="25867"/>
                    </a:lnTo>
                    <a:lnTo>
                      <a:pt x="7843" y="27721"/>
                    </a:lnTo>
                    <a:lnTo>
                      <a:pt x="9879" y="25502"/>
                    </a:lnTo>
                    <a:lnTo>
                      <a:pt x="12706" y="26262"/>
                    </a:lnTo>
                    <a:lnTo>
                      <a:pt x="13588" y="29210"/>
                    </a:lnTo>
                    <a:lnTo>
                      <a:pt x="16718" y="28997"/>
                    </a:lnTo>
                    <a:lnTo>
                      <a:pt x="17144" y="26353"/>
                    </a:lnTo>
                    <a:lnTo>
                      <a:pt x="19849" y="24803"/>
                    </a:lnTo>
                    <a:lnTo>
                      <a:pt x="22038" y="26566"/>
                    </a:lnTo>
                    <a:lnTo>
                      <a:pt x="24834" y="24499"/>
                    </a:lnTo>
                    <a:lnTo>
                      <a:pt x="23436" y="22037"/>
                    </a:lnTo>
                    <a:lnTo>
                      <a:pt x="24804" y="19575"/>
                    </a:lnTo>
                    <a:lnTo>
                      <a:pt x="27630" y="19788"/>
                    </a:lnTo>
                    <a:lnTo>
                      <a:pt x="28482" y="16566"/>
                    </a:lnTo>
                    <a:lnTo>
                      <a:pt x="26080" y="15259"/>
                    </a:lnTo>
                    <a:lnTo>
                      <a:pt x="25746" y="12341"/>
                    </a:lnTo>
                    <a:lnTo>
                      <a:pt x="28086" y="10730"/>
                    </a:lnTo>
                    <a:lnTo>
                      <a:pt x="26536" y="8024"/>
                    </a:lnTo>
                    <a:lnTo>
                      <a:pt x="24105" y="8389"/>
                    </a:lnTo>
                    <a:lnTo>
                      <a:pt x="22098" y="5866"/>
                    </a:lnTo>
                    <a:lnTo>
                      <a:pt x="23132" y="3374"/>
                    </a:lnTo>
                    <a:lnTo>
                      <a:pt x="20427" y="1581"/>
                    </a:lnTo>
                    <a:lnTo>
                      <a:pt x="18421" y="3617"/>
                    </a:lnTo>
                    <a:lnTo>
                      <a:pt x="15776" y="3131"/>
                    </a:lnTo>
                    <a:lnTo>
                      <a:pt x="146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523250" y="2937400"/>
                <a:ext cx="147450" cy="131325"/>
              </a:xfrm>
              <a:custGeom>
                <a:avLst/>
                <a:gdLst/>
                <a:ahLst/>
                <a:cxnLst/>
                <a:rect l="l" t="t" r="r" b="b"/>
                <a:pathLst>
                  <a:path w="5898" h="5253" extrusionOk="0">
                    <a:moveTo>
                      <a:pt x="2965" y="1"/>
                    </a:moveTo>
                    <a:cubicBezTo>
                      <a:pt x="1858" y="1"/>
                      <a:pt x="827" y="711"/>
                      <a:pt x="457" y="1821"/>
                    </a:cubicBezTo>
                    <a:cubicBezTo>
                      <a:pt x="1" y="3189"/>
                      <a:pt x="761" y="4678"/>
                      <a:pt x="2159" y="5134"/>
                    </a:cubicBezTo>
                    <a:cubicBezTo>
                      <a:pt x="2416" y="5214"/>
                      <a:pt x="2678" y="5252"/>
                      <a:pt x="2936" y="5252"/>
                    </a:cubicBezTo>
                    <a:cubicBezTo>
                      <a:pt x="4049" y="5252"/>
                      <a:pt x="5096" y="4543"/>
                      <a:pt x="5442" y="3432"/>
                    </a:cubicBezTo>
                    <a:cubicBezTo>
                      <a:pt x="5898" y="2064"/>
                      <a:pt x="5138" y="575"/>
                      <a:pt x="3739" y="119"/>
                    </a:cubicBezTo>
                    <a:cubicBezTo>
                      <a:pt x="3482" y="39"/>
                      <a:pt x="3222" y="1"/>
                      <a:pt x="29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4"/>
            <p:cNvSpPr/>
            <p:nvPr/>
          </p:nvSpPr>
          <p:spPr>
            <a:xfrm>
              <a:off x="6683175" y="622590"/>
              <a:ext cx="1142125" cy="1170250"/>
            </a:xfrm>
            <a:custGeom>
              <a:avLst/>
              <a:gdLst/>
              <a:ahLst/>
              <a:cxnLst/>
              <a:rect l="l" t="t" r="r" b="b"/>
              <a:pathLst>
                <a:path w="45685" h="46810" extrusionOk="0">
                  <a:moveTo>
                    <a:pt x="22432" y="13277"/>
                  </a:moveTo>
                  <a:cubicBezTo>
                    <a:pt x="25829" y="13277"/>
                    <a:pt x="29246" y="14930"/>
                    <a:pt x="31247" y="18420"/>
                  </a:cubicBezTo>
                  <a:cubicBezTo>
                    <a:pt x="34043" y="23314"/>
                    <a:pt x="32372" y="29545"/>
                    <a:pt x="27478" y="32342"/>
                  </a:cubicBezTo>
                  <a:cubicBezTo>
                    <a:pt x="25806" y="33299"/>
                    <a:pt x="24067" y="33730"/>
                    <a:pt x="22386" y="33730"/>
                  </a:cubicBezTo>
                  <a:cubicBezTo>
                    <a:pt x="16118" y="33730"/>
                    <a:pt x="10660" y="27748"/>
                    <a:pt x="12554" y="20822"/>
                  </a:cubicBezTo>
                  <a:cubicBezTo>
                    <a:pt x="13877" y="15917"/>
                    <a:pt x="18138" y="13277"/>
                    <a:pt x="22432" y="13277"/>
                  </a:cubicBezTo>
                  <a:close/>
                  <a:moveTo>
                    <a:pt x="23557" y="1"/>
                  </a:moveTo>
                  <a:lnTo>
                    <a:pt x="18390" y="548"/>
                  </a:lnTo>
                  <a:lnTo>
                    <a:pt x="18086" y="4925"/>
                  </a:lnTo>
                  <a:lnTo>
                    <a:pt x="14195" y="6900"/>
                  </a:lnTo>
                  <a:lnTo>
                    <a:pt x="10122" y="4013"/>
                  </a:lnTo>
                  <a:lnTo>
                    <a:pt x="5958" y="7052"/>
                  </a:lnTo>
                  <a:lnTo>
                    <a:pt x="8116" y="11703"/>
                  </a:lnTo>
                  <a:lnTo>
                    <a:pt x="5654" y="15411"/>
                  </a:lnTo>
                  <a:lnTo>
                    <a:pt x="1155" y="15168"/>
                  </a:lnTo>
                  <a:lnTo>
                    <a:pt x="0" y="20700"/>
                  </a:lnTo>
                  <a:lnTo>
                    <a:pt x="4256" y="22341"/>
                  </a:lnTo>
                  <a:lnTo>
                    <a:pt x="4651" y="26992"/>
                  </a:lnTo>
                  <a:lnTo>
                    <a:pt x="213" y="29515"/>
                  </a:lnTo>
                  <a:lnTo>
                    <a:pt x="2341" y="34317"/>
                  </a:lnTo>
                  <a:lnTo>
                    <a:pt x="6900" y="33618"/>
                  </a:lnTo>
                  <a:lnTo>
                    <a:pt x="9940" y="37114"/>
                  </a:lnTo>
                  <a:lnTo>
                    <a:pt x="8359" y="41460"/>
                  </a:lnTo>
                  <a:lnTo>
                    <a:pt x="12554" y="44439"/>
                  </a:lnTo>
                  <a:lnTo>
                    <a:pt x="15836" y="40883"/>
                  </a:lnTo>
                  <a:lnTo>
                    <a:pt x="20396" y="42129"/>
                  </a:lnTo>
                  <a:lnTo>
                    <a:pt x="21794" y="46810"/>
                  </a:lnTo>
                  <a:lnTo>
                    <a:pt x="26870" y="46475"/>
                  </a:lnTo>
                  <a:lnTo>
                    <a:pt x="27508" y="42250"/>
                  </a:lnTo>
                  <a:lnTo>
                    <a:pt x="31824" y="39788"/>
                  </a:lnTo>
                  <a:lnTo>
                    <a:pt x="35381" y="42615"/>
                  </a:lnTo>
                  <a:lnTo>
                    <a:pt x="39819" y="39272"/>
                  </a:lnTo>
                  <a:lnTo>
                    <a:pt x="37539" y="35320"/>
                  </a:lnTo>
                  <a:lnTo>
                    <a:pt x="39758" y="31369"/>
                  </a:lnTo>
                  <a:lnTo>
                    <a:pt x="44317" y="31703"/>
                  </a:lnTo>
                  <a:lnTo>
                    <a:pt x="45685" y="26566"/>
                  </a:lnTo>
                  <a:lnTo>
                    <a:pt x="41794" y="24439"/>
                  </a:lnTo>
                  <a:lnTo>
                    <a:pt x="41277" y="19758"/>
                  </a:lnTo>
                  <a:lnTo>
                    <a:pt x="45077" y="17205"/>
                  </a:lnTo>
                  <a:lnTo>
                    <a:pt x="42585" y="12858"/>
                  </a:lnTo>
                  <a:lnTo>
                    <a:pt x="38694" y="13435"/>
                  </a:lnTo>
                  <a:lnTo>
                    <a:pt x="35472" y="9423"/>
                  </a:lnTo>
                  <a:lnTo>
                    <a:pt x="37144" y="5381"/>
                  </a:lnTo>
                  <a:lnTo>
                    <a:pt x="32797" y="2493"/>
                  </a:lnTo>
                  <a:lnTo>
                    <a:pt x="29575" y="5776"/>
                  </a:lnTo>
                  <a:lnTo>
                    <a:pt x="25289" y="5016"/>
                  </a:lnTo>
                  <a:lnTo>
                    <a:pt x="2355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7137588" y="1102715"/>
              <a:ext cx="233300" cy="210000"/>
            </a:xfrm>
            <a:custGeom>
              <a:avLst/>
              <a:gdLst/>
              <a:ahLst/>
              <a:cxnLst/>
              <a:rect l="l" t="t" r="r" b="b"/>
              <a:pathLst>
                <a:path w="9332" h="8400" extrusionOk="0">
                  <a:moveTo>
                    <a:pt x="4657" y="1"/>
                  </a:moveTo>
                  <a:cubicBezTo>
                    <a:pt x="4284" y="1"/>
                    <a:pt x="3904" y="50"/>
                    <a:pt x="3526" y="152"/>
                  </a:cubicBezTo>
                  <a:cubicBezTo>
                    <a:pt x="1307" y="790"/>
                    <a:pt x="0" y="3100"/>
                    <a:pt x="638" y="5350"/>
                  </a:cubicBezTo>
                  <a:cubicBezTo>
                    <a:pt x="1167" y="7187"/>
                    <a:pt x="2842" y="8399"/>
                    <a:pt x="4662" y="8399"/>
                  </a:cubicBezTo>
                  <a:cubicBezTo>
                    <a:pt x="5040" y="8399"/>
                    <a:pt x="5424" y="8347"/>
                    <a:pt x="5806" y="8237"/>
                  </a:cubicBezTo>
                  <a:cubicBezTo>
                    <a:pt x="8055" y="7599"/>
                    <a:pt x="9332" y="5289"/>
                    <a:pt x="8724" y="3070"/>
                  </a:cubicBezTo>
                  <a:cubicBezTo>
                    <a:pt x="8193" y="1199"/>
                    <a:pt x="6505" y="1"/>
                    <a:pt x="465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4"/>
            <p:cNvGrpSpPr/>
            <p:nvPr/>
          </p:nvGrpSpPr>
          <p:grpSpPr>
            <a:xfrm>
              <a:off x="5599550" y="1147665"/>
              <a:ext cx="297900" cy="304000"/>
              <a:chOff x="3204075" y="1105975"/>
              <a:chExt cx="297900" cy="304000"/>
            </a:xfrm>
          </p:grpSpPr>
          <p:sp>
            <p:nvSpPr>
              <p:cNvPr id="292" name="Google Shape;292;p34"/>
              <p:cNvSpPr/>
              <p:nvPr/>
            </p:nvSpPr>
            <p:spPr>
              <a:xfrm>
                <a:off x="3204075" y="1105975"/>
                <a:ext cx="297900" cy="304000"/>
              </a:xfrm>
              <a:custGeom>
                <a:avLst/>
                <a:gdLst/>
                <a:ahLst/>
                <a:cxnLst/>
                <a:rect l="l" t="t" r="r" b="b"/>
                <a:pathLst>
                  <a:path w="11916" h="12160" extrusionOk="0">
                    <a:moveTo>
                      <a:pt x="5854" y="3456"/>
                    </a:moveTo>
                    <a:cubicBezTo>
                      <a:pt x="6743" y="3456"/>
                      <a:pt x="7636" y="3888"/>
                      <a:pt x="8147" y="4803"/>
                    </a:cubicBezTo>
                    <a:cubicBezTo>
                      <a:pt x="8876" y="6080"/>
                      <a:pt x="8420" y="7691"/>
                      <a:pt x="7174" y="8421"/>
                    </a:cubicBezTo>
                    <a:cubicBezTo>
                      <a:pt x="6735" y="8672"/>
                      <a:pt x="6278" y="8786"/>
                      <a:pt x="5836" y="8786"/>
                    </a:cubicBezTo>
                    <a:cubicBezTo>
                      <a:pt x="4201" y="8786"/>
                      <a:pt x="2781" y="7231"/>
                      <a:pt x="3284" y="5411"/>
                    </a:cubicBezTo>
                    <a:cubicBezTo>
                      <a:pt x="3622" y="4141"/>
                      <a:pt x="4735" y="3456"/>
                      <a:pt x="5854" y="3456"/>
                    </a:cubicBezTo>
                    <a:close/>
                    <a:moveTo>
                      <a:pt x="6110" y="1"/>
                    </a:moveTo>
                    <a:lnTo>
                      <a:pt x="4773" y="153"/>
                    </a:lnTo>
                    <a:lnTo>
                      <a:pt x="4712" y="1278"/>
                    </a:lnTo>
                    <a:lnTo>
                      <a:pt x="3709" y="1794"/>
                    </a:lnTo>
                    <a:lnTo>
                      <a:pt x="2645" y="1034"/>
                    </a:lnTo>
                    <a:lnTo>
                      <a:pt x="1551" y="1825"/>
                    </a:lnTo>
                    <a:lnTo>
                      <a:pt x="2129" y="3041"/>
                    </a:lnTo>
                    <a:lnTo>
                      <a:pt x="1490" y="3983"/>
                    </a:lnTo>
                    <a:lnTo>
                      <a:pt x="305" y="3922"/>
                    </a:lnTo>
                    <a:lnTo>
                      <a:pt x="1" y="5381"/>
                    </a:lnTo>
                    <a:lnTo>
                      <a:pt x="1125" y="5807"/>
                    </a:lnTo>
                    <a:lnTo>
                      <a:pt x="1217" y="6992"/>
                    </a:lnTo>
                    <a:lnTo>
                      <a:pt x="92" y="7661"/>
                    </a:lnTo>
                    <a:lnTo>
                      <a:pt x="639" y="8907"/>
                    </a:lnTo>
                    <a:lnTo>
                      <a:pt x="1825" y="8725"/>
                    </a:lnTo>
                    <a:lnTo>
                      <a:pt x="2615" y="9636"/>
                    </a:lnTo>
                    <a:lnTo>
                      <a:pt x="2220" y="10791"/>
                    </a:lnTo>
                    <a:lnTo>
                      <a:pt x="3284" y="11551"/>
                    </a:lnTo>
                    <a:lnTo>
                      <a:pt x="4135" y="10639"/>
                    </a:lnTo>
                    <a:lnTo>
                      <a:pt x="5320" y="10943"/>
                    </a:lnTo>
                    <a:lnTo>
                      <a:pt x="5715" y="12159"/>
                    </a:lnTo>
                    <a:lnTo>
                      <a:pt x="7022" y="12068"/>
                    </a:lnTo>
                    <a:lnTo>
                      <a:pt x="7174" y="10974"/>
                    </a:lnTo>
                    <a:lnTo>
                      <a:pt x="8299" y="10335"/>
                    </a:lnTo>
                    <a:lnTo>
                      <a:pt x="9211" y="11065"/>
                    </a:lnTo>
                    <a:lnTo>
                      <a:pt x="10366" y="10214"/>
                    </a:lnTo>
                    <a:lnTo>
                      <a:pt x="9788" y="9180"/>
                    </a:lnTo>
                    <a:lnTo>
                      <a:pt x="10366" y="8147"/>
                    </a:lnTo>
                    <a:lnTo>
                      <a:pt x="11551" y="8238"/>
                    </a:lnTo>
                    <a:lnTo>
                      <a:pt x="11916" y="6901"/>
                    </a:lnTo>
                    <a:lnTo>
                      <a:pt x="10883" y="6354"/>
                    </a:lnTo>
                    <a:lnTo>
                      <a:pt x="10761" y="5138"/>
                    </a:lnTo>
                    <a:lnTo>
                      <a:pt x="11734" y="4500"/>
                    </a:lnTo>
                    <a:lnTo>
                      <a:pt x="11095" y="3344"/>
                    </a:lnTo>
                    <a:lnTo>
                      <a:pt x="10092" y="3496"/>
                    </a:lnTo>
                    <a:lnTo>
                      <a:pt x="9211" y="2463"/>
                    </a:lnTo>
                    <a:lnTo>
                      <a:pt x="9667" y="1430"/>
                    </a:lnTo>
                    <a:lnTo>
                      <a:pt x="8512" y="670"/>
                    </a:lnTo>
                    <a:lnTo>
                      <a:pt x="7691" y="1521"/>
                    </a:lnTo>
                    <a:lnTo>
                      <a:pt x="6566" y="1308"/>
                    </a:lnTo>
                    <a:lnTo>
                      <a:pt x="6110"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314275" y="1229950"/>
                <a:ext cx="69300" cy="54275"/>
              </a:xfrm>
              <a:custGeom>
                <a:avLst/>
                <a:gdLst/>
                <a:ahLst/>
                <a:cxnLst/>
                <a:rect l="l" t="t" r="r" b="b"/>
                <a:pathLst>
                  <a:path w="2772" h="2171" extrusionOk="0">
                    <a:moveTo>
                      <a:pt x="1393" y="1"/>
                    </a:moveTo>
                    <a:cubicBezTo>
                      <a:pt x="1208" y="1"/>
                      <a:pt x="1022" y="48"/>
                      <a:pt x="851" y="148"/>
                    </a:cubicBezTo>
                    <a:cubicBezTo>
                      <a:pt x="0" y="635"/>
                      <a:pt x="152" y="1881"/>
                      <a:pt x="1094" y="2124"/>
                    </a:cubicBezTo>
                    <a:cubicBezTo>
                      <a:pt x="1202" y="2155"/>
                      <a:pt x="1308" y="2170"/>
                      <a:pt x="1410" y="2170"/>
                    </a:cubicBezTo>
                    <a:cubicBezTo>
                      <a:pt x="2201" y="2170"/>
                      <a:pt x="2771" y="1297"/>
                      <a:pt x="2341" y="544"/>
                    </a:cubicBezTo>
                    <a:cubicBezTo>
                      <a:pt x="2137" y="197"/>
                      <a:pt x="1769" y="1"/>
                      <a:pt x="1393"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4"/>
            <p:cNvGrpSpPr/>
            <p:nvPr/>
          </p:nvGrpSpPr>
          <p:grpSpPr>
            <a:xfrm>
              <a:off x="8047925" y="961515"/>
              <a:ext cx="481050" cy="492425"/>
              <a:chOff x="5652450" y="919825"/>
              <a:chExt cx="481050" cy="492425"/>
            </a:xfrm>
          </p:grpSpPr>
          <p:sp>
            <p:nvSpPr>
              <p:cNvPr id="295" name="Google Shape;295;p34"/>
              <p:cNvSpPr/>
              <p:nvPr/>
            </p:nvSpPr>
            <p:spPr>
              <a:xfrm>
                <a:off x="5652450" y="919825"/>
                <a:ext cx="481050" cy="492425"/>
              </a:xfrm>
              <a:custGeom>
                <a:avLst/>
                <a:gdLst/>
                <a:ahLst/>
                <a:cxnLst/>
                <a:rect l="l" t="t" r="r" b="b"/>
                <a:pathLst>
                  <a:path w="19242" h="19697" extrusionOk="0">
                    <a:moveTo>
                      <a:pt x="9456" y="5598"/>
                    </a:moveTo>
                    <a:cubicBezTo>
                      <a:pt x="10883" y="5598"/>
                      <a:pt x="12318" y="6290"/>
                      <a:pt x="13162" y="7751"/>
                    </a:cubicBezTo>
                    <a:cubicBezTo>
                      <a:pt x="14348" y="9818"/>
                      <a:pt x="13618" y="12432"/>
                      <a:pt x="11582" y="13617"/>
                    </a:cubicBezTo>
                    <a:lnTo>
                      <a:pt x="11582" y="13648"/>
                    </a:lnTo>
                    <a:cubicBezTo>
                      <a:pt x="10878" y="14044"/>
                      <a:pt x="10147" y="14223"/>
                      <a:pt x="9441" y="14223"/>
                    </a:cubicBezTo>
                    <a:cubicBezTo>
                      <a:pt x="6794" y="14223"/>
                      <a:pt x="4498" y="11712"/>
                      <a:pt x="5290" y="8784"/>
                    </a:cubicBezTo>
                    <a:cubicBezTo>
                      <a:pt x="5850" y="6711"/>
                      <a:pt x="7646" y="5598"/>
                      <a:pt x="9456" y="5598"/>
                    </a:cubicBezTo>
                    <a:close/>
                    <a:moveTo>
                      <a:pt x="9940" y="0"/>
                    </a:moveTo>
                    <a:lnTo>
                      <a:pt x="7752" y="213"/>
                    </a:lnTo>
                    <a:lnTo>
                      <a:pt x="7600" y="2067"/>
                    </a:lnTo>
                    <a:lnTo>
                      <a:pt x="5989" y="2888"/>
                    </a:lnTo>
                    <a:lnTo>
                      <a:pt x="4256" y="1672"/>
                    </a:lnTo>
                    <a:lnTo>
                      <a:pt x="2524" y="2948"/>
                    </a:lnTo>
                    <a:lnTo>
                      <a:pt x="3436" y="4894"/>
                    </a:lnTo>
                    <a:lnTo>
                      <a:pt x="2372" y="6505"/>
                    </a:lnTo>
                    <a:lnTo>
                      <a:pt x="487" y="6383"/>
                    </a:lnTo>
                    <a:lnTo>
                      <a:pt x="1" y="8724"/>
                    </a:lnTo>
                    <a:lnTo>
                      <a:pt x="1794" y="9423"/>
                    </a:lnTo>
                    <a:lnTo>
                      <a:pt x="1946" y="11368"/>
                    </a:lnTo>
                    <a:lnTo>
                      <a:pt x="92" y="12432"/>
                    </a:lnTo>
                    <a:lnTo>
                      <a:pt x="973" y="14468"/>
                    </a:lnTo>
                    <a:lnTo>
                      <a:pt x="2888" y="14164"/>
                    </a:lnTo>
                    <a:lnTo>
                      <a:pt x="4195" y="15623"/>
                    </a:lnTo>
                    <a:lnTo>
                      <a:pt x="3527" y="17447"/>
                    </a:lnTo>
                    <a:lnTo>
                      <a:pt x="5290" y="18693"/>
                    </a:lnTo>
                    <a:lnTo>
                      <a:pt x="6657" y="17204"/>
                    </a:lnTo>
                    <a:lnTo>
                      <a:pt x="8572" y="17721"/>
                    </a:lnTo>
                    <a:lnTo>
                      <a:pt x="9150" y="19696"/>
                    </a:lnTo>
                    <a:lnTo>
                      <a:pt x="11278" y="19544"/>
                    </a:lnTo>
                    <a:lnTo>
                      <a:pt x="11551" y="17781"/>
                    </a:lnTo>
                    <a:lnTo>
                      <a:pt x="13375" y="16718"/>
                    </a:lnTo>
                    <a:lnTo>
                      <a:pt x="14895" y="17933"/>
                    </a:lnTo>
                    <a:lnTo>
                      <a:pt x="16779" y="16505"/>
                    </a:lnTo>
                    <a:lnTo>
                      <a:pt x="15837" y="14864"/>
                    </a:lnTo>
                    <a:lnTo>
                      <a:pt x="16749" y="13192"/>
                    </a:lnTo>
                    <a:lnTo>
                      <a:pt x="18664" y="13344"/>
                    </a:lnTo>
                    <a:lnTo>
                      <a:pt x="19241" y="11155"/>
                    </a:lnTo>
                    <a:lnTo>
                      <a:pt x="17600" y="10304"/>
                    </a:lnTo>
                    <a:lnTo>
                      <a:pt x="17387" y="8328"/>
                    </a:lnTo>
                    <a:lnTo>
                      <a:pt x="18998" y="7265"/>
                    </a:lnTo>
                    <a:lnTo>
                      <a:pt x="17934" y="5441"/>
                    </a:lnTo>
                    <a:lnTo>
                      <a:pt x="16293" y="5654"/>
                    </a:lnTo>
                    <a:lnTo>
                      <a:pt x="14956" y="3982"/>
                    </a:lnTo>
                    <a:lnTo>
                      <a:pt x="15624" y="2249"/>
                    </a:lnTo>
                    <a:lnTo>
                      <a:pt x="13800" y="1034"/>
                    </a:lnTo>
                    <a:lnTo>
                      <a:pt x="12433" y="2432"/>
                    </a:lnTo>
                    <a:lnTo>
                      <a:pt x="10639" y="2097"/>
                    </a:lnTo>
                    <a:lnTo>
                      <a:pt x="9940"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830275" y="1119750"/>
                <a:ext cx="112725" cy="88825"/>
              </a:xfrm>
              <a:custGeom>
                <a:avLst/>
                <a:gdLst/>
                <a:ahLst/>
                <a:cxnLst/>
                <a:rect l="l" t="t" r="r" b="b"/>
                <a:pathLst>
                  <a:path w="4509" h="3553" extrusionOk="0">
                    <a:moveTo>
                      <a:pt x="2269" y="0"/>
                    </a:moveTo>
                    <a:cubicBezTo>
                      <a:pt x="1963" y="0"/>
                      <a:pt x="1652" y="78"/>
                      <a:pt x="1368" y="240"/>
                    </a:cubicBezTo>
                    <a:cubicBezTo>
                      <a:pt x="0" y="1031"/>
                      <a:pt x="274" y="3067"/>
                      <a:pt x="1794" y="3493"/>
                    </a:cubicBezTo>
                    <a:cubicBezTo>
                      <a:pt x="1950" y="3533"/>
                      <a:pt x="2104" y="3552"/>
                      <a:pt x="2254" y="3552"/>
                    </a:cubicBezTo>
                    <a:cubicBezTo>
                      <a:pt x="3555" y="3552"/>
                      <a:pt x="4509" y="2105"/>
                      <a:pt x="3800" y="879"/>
                    </a:cubicBezTo>
                    <a:cubicBezTo>
                      <a:pt x="3476" y="311"/>
                      <a:pt x="2881" y="0"/>
                      <a:pt x="2269"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4"/>
            <p:cNvSpPr/>
            <p:nvPr/>
          </p:nvSpPr>
          <p:spPr>
            <a:xfrm>
              <a:off x="4824875" y="3313540"/>
              <a:ext cx="128050" cy="117800"/>
            </a:xfrm>
            <a:custGeom>
              <a:avLst/>
              <a:gdLst/>
              <a:ahLst/>
              <a:cxnLst/>
              <a:rect l="l" t="t" r="r" b="b"/>
              <a:pathLst>
                <a:path w="5122" h="4712" extrusionOk="0">
                  <a:moveTo>
                    <a:pt x="2721" y="1"/>
                  </a:moveTo>
                  <a:cubicBezTo>
                    <a:pt x="1547" y="1"/>
                    <a:pt x="518" y="868"/>
                    <a:pt x="379" y="2091"/>
                  </a:cubicBezTo>
                  <a:cubicBezTo>
                    <a:pt x="319" y="2577"/>
                    <a:pt x="440" y="3094"/>
                    <a:pt x="683" y="3519"/>
                  </a:cubicBezTo>
                  <a:cubicBezTo>
                    <a:pt x="927" y="3975"/>
                    <a:pt x="1322" y="4310"/>
                    <a:pt x="1778" y="4522"/>
                  </a:cubicBezTo>
                  <a:cubicBezTo>
                    <a:pt x="2080" y="4651"/>
                    <a:pt x="2394" y="4712"/>
                    <a:pt x="2703" y="4712"/>
                  </a:cubicBezTo>
                  <a:cubicBezTo>
                    <a:pt x="3635" y="4712"/>
                    <a:pt x="4520" y="4159"/>
                    <a:pt x="4908" y="3246"/>
                  </a:cubicBezTo>
                  <a:cubicBezTo>
                    <a:pt x="5091" y="2759"/>
                    <a:pt x="5121" y="2243"/>
                    <a:pt x="4969" y="1726"/>
                  </a:cubicBezTo>
                  <a:cubicBezTo>
                    <a:pt x="4908" y="1604"/>
                    <a:pt x="4878" y="1483"/>
                    <a:pt x="4787" y="1361"/>
                  </a:cubicBezTo>
                  <a:cubicBezTo>
                    <a:pt x="4787" y="1300"/>
                    <a:pt x="4756" y="1270"/>
                    <a:pt x="4726" y="1240"/>
                  </a:cubicBezTo>
                  <a:cubicBezTo>
                    <a:pt x="4696" y="1240"/>
                    <a:pt x="4787" y="1422"/>
                    <a:pt x="4878" y="1756"/>
                  </a:cubicBezTo>
                  <a:cubicBezTo>
                    <a:pt x="5000" y="2243"/>
                    <a:pt x="4969" y="2759"/>
                    <a:pt x="4756" y="3215"/>
                  </a:cubicBezTo>
                  <a:cubicBezTo>
                    <a:pt x="4387" y="4098"/>
                    <a:pt x="3568" y="4549"/>
                    <a:pt x="2748" y="4549"/>
                  </a:cubicBezTo>
                  <a:cubicBezTo>
                    <a:pt x="2015" y="4549"/>
                    <a:pt x="1282" y="4190"/>
                    <a:pt x="866" y="3458"/>
                  </a:cubicBezTo>
                  <a:cubicBezTo>
                    <a:pt x="1" y="1959"/>
                    <a:pt x="1105" y="159"/>
                    <a:pt x="2751" y="159"/>
                  </a:cubicBezTo>
                  <a:cubicBezTo>
                    <a:pt x="2840" y="159"/>
                    <a:pt x="2931" y="165"/>
                    <a:pt x="3024" y="176"/>
                  </a:cubicBezTo>
                  <a:cubicBezTo>
                    <a:pt x="3510" y="237"/>
                    <a:pt x="3996" y="480"/>
                    <a:pt x="4361" y="814"/>
                  </a:cubicBezTo>
                  <a:cubicBezTo>
                    <a:pt x="4604" y="1057"/>
                    <a:pt x="4696" y="1240"/>
                    <a:pt x="4726" y="1240"/>
                  </a:cubicBezTo>
                  <a:cubicBezTo>
                    <a:pt x="4726" y="1179"/>
                    <a:pt x="4696" y="1118"/>
                    <a:pt x="4665" y="1088"/>
                  </a:cubicBezTo>
                  <a:cubicBezTo>
                    <a:pt x="4574" y="966"/>
                    <a:pt x="4513" y="844"/>
                    <a:pt x="4422" y="723"/>
                  </a:cubicBezTo>
                  <a:cubicBezTo>
                    <a:pt x="4057" y="358"/>
                    <a:pt x="3571" y="85"/>
                    <a:pt x="3054" y="24"/>
                  </a:cubicBezTo>
                  <a:cubicBezTo>
                    <a:pt x="2942" y="8"/>
                    <a:pt x="2831" y="1"/>
                    <a:pt x="27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4926300" y="3224465"/>
              <a:ext cx="67650" cy="102600"/>
            </a:xfrm>
            <a:custGeom>
              <a:avLst/>
              <a:gdLst/>
              <a:ahLst/>
              <a:cxnLst/>
              <a:rect l="l" t="t" r="r" b="b"/>
              <a:pathLst>
                <a:path w="2706" h="4104" extrusionOk="0">
                  <a:moveTo>
                    <a:pt x="2705" y="0"/>
                  </a:moveTo>
                  <a:cubicBezTo>
                    <a:pt x="1702" y="1307"/>
                    <a:pt x="791" y="2675"/>
                    <a:pt x="0" y="4104"/>
                  </a:cubicBezTo>
                  <a:cubicBezTo>
                    <a:pt x="547" y="3465"/>
                    <a:pt x="1003" y="2827"/>
                    <a:pt x="1429" y="2097"/>
                  </a:cubicBezTo>
                  <a:cubicBezTo>
                    <a:pt x="1915" y="1459"/>
                    <a:pt x="2341" y="730"/>
                    <a:pt x="2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4946800" y="3388590"/>
              <a:ext cx="99575" cy="24550"/>
            </a:xfrm>
            <a:custGeom>
              <a:avLst/>
              <a:gdLst/>
              <a:ahLst/>
              <a:cxnLst/>
              <a:rect l="l" t="t" r="r" b="b"/>
              <a:pathLst>
                <a:path w="3983" h="982" extrusionOk="0">
                  <a:moveTo>
                    <a:pt x="31" y="1"/>
                  </a:moveTo>
                  <a:cubicBezTo>
                    <a:pt x="1" y="61"/>
                    <a:pt x="913" y="213"/>
                    <a:pt x="2007" y="487"/>
                  </a:cubicBezTo>
                  <a:cubicBezTo>
                    <a:pt x="3005" y="709"/>
                    <a:pt x="3826" y="981"/>
                    <a:pt x="3963" y="981"/>
                  </a:cubicBezTo>
                  <a:cubicBezTo>
                    <a:pt x="3976" y="981"/>
                    <a:pt x="3983" y="979"/>
                    <a:pt x="3983" y="973"/>
                  </a:cubicBezTo>
                  <a:cubicBezTo>
                    <a:pt x="3375" y="639"/>
                    <a:pt x="2737" y="396"/>
                    <a:pt x="2068" y="274"/>
                  </a:cubicBezTo>
                  <a:cubicBezTo>
                    <a:pt x="1399" y="92"/>
                    <a:pt x="700" y="1"/>
                    <a:pt x="3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4917175" y="3425065"/>
              <a:ext cx="21300" cy="88925"/>
            </a:xfrm>
            <a:custGeom>
              <a:avLst/>
              <a:gdLst/>
              <a:ahLst/>
              <a:cxnLst/>
              <a:rect l="l" t="t" r="r" b="b"/>
              <a:pathLst>
                <a:path w="852" h="3557" extrusionOk="0">
                  <a:moveTo>
                    <a:pt x="1" y="1"/>
                  </a:moveTo>
                  <a:lnTo>
                    <a:pt x="1" y="1"/>
                  </a:lnTo>
                  <a:cubicBezTo>
                    <a:pt x="244" y="1216"/>
                    <a:pt x="517" y="2402"/>
                    <a:pt x="852" y="3557"/>
                  </a:cubicBezTo>
                  <a:cubicBezTo>
                    <a:pt x="821" y="2949"/>
                    <a:pt x="760" y="2341"/>
                    <a:pt x="578" y="1733"/>
                  </a:cubicBezTo>
                  <a:cubicBezTo>
                    <a:pt x="456" y="1156"/>
                    <a:pt x="274" y="548"/>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4814600" y="3418990"/>
              <a:ext cx="44850" cy="74500"/>
            </a:xfrm>
            <a:custGeom>
              <a:avLst/>
              <a:gdLst/>
              <a:ahLst/>
              <a:cxnLst/>
              <a:rect l="l" t="t" r="r" b="b"/>
              <a:pathLst>
                <a:path w="1794" h="2980" extrusionOk="0">
                  <a:moveTo>
                    <a:pt x="1793" y="0"/>
                  </a:moveTo>
                  <a:lnTo>
                    <a:pt x="1793" y="0"/>
                  </a:lnTo>
                  <a:cubicBezTo>
                    <a:pt x="1398" y="426"/>
                    <a:pt x="1094" y="912"/>
                    <a:pt x="821" y="1429"/>
                  </a:cubicBezTo>
                  <a:cubicBezTo>
                    <a:pt x="486" y="1915"/>
                    <a:pt x="213" y="2432"/>
                    <a:pt x="0" y="2979"/>
                  </a:cubicBezTo>
                  <a:cubicBezTo>
                    <a:pt x="365" y="2523"/>
                    <a:pt x="699" y="2037"/>
                    <a:pt x="973" y="1520"/>
                  </a:cubicBezTo>
                  <a:cubicBezTo>
                    <a:pt x="1307" y="1034"/>
                    <a:pt x="1581" y="517"/>
                    <a:pt x="179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851075" y="3235865"/>
              <a:ext cx="25100" cy="80550"/>
            </a:xfrm>
            <a:custGeom>
              <a:avLst/>
              <a:gdLst/>
              <a:ahLst/>
              <a:cxnLst/>
              <a:rect l="l" t="t" r="r" b="b"/>
              <a:pathLst>
                <a:path w="1004" h="3222" extrusionOk="0">
                  <a:moveTo>
                    <a:pt x="0" y="0"/>
                  </a:moveTo>
                  <a:cubicBezTo>
                    <a:pt x="61" y="547"/>
                    <a:pt x="213" y="1094"/>
                    <a:pt x="395" y="1641"/>
                  </a:cubicBezTo>
                  <a:cubicBezTo>
                    <a:pt x="547" y="2189"/>
                    <a:pt x="730" y="2705"/>
                    <a:pt x="1003" y="3222"/>
                  </a:cubicBezTo>
                  <a:cubicBezTo>
                    <a:pt x="912" y="2644"/>
                    <a:pt x="790" y="2097"/>
                    <a:pt x="608" y="1581"/>
                  </a:cubicBezTo>
                  <a:cubicBezTo>
                    <a:pt x="456" y="1033"/>
                    <a:pt x="274" y="486"/>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837375" y="3328315"/>
              <a:ext cx="111850" cy="88600"/>
            </a:xfrm>
            <a:custGeom>
              <a:avLst/>
              <a:gdLst/>
              <a:ahLst/>
              <a:cxnLst/>
              <a:rect l="l" t="t" r="r" b="b"/>
              <a:pathLst>
                <a:path w="4474" h="3544" extrusionOk="0">
                  <a:moveTo>
                    <a:pt x="2262" y="0"/>
                  </a:moveTo>
                  <a:cubicBezTo>
                    <a:pt x="1960" y="0"/>
                    <a:pt x="1652" y="81"/>
                    <a:pt x="1369" y="253"/>
                  </a:cubicBezTo>
                  <a:cubicBezTo>
                    <a:pt x="1" y="1013"/>
                    <a:pt x="244" y="3080"/>
                    <a:pt x="1794" y="3475"/>
                  </a:cubicBezTo>
                  <a:cubicBezTo>
                    <a:pt x="1961" y="3522"/>
                    <a:pt x="2125" y="3544"/>
                    <a:pt x="2283" y="3544"/>
                  </a:cubicBezTo>
                  <a:cubicBezTo>
                    <a:pt x="3563" y="3544"/>
                    <a:pt x="4474" y="2109"/>
                    <a:pt x="3770" y="892"/>
                  </a:cubicBezTo>
                  <a:cubicBezTo>
                    <a:pt x="3446" y="324"/>
                    <a:pt x="2865" y="0"/>
                    <a:pt x="22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869300" y="3360490"/>
              <a:ext cx="45625" cy="12925"/>
            </a:xfrm>
            <a:custGeom>
              <a:avLst/>
              <a:gdLst/>
              <a:ahLst/>
              <a:cxnLst/>
              <a:rect l="l" t="t" r="r" b="b"/>
              <a:pathLst>
                <a:path w="1825" h="517" extrusionOk="0">
                  <a:moveTo>
                    <a:pt x="714" y="0"/>
                  </a:moveTo>
                  <a:cubicBezTo>
                    <a:pt x="450" y="0"/>
                    <a:pt x="189" y="115"/>
                    <a:pt x="1" y="304"/>
                  </a:cubicBezTo>
                  <a:cubicBezTo>
                    <a:pt x="305" y="243"/>
                    <a:pt x="609" y="213"/>
                    <a:pt x="943" y="213"/>
                  </a:cubicBezTo>
                  <a:cubicBezTo>
                    <a:pt x="1216" y="273"/>
                    <a:pt x="1520" y="365"/>
                    <a:pt x="1824" y="517"/>
                  </a:cubicBezTo>
                  <a:cubicBezTo>
                    <a:pt x="1612" y="213"/>
                    <a:pt x="1308" y="30"/>
                    <a:pt x="943" y="30"/>
                  </a:cubicBezTo>
                  <a:cubicBezTo>
                    <a:pt x="868" y="10"/>
                    <a:pt x="791" y="0"/>
                    <a:pt x="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884500" y="3346790"/>
              <a:ext cx="13700" cy="42575"/>
            </a:xfrm>
            <a:custGeom>
              <a:avLst/>
              <a:gdLst/>
              <a:ahLst/>
              <a:cxnLst/>
              <a:rect l="l" t="t" r="r" b="b"/>
              <a:pathLst>
                <a:path w="548" h="1703" extrusionOk="0">
                  <a:moveTo>
                    <a:pt x="517" y="1"/>
                  </a:moveTo>
                  <a:cubicBezTo>
                    <a:pt x="456" y="1"/>
                    <a:pt x="183" y="305"/>
                    <a:pt x="92" y="821"/>
                  </a:cubicBezTo>
                  <a:cubicBezTo>
                    <a:pt x="1" y="1125"/>
                    <a:pt x="31" y="1429"/>
                    <a:pt x="213" y="1703"/>
                  </a:cubicBezTo>
                  <a:cubicBezTo>
                    <a:pt x="244" y="1703"/>
                    <a:pt x="213" y="1308"/>
                    <a:pt x="274" y="852"/>
                  </a:cubicBezTo>
                  <a:cubicBezTo>
                    <a:pt x="365" y="396"/>
                    <a:pt x="548" y="31"/>
                    <a:pt x="5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4"/>
            <p:cNvGrpSpPr/>
            <p:nvPr/>
          </p:nvGrpSpPr>
          <p:grpSpPr>
            <a:xfrm>
              <a:off x="6409600" y="2074740"/>
              <a:ext cx="633775" cy="640625"/>
              <a:chOff x="4014125" y="2033050"/>
              <a:chExt cx="633775" cy="640625"/>
            </a:xfrm>
          </p:grpSpPr>
          <p:sp>
            <p:nvSpPr>
              <p:cNvPr id="307" name="Google Shape;307;p34"/>
              <p:cNvSpPr/>
              <p:nvPr/>
            </p:nvSpPr>
            <p:spPr>
              <a:xfrm>
                <a:off x="4014125" y="2033050"/>
                <a:ext cx="633775" cy="640625"/>
              </a:xfrm>
              <a:custGeom>
                <a:avLst/>
                <a:gdLst/>
                <a:ahLst/>
                <a:cxnLst/>
                <a:rect l="l" t="t" r="r" b="b"/>
                <a:pathLst>
                  <a:path w="25351" h="25625" extrusionOk="0">
                    <a:moveTo>
                      <a:pt x="12634" y="7123"/>
                    </a:moveTo>
                    <a:cubicBezTo>
                      <a:pt x="15557" y="7123"/>
                      <a:pt x="18360" y="9390"/>
                      <a:pt x="18360" y="12828"/>
                    </a:cubicBezTo>
                    <a:cubicBezTo>
                      <a:pt x="18360" y="15958"/>
                      <a:pt x="15806" y="18481"/>
                      <a:pt x="12676" y="18481"/>
                    </a:cubicBezTo>
                    <a:cubicBezTo>
                      <a:pt x="7630" y="18481"/>
                      <a:pt x="5077" y="12372"/>
                      <a:pt x="8663" y="8785"/>
                    </a:cubicBezTo>
                    <a:cubicBezTo>
                      <a:pt x="9821" y="7637"/>
                      <a:pt x="11241" y="7123"/>
                      <a:pt x="12634" y="7123"/>
                    </a:cubicBezTo>
                    <a:close/>
                    <a:moveTo>
                      <a:pt x="12129" y="1"/>
                    </a:moveTo>
                    <a:lnTo>
                      <a:pt x="9302" y="335"/>
                    </a:lnTo>
                    <a:lnTo>
                      <a:pt x="9059" y="3162"/>
                    </a:lnTo>
                    <a:lnTo>
                      <a:pt x="6840" y="4256"/>
                    </a:lnTo>
                    <a:lnTo>
                      <a:pt x="4742" y="2919"/>
                    </a:lnTo>
                    <a:lnTo>
                      <a:pt x="2645" y="5289"/>
                    </a:lnTo>
                    <a:lnTo>
                      <a:pt x="4256" y="7265"/>
                    </a:lnTo>
                    <a:lnTo>
                      <a:pt x="3162" y="9606"/>
                    </a:lnTo>
                    <a:lnTo>
                      <a:pt x="305" y="9606"/>
                    </a:lnTo>
                    <a:lnTo>
                      <a:pt x="1" y="12493"/>
                    </a:lnTo>
                    <a:lnTo>
                      <a:pt x="2402" y="13405"/>
                    </a:lnTo>
                    <a:lnTo>
                      <a:pt x="2888" y="15928"/>
                    </a:lnTo>
                    <a:lnTo>
                      <a:pt x="913" y="17569"/>
                    </a:lnTo>
                    <a:lnTo>
                      <a:pt x="2128" y="20183"/>
                    </a:lnTo>
                    <a:lnTo>
                      <a:pt x="4682" y="19363"/>
                    </a:lnTo>
                    <a:lnTo>
                      <a:pt x="6536" y="21217"/>
                    </a:lnTo>
                    <a:lnTo>
                      <a:pt x="5928" y="23892"/>
                    </a:lnTo>
                    <a:lnTo>
                      <a:pt x="8451" y="25138"/>
                    </a:lnTo>
                    <a:lnTo>
                      <a:pt x="9940" y="23284"/>
                    </a:lnTo>
                    <a:lnTo>
                      <a:pt x="12706" y="23284"/>
                    </a:lnTo>
                    <a:lnTo>
                      <a:pt x="13648" y="25624"/>
                    </a:lnTo>
                    <a:lnTo>
                      <a:pt x="16718" y="25229"/>
                    </a:lnTo>
                    <a:lnTo>
                      <a:pt x="16718" y="22706"/>
                    </a:lnTo>
                    <a:lnTo>
                      <a:pt x="18876" y="21429"/>
                    </a:lnTo>
                    <a:lnTo>
                      <a:pt x="20974" y="22828"/>
                    </a:lnTo>
                    <a:lnTo>
                      <a:pt x="23071" y="20730"/>
                    </a:lnTo>
                    <a:lnTo>
                      <a:pt x="21794" y="18633"/>
                    </a:lnTo>
                    <a:lnTo>
                      <a:pt x="22828" y="16232"/>
                    </a:lnTo>
                    <a:lnTo>
                      <a:pt x="25351" y="16049"/>
                    </a:lnTo>
                    <a:lnTo>
                      <a:pt x="25351" y="13283"/>
                    </a:lnTo>
                    <a:lnTo>
                      <a:pt x="23314" y="12463"/>
                    </a:lnTo>
                    <a:lnTo>
                      <a:pt x="22889" y="9636"/>
                    </a:lnTo>
                    <a:lnTo>
                      <a:pt x="24773" y="8147"/>
                    </a:lnTo>
                    <a:lnTo>
                      <a:pt x="23497" y="5563"/>
                    </a:lnTo>
                    <a:lnTo>
                      <a:pt x="21035" y="6232"/>
                    </a:lnTo>
                    <a:lnTo>
                      <a:pt x="19180" y="4712"/>
                    </a:lnTo>
                    <a:lnTo>
                      <a:pt x="19727" y="1794"/>
                    </a:lnTo>
                    <a:lnTo>
                      <a:pt x="17083" y="639"/>
                    </a:lnTo>
                    <a:lnTo>
                      <a:pt x="15715" y="2675"/>
                    </a:lnTo>
                    <a:lnTo>
                      <a:pt x="13314" y="2554"/>
                    </a:lnTo>
                    <a:lnTo>
                      <a:pt x="1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252725" y="2290650"/>
                <a:ext cx="136825" cy="116975"/>
              </a:xfrm>
              <a:custGeom>
                <a:avLst/>
                <a:gdLst/>
                <a:ahLst/>
                <a:cxnLst/>
                <a:rect l="l" t="t" r="r" b="b"/>
                <a:pathLst>
                  <a:path w="5473" h="4679" extrusionOk="0">
                    <a:moveTo>
                      <a:pt x="3132" y="1"/>
                    </a:moveTo>
                    <a:cubicBezTo>
                      <a:pt x="1065" y="1"/>
                      <a:pt x="1" y="2524"/>
                      <a:pt x="1490" y="3983"/>
                    </a:cubicBezTo>
                    <a:cubicBezTo>
                      <a:pt x="1962" y="4464"/>
                      <a:pt x="2545" y="4679"/>
                      <a:pt x="3118" y="4679"/>
                    </a:cubicBezTo>
                    <a:cubicBezTo>
                      <a:pt x="4317" y="4679"/>
                      <a:pt x="5472" y="3740"/>
                      <a:pt x="5472" y="2341"/>
                    </a:cubicBezTo>
                    <a:cubicBezTo>
                      <a:pt x="5472" y="1034"/>
                      <a:pt x="4439"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34"/>
            <p:cNvGrpSpPr/>
            <p:nvPr/>
          </p:nvGrpSpPr>
          <p:grpSpPr>
            <a:xfrm>
              <a:off x="5872350" y="1323965"/>
              <a:ext cx="861000" cy="884550"/>
              <a:chOff x="3476875" y="1282275"/>
              <a:chExt cx="861000" cy="884550"/>
            </a:xfrm>
          </p:grpSpPr>
          <p:sp>
            <p:nvSpPr>
              <p:cNvPr id="310" name="Google Shape;310;p34"/>
              <p:cNvSpPr/>
              <p:nvPr/>
            </p:nvSpPr>
            <p:spPr>
              <a:xfrm>
                <a:off x="3476875" y="1282275"/>
                <a:ext cx="861000" cy="884550"/>
              </a:xfrm>
              <a:custGeom>
                <a:avLst/>
                <a:gdLst/>
                <a:ahLst/>
                <a:cxnLst/>
                <a:rect l="l" t="t" r="r" b="b"/>
                <a:pathLst>
                  <a:path w="34440" h="35382" extrusionOk="0">
                    <a:moveTo>
                      <a:pt x="16939" y="10049"/>
                    </a:moveTo>
                    <a:cubicBezTo>
                      <a:pt x="19506" y="10049"/>
                      <a:pt x="22086" y="11293"/>
                      <a:pt x="23588" y="13922"/>
                    </a:cubicBezTo>
                    <a:cubicBezTo>
                      <a:pt x="25716" y="17600"/>
                      <a:pt x="24439" y="22311"/>
                      <a:pt x="20731" y="24439"/>
                    </a:cubicBezTo>
                    <a:cubicBezTo>
                      <a:pt x="19479" y="25158"/>
                      <a:pt x="18175" y="25481"/>
                      <a:pt x="16912" y="25481"/>
                    </a:cubicBezTo>
                    <a:cubicBezTo>
                      <a:pt x="12195" y="25481"/>
                      <a:pt x="8063" y="20973"/>
                      <a:pt x="9454" y="15746"/>
                    </a:cubicBezTo>
                    <a:cubicBezTo>
                      <a:pt x="10456" y="12043"/>
                      <a:pt x="13688" y="10049"/>
                      <a:pt x="16939" y="10049"/>
                    </a:cubicBezTo>
                    <a:close/>
                    <a:moveTo>
                      <a:pt x="17782" y="1"/>
                    </a:moveTo>
                    <a:lnTo>
                      <a:pt x="13861" y="426"/>
                    </a:lnTo>
                    <a:lnTo>
                      <a:pt x="13649" y="3739"/>
                    </a:lnTo>
                    <a:lnTo>
                      <a:pt x="10731" y="5198"/>
                    </a:lnTo>
                    <a:lnTo>
                      <a:pt x="7630" y="3040"/>
                    </a:lnTo>
                    <a:lnTo>
                      <a:pt x="4499" y="5320"/>
                    </a:lnTo>
                    <a:lnTo>
                      <a:pt x="6141" y="8815"/>
                    </a:lnTo>
                    <a:lnTo>
                      <a:pt x="4256" y="11612"/>
                    </a:lnTo>
                    <a:lnTo>
                      <a:pt x="882" y="11429"/>
                    </a:lnTo>
                    <a:lnTo>
                      <a:pt x="1" y="15624"/>
                    </a:lnTo>
                    <a:lnTo>
                      <a:pt x="3223" y="16870"/>
                    </a:lnTo>
                    <a:lnTo>
                      <a:pt x="3496" y="20366"/>
                    </a:lnTo>
                    <a:lnTo>
                      <a:pt x="153" y="22281"/>
                    </a:lnTo>
                    <a:lnTo>
                      <a:pt x="1764" y="25928"/>
                    </a:lnTo>
                    <a:lnTo>
                      <a:pt x="5199" y="25381"/>
                    </a:lnTo>
                    <a:lnTo>
                      <a:pt x="7478" y="28025"/>
                    </a:lnTo>
                    <a:lnTo>
                      <a:pt x="6293" y="31339"/>
                    </a:lnTo>
                    <a:lnTo>
                      <a:pt x="9454" y="33588"/>
                    </a:lnTo>
                    <a:lnTo>
                      <a:pt x="11946" y="30913"/>
                    </a:lnTo>
                    <a:lnTo>
                      <a:pt x="15351" y="31855"/>
                    </a:lnTo>
                    <a:lnTo>
                      <a:pt x="16415" y="35381"/>
                    </a:lnTo>
                    <a:lnTo>
                      <a:pt x="20214" y="35138"/>
                    </a:lnTo>
                    <a:lnTo>
                      <a:pt x="20700" y="31947"/>
                    </a:lnTo>
                    <a:lnTo>
                      <a:pt x="23983" y="30062"/>
                    </a:lnTo>
                    <a:lnTo>
                      <a:pt x="26628" y="32190"/>
                    </a:lnTo>
                    <a:lnTo>
                      <a:pt x="30032" y="29667"/>
                    </a:lnTo>
                    <a:lnTo>
                      <a:pt x="28299" y="26718"/>
                    </a:lnTo>
                    <a:lnTo>
                      <a:pt x="29971" y="23709"/>
                    </a:lnTo>
                    <a:lnTo>
                      <a:pt x="33406" y="23952"/>
                    </a:lnTo>
                    <a:lnTo>
                      <a:pt x="34439" y="20092"/>
                    </a:lnTo>
                    <a:lnTo>
                      <a:pt x="31491" y="18481"/>
                    </a:lnTo>
                    <a:lnTo>
                      <a:pt x="31126" y="14955"/>
                    </a:lnTo>
                    <a:lnTo>
                      <a:pt x="34014" y="13010"/>
                    </a:lnTo>
                    <a:lnTo>
                      <a:pt x="32160" y="9727"/>
                    </a:lnTo>
                    <a:lnTo>
                      <a:pt x="29211" y="10153"/>
                    </a:lnTo>
                    <a:lnTo>
                      <a:pt x="26780" y="7113"/>
                    </a:lnTo>
                    <a:lnTo>
                      <a:pt x="28026" y="4074"/>
                    </a:lnTo>
                    <a:lnTo>
                      <a:pt x="24773" y="1916"/>
                    </a:lnTo>
                    <a:lnTo>
                      <a:pt x="22311" y="4378"/>
                    </a:lnTo>
                    <a:lnTo>
                      <a:pt x="19089" y="3800"/>
                    </a:lnTo>
                    <a:lnTo>
                      <a:pt x="1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3806675" y="1641075"/>
                <a:ext cx="179375" cy="158975"/>
              </a:xfrm>
              <a:custGeom>
                <a:avLst/>
                <a:gdLst/>
                <a:ahLst/>
                <a:cxnLst/>
                <a:rect l="l" t="t" r="r" b="b"/>
                <a:pathLst>
                  <a:path w="7175" h="6359" extrusionOk="0">
                    <a:moveTo>
                      <a:pt x="3572" y="1"/>
                    </a:moveTo>
                    <a:cubicBezTo>
                      <a:pt x="3225" y="1"/>
                      <a:pt x="2872" y="58"/>
                      <a:pt x="2523" y="178"/>
                    </a:cubicBezTo>
                    <a:cubicBezTo>
                      <a:pt x="882" y="786"/>
                      <a:pt x="1" y="2579"/>
                      <a:pt x="609" y="4251"/>
                    </a:cubicBezTo>
                    <a:cubicBezTo>
                      <a:pt x="1062" y="5539"/>
                      <a:pt x="2282" y="6359"/>
                      <a:pt x="3579" y="6359"/>
                    </a:cubicBezTo>
                    <a:cubicBezTo>
                      <a:pt x="3935" y="6359"/>
                      <a:pt x="4298" y="6297"/>
                      <a:pt x="4651" y="6166"/>
                    </a:cubicBezTo>
                    <a:cubicBezTo>
                      <a:pt x="6293" y="5588"/>
                      <a:pt x="7174" y="3795"/>
                      <a:pt x="6597" y="2123"/>
                    </a:cubicBezTo>
                    <a:cubicBezTo>
                      <a:pt x="6115" y="824"/>
                      <a:pt x="4891" y="1"/>
                      <a:pt x="3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4"/>
            <p:cNvGrpSpPr/>
            <p:nvPr/>
          </p:nvGrpSpPr>
          <p:grpSpPr>
            <a:xfrm>
              <a:off x="6740925" y="1770015"/>
              <a:ext cx="297125" cy="302475"/>
              <a:chOff x="4345450" y="1728325"/>
              <a:chExt cx="297125" cy="302475"/>
            </a:xfrm>
          </p:grpSpPr>
          <p:sp>
            <p:nvSpPr>
              <p:cNvPr id="313" name="Google Shape;313;p34"/>
              <p:cNvSpPr/>
              <p:nvPr/>
            </p:nvSpPr>
            <p:spPr>
              <a:xfrm>
                <a:off x="4345450" y="1728325"/>
                <a:ext cx="297125" cy="302475"/>
              </a:xfrm>
              <a:custGeom>
                <a:avLst/>
                <a:gdLst/>
                <a:ahLst/>
                <a:cxnLst/>
                <a:rect l="l" t="t" r="r" b="b"/>
                <a:pathLst>
                  <a:path w="11885" h="12099" extrusionOk="0">
                    <a:moveTo>
                      <a:pt x="5808" y="3395"/>
                    </a:moveTo>
                    <a:cubicBezTo>
                      <a:pt x="6697" y="3395"/>
                      <a:pt x="7591" y="3828"/>
                      <a:pt x="8116" y="4743"/>
                    </a:cubicBezTo>
                    <a:cubicBezTo>
                      <a:pt x="8815" y="6019"/>
                      <a:pt x="8389" y="7600"/>
                      <a:pt x="7143" y="8360"/>
                    </a:cubicBezTo>
                    <a:cubicBezTo>
                      <a:pt x="6704" y="8612"/>
                      <a:pt x="6247" y="8725"/>
                      <a:pt x="5805" y="8725"/>
                    </a:cubicBezTo>
                    <a:cubicBezTo>
                      <a:pt x="4168" y="8725"/>
                      <a:pt x="2743" y="7170"/>
                      <a:pt x="3222" y="5351"/>
                    </a:cubicBezTo>
                    <a:cubicBezTo>
                      <a:pt x="3578" y="4080"/>
                      <a:pt x="4689" y="3395"/>
                      <a:pt x="5808" y="3395"/>
                    </a:cubicBezTo>
                    <a:close/>
                    <a:moveTo>
                      <a:pt x="6110" y="1"/>
                    </a:moveTo>
                    <a:lnTo>
                      <a:pt x="4772" y="123"/>
                    </a:lnTo>
                    <a:lnTo>
                      <a:pt x="4681" y="1278"/>
                    </a:lnTo>
                    <a:lnTo>
                      <a:pt x="3708" y="1764"/>
                    </a:lnTo>
                    <a:lnTo>
                      <a:pt x="2645" y="1004"/>
                    </a:lnTo>
                    <a:lnTo>
                      <a:pt x="1550" y="1794"/>
                    </a:lnTo>
                    <a:lnTo>
                      <a:pt x="2128" y="2980"/>
                    </a:lnTo>
                    <a:lnTo>
                      <a:pt x="1490" y="3952"/>
                    </a:lnTo>
                    <a:lnTo>
                      <a:pt x="304" y="3892"/>
                    </a:lnTo>
                    <a:lnTo>
                      <a:pt x="0" y="5320"/>
                    </a:lnTo>
                    <a:lnTo>
                      <a:pt x="1125" y="5746"/>
                    </a:lnTo>
                    <a:lnTo>
                      <a:pt x="1216" y="6962"/>
                    </a:lnTo>
                    <a:lnTo>
                      <a:pt x="61" y="7600"/>
                    </a:lnTo>
                    <a:lnTo>
                      <a:pt x="608" y="8846"/>
                    </a:lnTo>
                    <a:lnTo>
                      <a:pt x="1794" y="8664"/>
                    </a:lnTo>
                    <a:lnTo>
                      <a:pt x="2584" y="9576"/>
                    </a:lnTo>
                    <a:lnTo>
                      <a:pt x="2189" y="10731"/>
                    </a:lnTo>
                    <a:lnTo>
                      <a:pt x="3253" y="11490"/>
                    </a:lnTo>
                    <a:lnTo>
                      <a:pt x="4104" y="10579"/>
                    </a:lnTo>
                    <a:lnTo>
                      <a:pt x="5289" y="10883"/>
                    </a:lnTo>
                    <a:lnTo>
                      <a:pt x="5684" y="12098"/>
                    </a:lnTo>
                    <a:lnTo>
                      <a:pt x="6991" y="12007"/>
                    </a:lnTo>
                    <a:lnTo>
                      <a:pt x="7143" y="10913"/>
                    </a:lnTo>
                    <a:lnTo>
                      <a:pt x="8268" y="10275"/>
                    </a:lnTo>
                    <a:lnTo>
                      <a:pt x="9180" y="11004"/>
                    </a:lnTo>
                    <a:lnTo>
                      <a:pt x="10365" y="10153"/>
                    </a:lnTo>
                    <a:lnTo>
                      <a:pt x="9757" y="9120"/>
                    </a:lnTo>
                    <a:lnTo>
                      <a:pt x="10304" y="8086"/>
                    </a:lnTo>
                    <a:lnTo>
                      <a:pt x="11490" y="8177"/>
                    </a:lnTo>
                    <a:lnTo>
                      <a:pt x="11885" y="6840"/>
                    </a:lnTo>
                    <a:lnTo>
                      <a:pt x="10851" y="6293"/>
                    </a:lnTo>
                    <a:lnTo>
                      <a:pt x="10730" y="5077"/>
                    </a:lnTo>
                    <a:lnTo>
                      <a:pt x="11703" y="4439"/>
                    </a:lnTo>
                    <a:lnTo>
                      <a:pt x="11034" y="3284"/>
                    </a:lnTo>
                    <a:lnTo>
                      <a:pt x="10031" y="3436"/>
                    </a:lnTo>
                    <a:lnTo>
                      <a:pt x="9210" y="2372"/>
                    </a:lnTo>
                    <a:lnTo>
                      <a:pt x="9636" y="1338"/>
                    </a:lnTo>
                    <a:lnTo>
                      <a:pt x="8481" y="578"/>
                    </a:lnTo>
                    <a:lnTo>
                      <a:pt x="7660" y="1430"/>
                    </a:lnTo>
                    <a:lnTo>
                      <a:pt x="6535" y="1247"/>
                    </a:lnTo>
                    <a:lnTo>
                      <a:pt x="6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454875" y="1850275"/>
                <a:ext cx="69475" cy="54575"/>
              </a:xfrm>
              <a:custGeom>
                <a:avLst/>
                <a:gdLst/>
                <a:ahLst/>
                <a:cxnLst/>
                <a:rect l="l" t="t" r="r" b="b"/>
                <a:pathLst>
                  <a:path w="2779" h="2183" extrusionOk="0">
                    <a:moveTo>
                      <a:pt x="1420" y="1"/>
                    </a:moveTo>
                    <a:cubicBezTo>
                      <a:pt x="1224" y="1"/>
                      <a:pt x="1027" y="55"/>
                      <a:pt x="851" y="169"/>
                    </a:cubicBezTo>
                    <a:cubicBezTo>
                      <a:pt x="0" y="655"/>
                      <a:pt x="183" y="1901"/>
                      <a:pt x="1125" y="2144"/>
                    </a:cubicBezTo>
                    <a:cubicBezTo>
                      <a:pt x="1225" y="2170"/>
                      <a:pt x="1323" y="2182"/>
                      <a:pt x="1418" y="2182"/>
                    </a:cubicBezTo>
                    <a:cubicBezTo>
                      <a:pt x="2215" y="2182"/>
                      <a:pt x="2779" y="1324"/>
                      <a:pt x="2371" y="564"/>
                    </a:cubicBezTo>
                    <a:cubicBezTo>
                      <a:pt x="2171" y="203"/>
                      <a:pt x="1798" y="1"/>
                      <a:pt x="1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4"/>
            <p:cNvSpPr/>
            <p:nvPr/>
          </p:nvSpPr>
          <p:spPr>
            <a:xfrm>
              <a:off x="7464000" y="1840765"/>
              <a:ext cx="288350" cy="90900"/>
            </a:xfrm>
            <a:custGeom>
              <a:avLst/>
              <a:gdLst/>
              <a:ahLst/>
              <a:cxnLst/>
              <a:rect l="l" t="t" r="r" b="b"/>
              <a:pathLst>
                <a:path w="11534" h="3636" extrusionOk="0">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7464000" y="1840765"/>
              <a:ext cx="288350" cy="90900"/>
            </a:xfrm>
            <a:custGeom>
              <a:avLst/>
              <a:gdLst/>
              <a:ahLst/>
              <a:cxnLst/>
              <a:rect l="l" t="t" r="r" b="b"/>
              <a:pathLst>
                <a:path w="11534" h="3636" extrusionOk="0">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7487125" y="1848440"/>
              <a:ext cx="234850" cy="386675"/>
            </a:xfrm>
            <a:custGeom>
              <a:avLst/>
              <a:gdLst/>
              <a:ahLst/>
              <a:cxnLst/>
              <a:rect l="l" t="t" r="r" b="b"/>
              <a:pathLst>
                <a:path w="9394" h="15467" extrusionOk="0">
                  <a:moveTo>
                    <a:pt x="3792" y="1"/>
                  </a:moveTo>
                  <a:cubicBezTo>
                    <a:pt x="2642" y="1"/>
                    <a:pt x="1486" y="230"/>
                    <a:pt x="396" y="694"/>
                  </a:cubicBezTo>
                  <a:cubicBezTo>
                    <a:pt x="396" y="694"/>
                    <a:pt x="1" y="6347"/>
                    <a:pt x="31" y="8809"/>
                  </a:cubicBezTo>
                  <a:cubicBezTo>
                    <a:pt x="62" y="11271"/>
                    <a:pt x="2524" y="11636"/>
                    <a:pt x="2524" y="11636"/>
                  </a:cubicBezTo>
                  <a:cubicBezTo>
                    <a:pt x="2524" y="11636"/>
                    <a:pt x="2463" y="14311"/>
                    <a:pt x="2524" y="15010"/>
                  </a:cubicBezTo>
                  <a:lnTo>
                    <a:pt x="8420" y="15466"/>
                  </a:lnTo>
                  <a:lnTo>
                    <a:pt x="9393" y="2062"/>
                  </a:lnTo>
                  <a:lnTo>
                    <a:pt x="9028" y="1788"/>
                  </a:lnTo>
                  <a:cubicBezTo>
                    <a:pt x="7505" y="604"/>
                    <a:pt x="5657" y="1"/>
                    <a:pt x="3792" y="1"/>
                  </a:cubicBez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496250" y="1955565"/>
              <a:ext cx="23625" cy="18425"/>
            </a:xfrm>
            <a:custGeom>
              <a:avLst/>
              <a:gdLst/>
              <a:ahLst/>
              <a:cxnLst/>
              <a:rect l="l" t="t" r="r" b="b"/>
              <a:pathLst>
                <a:path w="945" h="737" extrusionOk="0">
                  <a:moveTo>
                    <a:pt x="412" y="0"/>
                  </a:moveTo>
                  <a:cubicBezTo>
                    <a:pt x="326" y="0"/>
                    <a:pt x="235" y="34"/>
                    <a:pt x="153" y="117"/>
                  </a:cubicBezTo>
                  <a:cubicBezTo>
                    <a:pt x="1" y="239"/>
                    <a:pt x="1" y="482"/>
                    <a:pt x="122" y="634"/>
                  </a:cubicBezTo>
                  <a:cubicBezTo>
                    <a:pt x="202" y="698"/>
                    <a:pt x="299" y="737"/>
                    <a:pt x="396" y="737"/>
                  </a:cubicBezTo>
                  <a:cubicBezTo>
                    <a:pt x="482" y="737"/>
                    <a:pt x="567" y="706"/>
                    <a:pt x="639" y="634"/>
                  </a:cubicBezTo>
                  <a:cubicBezTo>
                    <a:pt x="944" y="399"/>
                    <a:pt x="705"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497000" y="1948590"/>
              <a:ext cx="31950" cy="9250"/>
            </a:xfrm>
            <a:custGeom>
              <a:avLst/>
              <a:gdLst/>
              <a:ahLst/>
              <a:cxnLst/>
              <a:rect l="l" t="t" r="r" b="b"/>
              <a:pathLst>
                <a:path w="1278" h="370" extrusionOk="0">
                  <a:moveTo>
                    <a:pt x="639" y="1"/>
                  </a:moveTo>
                  <a:cubicBezTo>
                    <a:pt x="457" y="1"/>
                    <a:pt x="274" y="62"/>
                    <a:pt x="123" y="183"/>
                  </a:cubicBezTo>
                  <a:cubicBezTo>
                    <a:pt x="62" y="274"/>
                    <a:pt x="1" y="335"/>
                    <a:pt x="1" y="366"/>
                  </a:cubicBezTo>
                  <a:cubicBezTo>
                    <a:pt x="6" y="368"/>
                    <a:pt x="11" y="369"/>
                    <a:pt x="18" y="369"/>
                  </a:cubicBezTo>
                  <a:cubicBezTo>
                    <a:pt x="100" y="369"/>
                    <a:pt x="331" y="214"/>
                    <a:pt x="639" y="214"/>
                  </a:cubicBezTo>
                  <a:cubicBezTo>
                    <a:pt x="926" y="214"/>
                    <a:pt x="1145" y="348"/>
                    <a:pt x="1221" y="348"/>
                  </a:cubicBezTo>
                  <a:cubicBezTo>
                    <a:pt x="1234" y="348"/>
                    <a:pt x="1243" y="344"/>
                    <a:pt x="1247" y="335"/>
                  </a:cubicBezTo>
                  <a:cubicBezTo>
                    <a:pt x="1278" y="305"/>
                    <a:pt x="1217" y="244"/>
                    <a:pt x="1126" y="183"/>
                  </a:cubicBezTo>
                  <a:cubicBezTo>
                    <a:pt x="974" y="62"/>
                    <a:pt x="791"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588200" y="1963740"/>
              <a:ext cx="22400" cy="17925"/>
            </a:xfrm>
            <a:custGeom>
              <a:avLst/>
              <a:gdLst/>
              <a:ahLst/>
              <a:cxnLst/>
              <a:rect l="l" t="t" r="r" b="b"/>
              <a:pathLst>
                <a:path w="896" h="717" extrusionOk="0">
                  <a:moveTo>
                    <a:pt x="452" y="0"/>
                  </a:moveTo>
                  <a:cubicBezTo>
                    <a:pt x="389" y="0"/>
                    <a:pt x="328" y="21"/>
                    <a:pt x="274" y="64"/>
                  </a:cubicBezTo>
                  <a:cubicBezTo>
                    <a:pt x="0" y="216"/>
                    <a:pt x="61" y="641"/>
                    <a:pt x="365" y="702"/>
                  </a:cubicBezTo>
                  <a:cubicBezTo>
                    <a:pt x="398" y="712"/>
                    <a:pt x="430" y="716"/>
                    <a:pt x="460" y="716"/>
                  </a:cubicBezTo>
                  <a:cubicBezTo>
                    <a:pt x="717" y="716"/>
                    <a:pt x="896" y="402"/>
                    <a:pt x="760" y="185"/>
                  </a:cubicBezTo>
                  <a:cubicBezTo>
                    <a:pt x="682" y="67"/>
                    <a:pt x="565"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7588950" y="1956015"/>
              <a:ext cx="31950" cy="9425"/>
            </a:xfrm>
            <a:custGeom>
              <a:avLst/>
              <a:gdLst/>
              <a:ahLst/>
              <a:cxnLst/>
              <a:rect l="l" t="t" r="r" b="b"/>
              <a:pathLst>
                <a:path w="1278" h="377" extrusionOk="0">
                  <a:moveTo>
                    <a:pt x="624" y="0"/>
                  </a:moveTo>
                  <a:cubicBezTo>
                    <a:pt x="449" y="0"/>
                    <a:pt x="274" y="53"/>
                    <a:pt x="122" y="160"/>
                  </a:cubicBezTo>
                  <a:cubicBezTo>
                    <a:pt x="31" y="281"/>
                    <a:pt x="1" y="342"/>
                    <a:pt x="1" y="373"/>
                  </a:cubicBezTo>
                  <a:cubicBezTo>
                    <a:pt x="5" y="375"/>
                    <a:pt x="11" y="376"/>
                    <a:pt x="18" y="376"/>
                  </a:cubicBezTo>
                  <a:cubicBezTo>
                    <a:pt x="100" y="376"/>
                    <a:pt x="330" y="221"/>
                    <a:pt x="639" y="221"/>
                  </a:cubicBezTo>
                  <a:cubicBezTo>
                    <a:pt x="926" y="221"/>
                    <a:pt x="1145" y="355"/>
                    <a:pt x="1221" y="355"/>
                  </a:cubicBezTo>
                  <a:cubicBezTo>
                    <a:pt x="1234" y="355"/>
                    <a:pt x="1243" y="351"/>
                    <a:pt x="1247" y="342"/>
                  </a:cubicBezTo>
                  <a:cubicBezTo>
                    <a:pt x="1277" y="312"/>
                    <a:pt x="1247" y="251"/>
                    <a:pt x="1125" y="160"/>
                  </a:cubicBezTo>
                  <a:cubicBezTo>
                    <a:pt x="973" y="53"/>
                    <a:pt x="799"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7532725" y="1961515"/>
              <a:ext cx="27375" cy="74300"/>
            </a:xfrm>
            <a:custGeom>
              <a:avLst/>
              <a:gdLst/>
              <a:ahLst/>
              <a:cxnLst/>
              <a:rect l="l" t="t" r="r" b="b"/>
              <a:pathLst>
                <a:path w="1095" h="2972" extrusionOk="0">
                  <a:moveTo>
                    <a:pt x="1095" y="1"/>
                  </a:moveTo>
                  <a:lnTo>
                    <a:pt x="1095" y="1"/>
                  </a:lnTo>
                  <a:cubicBezTo>
                    <a:pt x="791" y="548"/>
                    <a:pt x="517" y="1125"/>
                    <a:pt x="335" y="1733"/>
                  </a:cubicBezTo>
                  <a:lnTo>
                    <a:pt x="92" y="2432"/>
                  </a:lnTo>
                  <a:cubicBezTo>
                    <a:pt x="31" y="2554"/>
                    <a:pt x="1" y="2675"/>
                    <a:pt x="31" y="2797"/>
                  </a:cubicBezTo>
                  <a:cubicBezTo>
                    <a:pt x="61" y="2888"/>
                    <a:pt x="122" y="2919"/>
                    <a:pt x="183" y="2949"/>
                  </a:cubicBezTo>
                  <a:lnTo>
                    <a:pt x="335" y="2949"/>
                  </a:lnTo>
                  <a:cubicBezTo>
                    <a:pt x="426" y="2964"/>
                    <a:pt x="517" y="2972"/>
                    <a:pt x="612" y="2972"/>
                  </a:cubicBezTo>
                  <a:cubicBezTo>
                    <a:pt x="707" y="2972"/>
                    <a:pt x="806" y="2964"/>
                    <a:pt x="912" y="2949"/>
                  </a:cubicBezTo>
                  <a:cubicBezTo>
                    <a:pt x="730" y="2858"/>
                    <a:pt x="548" y="2827"/>
                    <a:pt x="365" y="2827"/>
                  </a:cubicBezTo>
                  <a:cubicBezTo>
                    <a:pt x="274" y="2827"/>
                    <a:pt x="183" y="2797"/>
                    <a:pt x="183" y="2736"/>
                  </a:cubicBezTo>
                  <a:cubicBezTo>
                    <a:pt x="183" y="2645"/>
                    <a:pt x="213" y="2554"/>
                    <a:pt x="244" y="2493"/>
                  </a:cubicBezTo>
                  <a:lnTo>
                    <a:pt x="517" y="1794"/>
                  </a:lnTo>
                  <a:cubicBezTo>
                    <a:pt x="760" y="1216"/>
                    <a:pt x="973" y="609"/>
                    <a:pt x="1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7541075" y="2044340"/>
              <a:ext cx="46375" cy="22775"/>
            </a:xfrm>
            <a:custGeom>
              <a:avLst/>
              <a:gdLst/>
              <a:ahLst/>
              <a:cxnLst/>
              <a:rect l="l" t="t" r="r" b="b"/>
              <a:pathLst>
                <a:path w="1855" h="911" extrusionOk="0">
                  <a:moveTo>
                    <a:pt x="1673" y="1"/>
                  </a:moveTo>
                  <a:cubicBezTo>
                    <a:pt x="1126" y="244"/>
                    <a:pt x="578" y="396"/>
                    <a:pt x="1" y="487"/>
                  </a:cubicBezTo>
                  <a:cubicBezTo>
                    <a:pt x="181" y="757"/>
                    <a:pt x="477" y="910"/>
                    <a:pt x="792" y="910"/>
                  </a:cubicBezTo>
                  <a:cubicBezTo>
                    <a:pt x="902" y="910"/>
                    <a:pt x="1015" y="891"/>
                    <a:pt x="1126" y="852"/>
                  </a:cubicBezTo>
                  <a:cubicBezTo>
                    <a:pt x="1855" y="578"/>
                    <a:pt x="1673" y="1"/>
                    <a:pt x="16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7550200" y="2115765"/>
              <a:ext cx="79825" cy="39350"/>
            </a:xfrm>
            <a:custGeom>
              <a:avLst/>
              <a:gdLst/>
              <a:ahLst/>
              <a:cxnLst/>
              <a:rect l="l" t="t" r="r" b="b"/>
              <a:pathLst>
                <a:path w="3193" h="1574" extrusionOk="0">
                  <a:moveTo>
                    <a:pt x="3192" y="1"/>
                  </a:moveTo>
                  <a:cubicBezTo>
                    <a:pt x="2293" y="610"/>
                    <a:pt x="1227" y="915"/>
                    <a:pt x="154" y="915"/>
                  </a:cubicBezTo>
                  <a:cubicBezTo>
                    <a:pt x="103" y="915"/>
                    <a:pt x="52" y="914"/>
                    <a:pt x="1" y="913"/>
                  </a:cubicBezTo>
                  <a:lnTo>
                    <a:pt x="1" y="1551"/>
                  </a:lnTo>
                  <a:cubicBezTo>
                    <a:pt x="155" y="1567"/>
                    <a:pt x="303" y="1574"/>
                    <a:pt x="444" y="1574"/>
                  </a:cubicBezTo>
                  <a:cubicBezTo>
                    <a:pt x="2526" y="1574"/>
                    <a:pt x="3192" y="1"/>
                    <a:pt x="3192" y="1"/>
                  </a:cubicBezTo>
                  <a:close/>
                </a:path>
              </a:pathLst>
            </a:custGeom>
            <a:solidFill>
              <a:srgbClr val="AA6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7497000" y="1833865"/>
              <a:ext cx="246250" cy="150475"/>
            </a:xfrm>
            <a:custGeom>
              <a:avLst/>
              <a:gdLst/>
              <a:ahLst/>
              <a:cxnLst/>
              <a:rect l="l" t="t" r="r" b="b"/>
              <a:pathLst>
                <a:path w="9850" h="6019" extrusionOk="0">
                  <a:moveTo>
                    <a:pt x="4530" y="0"/>
                  </a:moveTo>
                  <a:lnTo>
                    <a:pt x="1977" y="152"/>
                  </a:lnTo>
                  <a:lnTo>
                    <a:pt x="1" y="547"/>
                  </a:lnTo>
                  <a:lnTo>
                    <a:pt x="1" y="1915"/>
                  </a:lnTo>
                  <a:cubicBezTo>
                    <a:pt x="1" y="1915"/>
                    <a:pt x="636" y="2280"/>
                    <a:pt x="1654" y="2280"/>
                  </a:cubicBezTo>
                  <a:cubicBezTo>
                    <a:pt x="2162" y="2280"/>
                    <a:pt x="2767" y="2189"/>
                    <a:pt x="3436" y="1915"/>
                  </a:cubicBezTo>
                  <a:cubicBezTo>
                    <a:pt x="4357" y="1538"/>
                    <a:pt x="5350" y="1320"/>
                    <a:pt x="5979" y="1320"/>
                  </a:cubicBezTo>
                  <a:cubicBezTo>
                    <a:pt x="6262" y="1320"/>
                    <a:pt x="6472" y="1365"/>
                    <a:pt x="6566" y="1459"/>
                  </a:cubicBezTo>
                  <a:cubicBezTo>
                    <a:pt x="6901" y="1733"/>
                    <a:pt x="6870" y="3040"/>
                    <a:pt x="8086" y="3526"/>
                  </a:cubicBezTo>
                  <a:cubicBezTo>
                    <a:pt x="8086" y="3526"/>
                    <a:pt x="7843" y="6019"/>
                    <a:pt x="8846" y="6019"/>
                  </a:cubicBezTo>
                  <a:cubicBezTo>
                    <a:pt x="9849" y="5988"/>
                    <a:pt x="9515" y="2067"/>
                    <a:pt x="9515" y="2067"/>
                  </a:cubicBezTo>
                  <a:lnTo>
                    <a:pt x="7144" y="699"/>
                  </a:lnTo>
                  <a:lnTo>
                    <a:pt x="45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7711300" y="1961615"/>
              <a:ext cx="44575" cy="64325"/>
            </a:xfrm>
            <a:custGeom>
              <a:avLst/>
              <a:gdLst/>
              <a:ahLst/>
              <a:cxnLst/>
              <a:rect l="l" t="t" r="r" b="b"/>
              <a:pathLst>
                <a:path w="1783" h="2573" extrusionOk="0">
                  <a:moveTo>
                    <a:pt x="664" y="1"/>
                  </a:moveTo>
                  <a:cubicBezTo>
                    <a:pt x="372" y="1"/>
                    <a:pt x="134" y="76"/>
                    <a:pt x="122" y="88"/>
                  </a:cubicBezTo>
                  <a:cubicBezTo>
                    <a:pt x="122" y="88"/>
                    <a:pt x="1" y="2459"/>
                    <a:pt x="31" y="2489"/>
                  </a:cubicBezTo>
                  <a:cubicBezTo>
                    <a:pt x="31" y="2510"/>
                    <a:pt x="236" y="2573"/>
                    <a:pt x="506" y="2573"/>
                  </a:cubicBezTo>
                  <a:cubicBezTo>
                    <a:pt x="1005" y="2573"/>
                    <a:pt x="1724" y="2359"/>
                    <a:pt x="1763" y="1273"/>
                  </a:cubicBezTo>
                  <a:cubicBezTo>
                    <a:pt x="1782" y="210"/>
                    <a:pt x="1149" y="1"/>
                    <a:pt x="664" y="1"/>
                  </a:cubicBez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7724975" y="1975190"/>
              <a:ext cx="19775" cy="36800"/>
            </a:xfrm>
            <a:custGeom>
              <a:avLst/>
              <a:gdLst/>
              <a:ahLst/>
              <a:cxnLst/>
              <a:rect l="l" t="t" r="r" b="b"/>
              <a:pathLst>
                <a:path w="791" h="1472" extrusionOk="0">
                  <a:moveTo>
                    <a:pt x="396" y="1"/>
                  </a:moveTo>
                  <a:cubicBezTo>
                    <a:pt x="335" y="1"/>
                    <a:pt x="274" y="1"/>
                    <a:pt x="213" y="31"/>
                  </a:cubicBezTo>
                  <a:cubicBezTo>
                    <a:pt x="183" y="62"/>
                    <a:pt x="153" y="92"/>
                    <a:pt x="153" y="153"/>
                  </a:cubicBezTo>
                  <a:cubicBezTo>
                    <a:pt x="153" y="214"/>
                    <a:pt x="153" y="244"/>
                    <a:pt x="183" y="244"/>
                  </a:cubicBezTo>
                  <a:cubicBezTo>
                    <a:pt x="213" y="244"/>
                    <a:pt x="183" y="214"/>
                    <a:pt x="213" y="153"/>
                  </a:cubicBezTo>
                  <a:cubicBezTo>
                    <a:pt x="236" y="108"/>
                    <a:pt x="274" y="80"/>
                    <a:pt x="317" y="80"/>
                  </a:cubicBezTo>
                  <a:cubicBezTo>
                    <a:pt x="333" y="80"/>
                    <a:pt x="349" y="84"/>
                    <a:pt x="365" y="92"/>
                  </a:cubicBezTo>
                  <a:cubicBezTo>
                    <a:pt x="487" y="122"/>
                    <a:pt x="548" y="214"/>
                    <a:pt x="578" y="305"/>
                  </a:cubicBezTo>
                  <a:cubicBezTo>
                    <a:pt x="639" y="457"/>
                    <a:pt x="669" y="609"/>
                    <a:pt x="669" y="730"/>
                  </a:cubicBezTo>
                  <a:cubicBezTo>
                    <a:pt x="669" y="1004"/>
                    <a:pt x="517" y="1247"/>
                    <a:pt x="305" y="1369"/>
                  </a:cubicBezTo>
                  <a:cubicBezTo>
                    <a:pt x="274" y="1384"/>
                    <a:pt x="236" y="1391"/>
                    <a:pt x="198" y="1391"/>
                  </a:cubicBezTo>
                  <a:cubicBezTo>
                    <a:pt x="160" y="1391"/>
                    <a:pt x="122" y="1384"/>
                    <a:pt x="92" y="1369"/>
                  </a:cubicBezTo>
                  <a:cubicBezTo>
                    <a:pt x="31" y="1338"/>
                    <a:pt x="1" y="1338"/>
                    <a:pt x="1" y="1338"/>
                  </a:cubicBezTo>
                  <a:lnTo>
                    <a:pt x="1" y="1338"/>
                  </a:lnTo>
                  <a:cubicBezTo>
                    <a:pt x="1" y="1338"/>
                    <a:pt x="1" y="1369"/>
                    <a:pt x="61" y="1399"/>
                  </a:cubicBezTo>
                  <a:cubicBezTo>
                    <a:pt x="106" y="1443"/>
                    <a:pt x="183" y="1472"/>
                    <a:pt x="257" y="1472"/>
                  </a:cubicBezTo>
                  <a:cubicBezTo>
                    <a:pt x="284" y="1472"/>
                    <a:pt x="311" y="1468"/>
                    <a:pt x="335" y="1460"/>
                  </a:cubicBezTo>
                  <a:cubicBezTo>
                    <a:pt x="609" y="1338"/>
                    <a:pt x="791" y="1065"/>
                    <a:pt x="761" y="761"/>
                  </a:cubicBezTo>
                  <a:cubicBezTo>
                    <a:pt x="791" y="578"/>
                    <a:pt x="761" y="426"/>
                    <a:pt x="700" y="274"/>
                  </a:cubicBezTo>
                  <a:cubicBezTo>
                    <a:pt x="639" y="153"/>
                    <a:pt x="517" y="31"/>
                    <a:pt x="396" y="1"/>
                  </a:cubicBezTo>
                  <a:close/>
                </a:path>
              </a:pathLst>
            </a:custGeom>
            <a:solidFill>
              <a:srgbClr val="AA6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7715100" y="1831365"/>
              <a:ext cx="27900" cy="10475"/>
            </a:xfrm>
            <a:custGeom>
              <a:avLst/>
              <a:gdLst/>
              <a:ahLst/>
              <a:cxnLst/>
              <a:rect l="l" t="t" r="r" b="b"/>
              <a:pathLst>
                <a:path w="1116" h="419" extrusionOk="0">
                  <a:moveTo>
                    <a:pt x="798" y="1"/>
                  </a:moveTo>
                  <a:cubicBezTo>
                    <a:pt x="715" y="1"/>
                    <a:pt x="619" y="12"/>
                    <a:pt x="517" y="39"/>
                  </a:cubicBezTo>
                  <a:cubicBezTo>
                    <a:pt x="152" y="131"/>
                    <a:pt x="0" y="374"/>
                    <a:pt x="61" y="404"/>
                  </a:cubicBezTo>
                  <a:cubicBezTo>
                    <a:pt x="66" y="414"/>
                    <a:pt x="75" y="418"/>
                    <a:pt x="87" y="418"/>
                  </a:cubicBezTo>
                  <a:cubicBezTo>
                    <a:pt x="152" y="418"/>
                    <a:pt x="318" y="298"/>
                    <a:pt x="548" y="222"/>
                  </a:cubicBezTo>
                  <a:cubicBezTo>
                    <a:pt x="852" y="131"/>
                    <a:pt x="1095" y="131"/>
                    <a:pt x="1095" y="100"/>
                  </a:cubicBezTo>
                  <a:cubicBezTo>
                    <a:pt x="1116" y="58"/>
                    <a:pt x="990" y="1"/>
                    <a:pt x="7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7709025" y="1807265"/>
              <a:ext cx="12950" cy="37325"/>
            </a:xfrm>
            <a:custGeom>
              <a:avLst/>
              <a:gdLst/>
              <a:ahLst/>
              <a:cxnLst/>
              <a:rect l="l" t="t" r="r" b="b"/>
              <a:pathLst>
                <a:path w="518" h="1493" extrusionOk="0">
                  <a:moveTo>
                    <a:pt x="395" y="0"/>
                  </a:moveTo>
                  <a:cubicBezTo>
                    <a:pt x="335" y="0"/>
                    <a:pt x="335" y="335"/>
                    <a:pt x="243" y="760"/>
                  </a:cubicBezTo>
                  <a:cubicBezTo>
                    <a:pt x="183" y="1155"/>
                    <a:pt x="0" y="1429"/>
                    <a:pt x="31" y="1490"/>
                  </a:cubicBezTo>
                  <a:cubicBezTo>
                    <a:pt x="32" y="1491"/>
                    <a:pt x="34" y="1492"/>
                    <a:pt x="37" y="1492"/>
                  </a:cubicBezTo>
                  <a:cubicBezTo>
                    <a:pt x="91" y="1492"/>
                    <a:pt x="370" y="1224"/>
                    <a:pt x="456" y="791"/>
                  </a:cubicBezTo>
                  <a:cubicBezTo>
                    <a:pt x="517" y="517"/>
                    <a:pt x="517" y="244"/>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7499325" y="1934090"/>
              <a:ext cx="40275" cy="11000"/>
            </a:xfrm>
            <a:custGeom>
              <a:avLst/>
              <a:gdLst/>
              <a:ahLst/>
              <a:cxnLst/>
              <a:rect l="l" t="t" r="r" b="b"/>
              <a:pathLst>
                <a:path w="1611" h="440" extrusionOk="0">
                  <a:moveTo>
                    <a:pt x="711" y="1"/>
                  </a:moveTo>
                  <a:cubicBezTo>
                    <a:pt x="296" y="1"/>
                    <a:pt x="1" y="221"/>
                    <a:pt x="30" y="307"/>
                  </a:cubicBezTo>
                  <a:cubicBezTo>
                    <a:pt x="70" y="388"/>
                    <a:pt x="232" y="402"/>
                    <a:pt x="444" y="402"/>
                  </a:cubicBezTo>
                  <a:cubicBezTo>
                    <a:pt x="550" y="402"/>
                    <a:pt x="668" y="399"/>
                    <a:pt x="789" y="399"/>
                  </a:cubicBezTo>
                  <a:cubicBezTo>
                    <a:pt x="1053" y="399"/>
                    <a:pt x="1289" y="439"/>
                    <a:pt x="1427" y="439"/>
                  </a:cubicBezTo>
                  <a:cubicBezTo>
                    <a:pt x="1495" y="439"/>
                    <a:pt x="1539" y="429"/>
                    <a:pt x="1549" y="399"/>
                  </a:cubicBezTo>
                  <a:cubicBezTo>
                    <a:pt x="1610" y="307"/>
                    <a:pt x="1276" y="34"/>
                    <a:pt x="789" y="3"/>
                  </a:cubicBezTo>
                  <a:cubicBezTo>
                    <a:pt x="763" y="2"/>
                    <a:pt x="737" y="1"/>
                    <a:pt x="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7593600" y="1934090"/>
              <a:ext cx="40225" cy="11000"/>
            </a:xfrm>
            <a:custGeom>
              <a:avLst/>
              <a:gdLst/>
              <a:ahLst/>
              <a:cxnLst/>
              <a:rect l="l" t="t" r="r" b="b"/>
              <a:pathLst>
                <a:path w="1609" h="440" extrusionOk="0">
                  <a:moveTo>
                    <a:pt x="735" y="1"/>
                  </a:moveTo>
                  <a:cubicBezTo>
                    <a:pt x="294" y="1"/>
                    <a:pt x="1" y="221"/>
                    <a:pt x="58" y="307"/>
                  </a:cubicBezTo>
                  <a:cubicBezTo>
                    <a:pt x="78" y="388"/>
                    <a:pt x="234" y="402"/>
                    <a:pt x="452" y="402"/>
                  </a:cubicBezTo>
                  <a:cubicBezTo>
                    <a:pt x="561" y="402"/>
                    <a:pt x="686" y="399"/>
                    <a:pt x="818" y="399"/>
                  </a:cubicBezTo>
                  <a:cubicBezTo>
                    <a:pt x="1061" y="399"/>
                    <a:pt x="1291" y="439"/>
                    <a:pt x="1435" y="439"/>
                  </a:cubicBezTo>
                  <a:cubicBezTo>
                    <a:pt x="1507" y="439"/>
                    <a:pt x="1557" y="429"/>
                    <a:pt x="1578" y="399"/>
                  </a:cubicBezTo>
                  <a:cubicBezTo>
                    <a:pt x="1608" y="307"/>
                    <a:pt x="1274" y="34"/>
                    <a:pt x="818" y="3"/>
                  </a:cubicBezTo>
                  <a:cubicBezTo>
                    <a:pt x="790" y="2"/>
                    <a:pt x="762"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7454450" y="1690015"/>
              <a:ext cx="337425" cy="237325"/>
            </a:xfrm>
            <a:custGeom>
              <a:avLst/>
              <a:gdLst/>
              <a:ahLst/>
              <a:cxnLst/>
              <a:rect l="l" t="t" r="r" b="b"/>
              <a:pathLst>
                <a:path w="13497" h="9493" extrusionOk="0">
                  <a:moveTo>
                    <a:pt x="7388" y="0"/>
                  </a:moveTo>
                  <a:cubicBezTo>
                    <a:pt x="7041" y="0"/>
                    <a:pt x="6739" y="232"/>
                    <a:pt x="6657" y="587"/>
                  </a:cubicBezTo>
                  <a:lnTo>
                    <a:pt x="6657" y="617"/>
                  </a:lnTo>
                  <a:cubicBezTo>
                    <a:pt x="6657" y="617"/>
                    <a:pt x="6543" y="605"/>
                    <a:pt x="6348" y="605"/>
                  </a:cubicBezTo>
                  <a:cubicBezTo>
                    <a:pt x="5378" y="605"/>
                    <a:pt x="2416" y="920"/>
                    <a:pt x="1581" y="4690"/>
                  </a:cubicBezTo>
                  <a:cubicBezTo>
                    <a:pt x="1581" y="4690"/>
                    <a:pt x="1" y="5055"/>
                    <a:pt x="153" y="6362"/>
                  </a:cubicBezTo>
                  <a:cubicBezTo>
                    <a:pt x="183" y="6544"/>
                    <a:pt x="274" y="6696"/>
                    <a:pt x="396" y="6818"/>
                  </a:cubicBezTo>
                  <a:cubicBezTo>
                    <a:pt x="419" y="6795"/>
                    <a:pt x="924" y="6326"/>
                    <a:pt x="3151" y="6326"/>
                  </a:cubicBezTo>
                  <a:cubicBezTo>
                    <a:pt x="3833" y="6326"/>
                    <a:pt x="4676" y="6370"/>
                    <a:pt x="5715" y="6484"/>
                  </a:cubicBezTo>
                  <a:cubicBezTo>
                    <a:pt x="10244" y="7000"/>
                    <a:pt x="11916" y="9493"/>
                    <a:pt x="11916" y="9493"/>
                  </a:cubicBezTo>
                  <a:cubicBezTo>
                    <a:pt x="11916" y="9493"/>
                    <a:pt x="13253" y="9098"/>
                    <a:pt x="12615" y="7851"/>
                  </a:cubicBezTo>
                  <a:lnTo>
                    <a:pt x="11916" y="7000"/>
                  </a:lnTo>
                  <a:cubicBezTo>
                    <a:pt x="11916" y="7000"/>
                    <a:pt x="13496" y="2593"/>
                    <a:pt x="8724" y="982"/>
                  </a:cubicBezTo>
                  <a:cubicBezTo>
                    <a:pt x="8816" y="587"/>
                    <a:pt x="8542" y="222"/>
                    <a:pt x="8147" y="131"/>
                  </a:cubicBezTo>
                  <a:lnTo>
                    <a:pt x="7509" y="9"/>
                  </a:lnTo>
                  <a:cubicBezTo>
                    <a:pt x="7468" y="3"/>
                    <a:pt x="7428" y="0"/>
                    <a:pt x="7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7652800" y="1716840"/>
              <a:ext cx="22050" cy="96525"/>
            </a:xfrm>
            <a:custGeom>
              <a:avLst/>
              <a:gdLst/>
              <a:ahLst/>
              <a:cxnLst/>
              <a:rect l="l" t="t" r="r" b="b"/>
              <a:pathLst>
                <a:path w="882" h="3861" extrusionOk="0">
                  <a:moveTo>
                    <a:pt x="882" y="0"/>
                  </a:moveTo>
                  <a:lnTo>
                    <a:pt x="882" y="0"/>
                  </a:lnTo>
                  <a:cubicBezTo>
                    <a:pt x="638" y="608"/>
                    <a:pt x="456" y="1246"/>
                    <a:pt x="365" y="1915"/>
                  </a:cubicBezTo>
                  <a:cubicBezTo>
                    <a:pt x="182" y="2554"/>
                    <a:pt x="61" y="3192"/>
                    <a:pt x="0" y="3861"/>
                  </a:cubicBezTo>
                  <a:cubicBezTo>
                    <a:pt x="243" y="3253"/>
                    <a:pt x="426" y="2614"/>
                    <a:pt x="547" y="1946"/>
                  </a:cubicBezTo>
                  <a:cubicBezTo>
                    <a:pt x="730" y="1307"/>
                    <a:pt x="851" y="669"/>
                    <a:pt x="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7593525" y="1705440"/>
              <a:ext cx="25850" cy="92725"/>
            </a:xfrm>
            <a:custGeom>
              <a:avLst/>
              <a:gdLst/>
              <a:ahLst/>
              <a:cxnLst/>
              <a:rect l="l" t="t" r="r" b="b"/>
              <a:pathLst>
                <a:path w="1034" h="3709" extrusionOk="0">
                  <a:moveTo>
                    <a:pt x="1034" y="0"/>
                  </a:moveTo>
                  <a:lnTo>
                    <a:pt x="1034" y="0"/>
                  </a:lnTo>
                  <a:cubicBezTo>
                    <a:pt x="760" y="608"/>
                    <a:pt x="547" y="1216"/>
                    <a:pt x="426" y="1824"/>
                  </a:cubicBezTo>
                  <a:cubicBezTo>
                    <a:pt x="213" y="2432"/>
                    <a:pt x="61" y="3070"/>
                    <a:pt x="0" y="3709"/>
                  </a:cubicBezTo>
                  <a:cubicBezTo>
                    <a:pt x="243" y="3131"/>
                    <a:pt x="456" y="2523"/>
                    <a:pt x="608" y="1885"/>
                  </a:cubicBezTo>
                  <a:cubicBezTo>
                    <a:pt x="821" y="1277"/>
                    <a:pt x="942" y="639"/>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7499300" y="1801665"/>
              <a:ext cx="246225" cy="63425"/>
            </a:xfrm>
            <a:custGeom>
              <a:avLst/>
              <a:gdLst/>
              <a:ahLst/>
              <a:cxnLst/>
              <a:rect l="l" t="t" r="r" b="b"/>
              <a:pathLst>
                <a:path w="9849" h="2537" extrusionOk="0">
                  <a:moveTo>
                    <a:pt x="2649" y="0"/>
                  </a:moveTo>
                  <a:cubicBezTo>
                    <a:pt x="2254" y="0"/>
                    <a:pt x="1856" y="24"/>
                    <a:pt x="1459" y="72"/>
                  </a:cubicBezTo>
                  <a:cubicBezTo>
                    <a:pt x="1094" y="103"/>
                    <a:pt x="730" y="194"/>
                    <a:pt x="365" y="285"/>
                  </a:cubicBezTo>
                  <a:cubicBezTo>
                    <a:pt x="243" y="316"/>
                    <a:pt x="122" y="346"/>
                    <a:pt x="0" y="437"/>
                  </a:cubicBezTo>
                  <a:cubicBezTo>
                    <a:pt x="0" y="439"/>
                    <a:pt x="3" y="441"/>
                    <a:pt x="10" y="441"/>
                  </a:cubicBezTo>
                  <a:cubicBezTo>
                    <a:pt x="90" y="441"/>
                    <a:pt x="647" y="281"/>
                    <a:pt x="1490" y="224"/>
                  </a:cubicBezTo>
                  <a:cubicBezTo>
                    <a:pt x="1837" y="190"/>
                    <a:pt x="2184" y="172"/>
                    <a:pt x="2531" y="172"/>
                  </a:cubicBezTo>
                  <a:cubicBezTo>
                    <a:pt x="3398" y="172"/>
                    <a:pt x="4260" y="281"/>
                    <a:pt x="5107" y="498"/>
                  </a:cubicBezTo>
                  <a:cubicBezTo>
                    <a:pt x="6292" y="802"/>
                    <a:pt x="7417" y="1227"/>
                    <a:pt x="8511" y="1805"/>
                  </a:cubicBezTo>
                  <a:cubicBezTo>
                    <a:pt x="9297" y="2212"/>
                    <a:pt x="9804" y="2536"/>
                    <a:pt x="9846" y="2536"/>
                  </a:cubicBezTo>
                  <a:cubicBezTo>
                    <a:pt x="9847" y="2536"/>
                    <a:pt x="9848" y="2536"/>
                    <a:pt x="9848" y="2534"/>
                  </a:cubicBezTo>
                  <a:cubicBezTo>
                    <a:pt x="9727" y="2443"/>
                    <a:pt x="9636" y="2352"/>
                    <a:pt x="9514" y="2291"/>
                  </a:cubicBezTo>
                  <a:cubicBezTo>
                    <a:pt x="9301" y="2139"/>
                    <a:pt x="8967" y="1926"/>
                    <a:pt x="8572" y="1683"/>
                  </a:cubicBezTo>
                  <a:cubicBezTo>
                    <a:pt x="7508" y="1075"/>
                    <a:pt x="6353" y="619"/>
                    <a:pt x="5137" y="316"/>
                  </a:cubicBezTo>
                  <a:cubicBezTo>
                    <a:pt x="4330" y="108"/>
                    <a:pt x="3494" y="0"/>
                    <a:pt x="2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7647475" y="1833090"/>
              <a:ext cx="117800" cy="64625"/>
            </a:xfrm>
            <a:custGeom>
              <a:avLst/>
              <a:gdLst/>
              <a:ahLst/>
              <a:cxnLst/>
              <a:rect l="l" t="t" r="r" b="b"/>
              <a:pathLst>
                <a:path w="4712" h="2585" extrusionOk="0">
                  <a:moveTo>
                    <a:pt x="0" y="1"/>
                  </a:moveTo>
                  <a:cubicBezTo>
                    <a:pt x="851" y="305"/>
                    <a:pt x="1672" y="669"/>
                    <a:pt x="2462" y="1065"/>
                  </a:cubicBezTo>
                  <a:cubicBezTo>
                    <a:pt x="3253" y="1521"/>
                    <a:pt x="3982" y="2007"/>
                    <a:pt x="4712" y="2584"/>
                  </a:cubicBezTo>
                  <a:cubicBezTo>
                    <a:pt x="4560" y="2341"/>
                    <a:pt x="4377" y="2159"/>
                    <a:pt x="4164" y="2007"/>
                  </a:cubicBezTo>
                  <a:cubicBezTo>
                    <a:pt x="3192" y="1156"/>
                    <a:pt x="2037" y="518"/>
                    <a:pt x="791" y="153"/>
                  </a:cubicBezTo>
                  <a:cubicBezTo>
                    <a:pt x="547" y="62"/>
                    <a:pt x="27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7659625" y="1699240"/>
              <a:ext cx="10675" cy="22950"/>
            </a:xfrm>
            <a:custGeom>
              <a:avLst/>
              <a:gdLst/>
              <a:ahLst/>
              <a:cxnLst/>
              <a:rect l="l" t="t" r="r" b="b"/>
              <a:pathLst>
                <a:path w="427" h="918" extrusionOk="0">
                  <a:moveTo>
                    <a:pt x="75" y="1"/>
                  </a:moveTo>
                  <a:cubicBezTo>
                    <a:pt x="69" y="1"/>
                    <a:pt x="64" y="2"/>
                    <a:pt x="61" y="5"/>
                  </a:cubicBezTo>
                  <a:cubicBezTo>
                    <a:pt x="1" y="36"/>
                    <a:pt x="122" y="218"/>
                    <a:pt x="183" y="461"/>
                  </a:cubicBezTo>
                  <a:cubicBezTo>
                    <a:pt x="244" y="704"/>
                    <a:pt x="183" y="887"/>
                    <a:pt x="244" y="917"/>
                  </a:cubicBezTo>
                  <a:cubicBezTo>
                    <a:pt x="274" y="917"/>
                    <a:pt x="426" y="735"/>
                    <a:pt x="365" y="431"/>
                  </a:cubicBezTo>
                  <a:cubicBezTo>
                    <a:pt x="311" y="129"/>
                    <a:pt x="132" y="1"/>
                    <a:pt x="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751550" y="2507890"/>
              <a:ext cx="124650" cy="131475"/>
            </a:xfrm>
            <a:custGeom>
              <a:avLst/>
              <a:gdLst/>
              <a:ahLst/>
              <a:cxnLst/>
              <a:rect l="l" t="t" r="r" b="b"/>
              <a:pathLst>
                <a:path w="4986" h="5259" extrusionOk="0">
                  <a:moveTo>
                    <a:pt x="1" y="0"/>
                  </a:moveTo>
                  <a:cubicBezTo>
                    <a:pt x="1" y="0"/>
                    <a:pt x="244" y="2401"/>
                    <a:pt x="730" y="3070"/>
                  </a:cubicBezTo>
                  <a:cubicBezTo>
                    <a:pt x="1247" y="3739"/>
                    <a:pt x="4165" y="5259"/>
                    <a:pt x="4165" y="5259"/>
                  </a:cubicBezTo>
                  <a:lnTo>
                    <a:pt x="4986" y="1854"/>
                  </a:lnTo>
                  <a:lnTo>
                    <a:pt x="1" y="0"/>
                  </a:ln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855650" y="2403015"/>
              <a:ext cx="544125" cy="261450"/>
            </a:xfrm>
            <a:custGeom>
              <a:avLst/>
              <a:gdLst/>
              <a:ahLst/>
              <a:cxnLst/>
              <a:rect l="l" t="t" r="r" b="b"/>
              <a:pathLst>
                <a:path w="21765" h="10458" extrusionOk="0">
                  <a:moveTo>
                    <a:pt x="17600" y="0"/>
                  </a:moveTo>
                  <a:lnTo>
                    <a:pt x="13466" y="5624"/>
                  </a:lnTo>
                  <a:lnTo>
                    <a:pt x="822" y="6019"/>
                  </a:lnTo>
                  <a:lnTo>
                    <a:pt x="1" y="9423"/>
                  </a:lnTo>
                  <a:cubicBezTo>
                    <a:pt x="1" y="9423"/>
                    <a:pt x="12824" y="10457"/>
                    <a:pt x="15661" y="10457"/>
                  </a:cubicBezTo>
                  <a:cubicBezTo>
                    <a:pt x="15701" y="10457"/>
                    <a:pt x="15740" y="10457"/>
                    <a:pt x="15776" y="10457"/>
                  </a:cubicBezTo>
                  <a:cubicBezTo>
                    <a:pt x="18360" y="10396"/>
                    <a:pt x="21582" y="3222"/>
                    <a:pt x="21764" y="3162"/>
                  </a:cubicBezTo>
                  <a:lnTo>
                    <a:pt x="17600" y="0"/>
                  </a:ln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7980300" y="4532990"/>
              <a:ext cx="166450" cy="185700"/>
            </a:xfrm>
            <a:custGeom>
              <a:avLst/>
              <a:gdLst/>
              <a:ahLst/>
              <a:cxnLst/>
              <a:rect l="l" t="t" r="r" b="b"/>
              <a:pathLst>
                <a:path w="6658" h="7428" extrusionOk="0">
                  <a:moveTo>
                    <a:pt x="1" y="0"/>
                  </a:moveTo>
                  <a:lnTo>
                    <a:pt x="578" y="2462"/>
                  </a:lnTo>
                  <a:cubicBezTo>
                    <a:pt x="578" y="2462"/>
                    <a:pt x="4417" y="7427"/>
                    <a:pt x="5766" y="7427"/>
                  </a:cubicBezTo>
                  <a:cubicBezTo>
                    <a:pt x="5802" y="7427"/>
                    <a:pt x="5835" y="7424"/>
                    <a:pt x="5867" y="7417"/>
                  </a:cubicBezTo>
                  <a:cubicBezTo>
                    <a:pt x="6657" y="7265"/>
                    <a:pt x="5654" y="5897"/>
                    <a:pt x="4134" y="1915"/>
                  </a:cubicBezTo>
                  <a:lnTo>
                    <a:pt x="3830" y="2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7350350" y="4479790"/>
              <a:ext cx="284975" cy="127500"/>
            </a:xfrm>
            <a:custGeom>
              <a:avLst/>
              <a:gdLst/>
              <a:ahLst/>
              <a:cxnLst/>
              <a:rect l="l" t="t" r="r" b="b"/>
              <a:pathLst>
                <a:path w="11399" h="5100" extrusionOk="0">
                  <a:moveTo>
                    <a:pt x="11338" y="1"/>
                  </a:moveTo>
                  <a:lnTo>
                    <a:pt x="5198" y="92"/>
                  </a:lnTo>
                  <a:lnTo>
                    <a:pt x="5198" y="3374"/>
                  </a:lnTo>
                  <a:cubicBezTo>
                    <a:pt x="5198" y="3374"/>
                    <a:pt x="1" y="4590"/>
                    <a:pt x="1277" y="4955"/>
                  </a:cubicBezTo>
                  <a:cubicBezTo>
                    <a:pt x="1632" y="5061"/>
                    <a:pt x="2566" y="5100"/>
                    <a:pt x="3731" y="5100"/>
                  </a:cubicBezTo>
                  <a:cubicBezTo>
                    <a:pt x="6256" y="5100"/>
                    <a:pt x="9869" y="4917"/>
                    <a:pt x="11034" y="4833"/>
                  </a:cubicBezTo>
                  <a:lnTo>
                    <a:pt x="11399" y="4803"/>
                  </a:lnTo>
                  <a:lnTo>
                    <a:pt x="11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7234850" y="2199365"/>
              <a:ext cx="776625" cy="784225"/>
            </a:xfrm>
            <a:custGeom>
              <a:avLst/>
              <a:gdLst/>
              <a:ahLst/>
              <a:cxnLst/>
              <a:rect l="l" t="t" r="r" b="b"/>
              <a:pathLst>
                <a:path w="31065" h="31369" extrusionOk="0">
                  <a:moveTo>
                    <a:pt x="12432" y="0"/>
                  </a:moveTo>
                  <a:cubicBezTo>
                    <a:pt x="12068" y="61"/>
                    <a:pt x="11520" y="92"/>
                    <a:pt x="10791" y="183"/>
                  </a:cubicBezTo>
                  <a:cubicBezTo>
                    <a:pt x="8359" y="517"/>
                    <a:pt x="6140" y="1855"/>
                    <a:pt x="4651" y="3830"/>
                  </a:cubicBezTo>
                  <a:lnTo>
                    <a:pt x="0" y="10092"/>
                  </a:lnTo>
                  <a:lnTo>
                    <a:pt x="5320" y="14834"/>
                  </a:lnTo>
                  <a:lnTo>
                    <a:pt x="6353" y="12949"/>
                  </a:lnTo>
                  <a:lnTo>
                    <a:pt x="6353" y="12949"/>
                  </a:lnTo>
                  <a:cubicBezTo>
                    <a:pt x="6353" y="12950"/>
                    <a:pt x="5593" y="29302"/>
                    <a:pt x="5654" y="31369"/>
                  </a:cubicBezTo>
                  <a:lnTo>
                    <a:pt x="24226" y="30305"/>
                  </a:lnTo>
                  <a:lnTo>
                    <a:pt x="23375" y="13830"/>
                  </a:lnTo>
                  <a:lnTo>
                    <a:pt x="24347" y="16779"/>
                  </a:lnTo>
                  <a:lnTo>
                    <a:pt x="31065" y="12554"/>
                  </a:lnTo>
                  <a:lnTo>
                    <a:pt x="25502" y="3192"/>
                  </a:lnTo>
                  <a:cubicBezTo>
                    <a:pt x="24347" y="1976"/>
                    <a:pt x="22919" y="1064"/>
                    <a:pt x="21338" y="517"/>
                  </a:cubicBezTo>
                  <a:cubicBezTo>
                    <a:pt x="20487" y="213"/>
                    <a:pt x="19606" y="31"/>
                    <a:pt x="18724" y="0"/>
                  </a:cubicBezTo>
                  <a:cubicBezTo>
                    <a:pt x="17706" y="320"/>
                    <a:pt x="16642" y="479"/>
                    <a:pt x="15578" y="479"/>
                  </a:cubicBezTo>
                  <a:cubicBezTo>
                    <a:pt x="14514" y="479"/>
                    <a:pt x="13451" y="32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7376200" y="2934940"/>
              <a:ext cx="767500" cy="1608700"/>
            </a:xfrm>
            <a:custGeom>
              <a:avLst/>
              <a:gdLst/>
              <a:ahLst/>
              <a:cxnLst/>
              <a:rect l="l" t="t" r="r" b="b"/>
              <a:pathLst>
                <a:path w="30700" h="64348" extrusionOk="0">
                  <a:moveTo>
                    <a:pt x="0" y="0"/>
                  </a:moveTo>
                  <a:lnTo>
                    <a:pt x="2857" y="63740"/>
                  </a:lnTo>
                  <a:lnTo>
                    <a:pt x="12432" y="63953"/>
                  </a:lnTo>
                  <a:lnTo>
                    <a:pt x="10851" y="10578"/>
                  </a:lnTo>
                  <a:lnTo>
                    <a:pt x="21611" y="64348"/>
                  </a:lnTo>
                  <a:lnTo>
                    <a:pt x="30700" y="64348"/>
                  </a:lnTo>
                  <a:lnTo>
                    <a:pt x="185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7904325" y="4511715"/>
              <a:ext cx="239375" cy="37250"/>
            </a:xfrm>
            <a:custGeom>
              <a:avLst/>
              <a:gdLst/>
              <a:ahLst/>
              <a:cxnLst/>
              <a:rect l="l" t="t" r="r" b="b"/>
              <a:pathLst>
                <a:path w="9575" h="1490" extrusionOk="0">
                  <a:moveTo>
                    <a:pt x="9423" y="0"/>
                  </a:moveTo>
                  <a:lnTo>
                    <a:pt x="0" y="426"/>
                  </a:lnTo>
                  <a:lnTo>
                    <a:pt x="213" y="1368"/>
                  </a:lnTo>
                  <a:lnTo>
                    <a:pt x="9575" y="1490"/>
                  </a:lnTo>
                  <a:lnTo>
                    <a:pt x="9575" y="1490"/>
                  </a:lnTo>
                  <a:lnTo>
                    <a:pt x="94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7441550" y="4498040"/>
              <a:ext cx="253050" cy="42575"/>
            </a:xfrm>
            <a:custGeom>
              <a:avLst/>
              <a:gdLst/>
              <a:ahLst/>
              <a:cxnLst/>
              <a:rect l="l" t="t" r="r" b="b"/>
              <a:pathLst>
                <a:path w="10122" h="1703" extrusionOk="0">
                  <a:moveTo>
                    <a:pt x="10031" y="0"/>
                  </a:moveTo>
                  <a:lnTo>
                    <a:pt x="0" y="61"/>
                  </a:lnTo>
                  <a:lnTo>
                    <a:pt x="0" y="1520"/>
                  </a:lnTo>
                  <a:lnTo>
                    <a:pt x="10122" y="1702"/>
                  </a:lnTo>
                  <a:lnTo>
                    <a:pt x="10122" y="1702"/>
                  </a:lnTo>
                  <a:lnTo>
                    <a:pt x="100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7374675" y="2496490"/>
              <a:ext cx="350325" cy="500775"/>
            </a:xfrm>
            <a:custGeom>
              <a:avLst/>
              <a:gdLst/>
              <a:ahLst/>
              <a:cxnLst/>
              <a:rect l="l" t="t" r="r" b="b"/>
              <a:pathLst>
                <a:path w="14013" h="20031" extrusionOk="0">
                  <a:moveTo>
                    <a:pt x="1824" y="0"/>
                  </a:moveTo>
                  <a:lnTo>
                    <a:pt x="0" y="20031"/>
                  </a:lnTo>
                  <a:lnTo>
                    <a:pt x="14013" y="19453"/>
                  </a:lnTo>
                  <a:lnTo>
                    <a:pt x="12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7612525" y="2201765"/>
              <a:ext cx="172500" cy="312225"/>
            </a:xfrm>
            <a:custGeom>
              <a:avLst/>
              <a:gdLst/>
              <a:ahLst/>
              <a:cxnLst/>
              <a:rect l="l" t="t" r="r" b="b"/>
              <a:pathLst>
                <a:path w="6900" h="12489" extrusionOk="0">
                  <a:moveTo>
                    <a:pt x="5479" y="1"/>
                  </a:moveTo>
                  <a:cubicBezTo>
                    <a:pt x="5161" y="1"/>
                    <a:pt x="4924" y="56"/>
                    <a:pt x="4924" y="56"/>
                  </a:cubicBezTo>
                  <a:cubicBezTo>
                    <a:pt x="0" y="3582"/>
                    <a:pt x="486" y="12488"/>
                    <a:pt x="486" y="12488"/>
                  </a:cubicBezTo>
                  <a:lnTo>
                    <a:pt x="2310" y="12488"/>
                  </a:lnTo>
                  <a:cubicBezTo>
                    <a:pt x="2371" y="1880"/>
                    <a:pt x="6900" y="695"/>
                    <a:pt x="6900" y="695"/>
                  </a:cubicBezTo>
                  <a:cubicBezTo>
                    <a:pt x="6576" y="118"/>
                    <a:pt x="5942" y="1"/>
                    <a:pt x="5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7422550" y="2196740"/>
              <a:ext cx="123125" cy="307375"/>
            </a:xfrm>
            <a:custGeom>
              <a:avLst/>
              <a:gdLst/>
              <a:ahLst/>
              <a:cxnLst/>
              <a:rect l="l" t="t" r="r" b="b"/>
              <a:pathLst>
                <a:path w="4925" h="12295" extrusionOk="0">
                  <a:moveTo>
                    <a:pt x="4189" y="0"/>
                  </a:moveTo>
                  <a:cubicBezTo>
                    <a:pt x="3781" y="0"/>
                    <a:pt x="3381" y="121"/>
                    <a:pt x="3040" y="349"/>
                  </a:cubicBezTo>
                  <a:cubicBezTo>
                    <a:pt x="0" y="2324"/>
                    <a:pt x="91" y="12294"/>
                    <a:pt x="91" y="12294"/>
                  </a:cubicBezTo>
                  <a:lnTo>
                    <a:pt x="1642" y="12294"/>
                  </a:lnTo>
                  <a:cubicBezTo>
                    <a:pt x="1702" y="1656"/>
                    <a:pt x="4924" y="136"/>
                    <a:pt x="4924" y="136"/>
                  </a:cubicBezTo>
                  <a:cubicBezTo>
                    <a:pt x="4684" y="44"/>
                    <a:pt x="4435" y="0"/>
                    <a:pt x="4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4"/>
            <p:cNvGrpSpPr/>
            <p:nvPr/>
          </p:nvGrpSpPr>
          <p:grpSpPr>
            <a:xfrm>
              <a:off x="7620875" y="3118840"/>
              <a:ext cx="479525" cy="1414925"/>
              <a:chOff x="5225400" y="3077150"/>
              <a:chExt cx="479525" cy="1414925"/>
            </a:xfrm>
          </p:grpSpPr>
          <p:sp>
            <p:nvSpPr>
              <p:cNvPr id="350" name="Google Shape;350;p34"/>
              <p:cNvSpPr/>
              <p:nvPr/>
            </p:nvSpPr>
            <p:spPr>
              <a:xfrm>
                <a:off x="5247425" y="4477625"/>
                <a:ext cx="5350" cy="14450"/>
              </a:xfrm>
              <a:custGeom>
                <a:avLst/>
                <a:gdLst/>
                <a:ahLst/>
                <a:cxnLst/>
                <a:rect l="l" t="t" r="r" b="b"/>
                <a:pathLst>
                  <a:path w="214" h="578" extrusionOk="0">
                    <a:moveTo>
                      <a:pt x="92" y="0"/>
                    </a:moveTo>
                    <a:cubicBezTo>
                      <a:pt x="62" y="0"/>
                      <a:pt x="1" y="152"/>
                      <a:pt x="31" y="304"/>
                    </a:cubicBezTo>
                    <a:cubicBezTo>
                      <a:pt x="31" y="456"/>
                      <a:pt x="92" y="578"/>
                      <a:pt x="122" y="578"/>
                    </a:cubicBezTo>
                    <a:cubicBezTo>
                      <a:pt x="183" y="578"/>
                      <a:pt x="214" y="456"/>
                      <a:pt x="214" y="304"/>
                    </a:cubicBezTo>
                    <a:cubicBezTo>
                      <a:pt x="214" y="122"/>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5245150" y="4419875"/>
                <a:ext cx="6100" cy="28900"/>
              </a:xfrm>
              <a:custGeom>
                <a:avLst/>
                <a:gdLst/>
                <a:ahLst/>
                <a:cxnLst/>
                <a:rect l="l" t="t" r="r" b="b"/>
                <a:pathLst>
                  <a:path w="244" h="1156" extrusionOk="0">
                    <a:moveTo>
                      <a:pt x="92" y="0"/>
                    </a:moveTo>
                    <a:cubicBezTo>
                      <a:pt x="62" y="0"/>
                      <a:pt x="1" y="274"/>
                      <a:pt x="31" y="608"/>
                    </a:cubicBezTo>
                    <a:cubicBezTo>
                      <a:pt x="31" y="912"/>
                      <a:pt x="92" y="1155"/>
                      <a:pt x="153" y="1155"/>
                    </a:cubicBezTo>
                    <a:cubicBezTo>
                      <a:pt x="213" y="1155"/>
                      <a:pt x="244" y="912"/>
                      <a:pt x="213" y="578"/>
                    </a:cubicBezTo>
                    <a:cubicBezTo>
                      <a:pt x="21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5243625" y="4362125"/>
                <a:ext cx="5350" cy="28900"/>
              </a:xfrm>
              <a:custGeom>
                <a:avLst/>
                <a:gdLst/>
                <a:ahLst/>
                <a:cxnLst/>
                <a:rect l="l" t="t" r="r" b="b"/>
                <a:pathLst>
                  <a:path w="214" h="1156" extrusionOk="0">
                    <a:moveTo>
                      <a:pt x="92" y="0"/>
                    </a:moveTo>
                    <a:cubicBezTo>
                      <a:pt x="31" y="0"/>
                      <a:pt x="1" y="274"/>
                      <a:pt x="1" y="608"/>
                    </a:cubicBezTo>
                    <a:cubicBezTo>
                      <a:pt x="31" y="912"/>
                      <a:pt x="62" y="1155"/>
                      <a:pt x="123" y="1155"/>
                    </a:cubicBezTo>
                    <a:cubicBezTo>
                      <a:pt x="183" y="1155"/>
                      <a:pt x="214" y="912"/>
                      <a:pt x="214" y="578"/>
                    </a:cubicBezTo>
                    <a:cubicBezTo>
                      <a:pt x="18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5242125" y="4304350"/>
                <a:ext cx="5325" cy="28900"/>
              </a:xfrm>
              <a:custGeom>
                <a:avLst/>
                <a:gdLst/>
                <a:ahLst/>
                <a:cxnLst/>
                <a:rect l="l" t="t" r="r" b="b"/>
                <a:pathLst>
                  <a:path w="213" h="1156" extrusionOk="0">
                    <a:moveTo>
                      <a:pt x="91" y="1"/>
                    </a:moveTo>
                    <a:cubicBezTo>
                      <a:pt x="31" y="1"/>
                      <a:pt x="0" y="275"/>
                      <a:pt x="0" y="578"/>
                    </a:cubicBezTo>
                    <a:cubicBezTo>
                      <a:pt x="31" y="913"/>
                      <a:pt x="61" y="1156"/>
                      <a:pt x="122" y="1156"/>
                    </a:cubicBezTo>
                    <a:cubicBezTo>
                      <a:pt x="183" y="1156"/>
                      <a:pt x="213" y="913"/>
                      <a:pt x="213" y="578"/>
                    </a:cubicBezTo>
                    <a:cubicBezTo>
                      <a:pt x="213" y="275"/>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5240600" y="4246600"/>
                <a:ext cx="6100" cy="28900"/>
              </a:xfrm>
              <a:custGeom>
                <a:avLst/>
                <a:gdLst/>
                <a:ahLst/>
                <a:cxnLst/>
                <a:rect l="l" t="t" r="r" b="b"/>
                <a:pathLst>
                  <a:path w="244" h="1156" extrusionOk="0">
                    <a:moveTo>
                      <a:pt x="92" y="1"/>
                    </a:moveTo>
                    <a:cubicBezTo>
                      <a:pt x="61" y="1"/>
                      <a:pt x="0" y="274"/>
                      <a:pt x="31" y="578"/>
                    </a:cubicBezTo>
                    <a:cubicBezTo>
                      <a:pt x="31" y="913"/>
                      <a:pt x="61" y="1156"/>
                      <a:pt x="122" y="1156"/>
                    </a:cubicBezTo>
                    <a:cubicBezTo>
                      <a:pt x="183" y="1156"/>
                      <a:pt x="244" y="913"/>
                      <a:pt x="213" y="578"/>
                    </a:cubicBezTo>
                    <a:cubicBezTo>
                      <a:pt x="213" y="274"/>
                      <a:pt x="15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5239075" y="4188850"/>
                <a:ext cx="5350" cy="28900"/>
              </a:xfrm>
              <a:custGeom>
                <a:avLst/>
                <a:gdLst/>
                <a:ahLst/>
                <a:cxnLst/>
                <a:rect l="l" t="t" r="r" b="b"/>
                <a:pathLst>
                  <a:path w="214" h="1156" extrusionOk="0">
                    <a:moveTo>
                      <a:pt x="92" y="1"/>
                    </a:moveTo>
                    <a:cubicBezTo>
                      <a:pt x="31" y="1"/>
                      <a:pt x="1" y="274"/>
                      <a:pt x="31" y="578"/>
                    </a:cubicBezTo>
                    <a:cubicBezTo>
                      <a:pt x="31" y="913"/>
                      <a:pt x="92" y="1156"/>
                      <a:pt x="122" y="1156"/>
                    </a:cubicBezTo>
                    <a:cubicBezTo>
                      <a:pt x="183" y="1156"/>
                      <a:pt x="213" y="913"/>
                      <a:pt x="213" y="578"/>
                    </a:cubicBezTo>
                    <a:cubicBezTo>
                      <a:pt x="213" y="27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5237550" y="4131100"/>
                <a:ext cx="5350" cy="28900"/>
              </a:xfrm>
              <a:custGeom>
                <a:avLst/>
                <a:gdLst/>
                <a:ahLst/>
                <a:cxnLst/>
                <a:rect l="l" t="t" r="r" b="b"/>
                <a:pathLst>
                  <a:path w="214" h="1156" extrusionOk="0">
                    <a:moveTo>
                      <a:pt x="62" y="1"/>
                    </a:moveTo>
                    <a:cubicBezTo>
                      <a:pt x="31" y="1"/>
                      <a:pt x="1" y="274"/>
                      <a:pt x="1" y="578"/>
                    </a:cubicBezTo>
                    <a:cubicBezTo>
                      <a:pt x="1" y="913"/>
                      <a:pt x="62" y="1156"/>
                      <a:pt x="122" y="1156"/>
                    </a:cubicBezTo>
                    <a:cubicBezTo>
                      <a:pt x="183" y="1156"/>
                      <a:pt x="214" y="882"/>
                      <a:pt x="183" y="578"/>
                    </a:cubicBezTo>
                    <a:cubicBezTo>
                      <a:pt x="183" y="244"/>
                      <a:pt x="12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5234525" y="4073350"/>
                <a:ext cx="5325" cy="28900"/>
              </a:xfrm>
              <a:custGeom>
                <a:avLst/>
                <a:gdLst/>
                <a:ahLst/>
                <a:cxnLst/>
                <a:rect l="l" t="t" r="r" b="b"/>
                <a:pathLst>
                  <a:path w="213" h="1156" extrusionOk="0">
                    <a:moveTo>
                      <a:pt x="91" y="1"/>
                    </a:moveTo>
                    <a:cubicBezTo>
                      <a:pt x="61" y="1"/>
                      <a:pt x="0" y="274"/>
                      <a:pt x="31" y="578"/>
                    </a:cubicBezTo>
                    <a:cubicBezTo>
                      <a:pt x="31" y="913"/>
                      <a:pt x="91" y="1156"/>
                      <a:pt x="152" y="1156"/>
                    </a:cubicBezTo>
                    <a:cubicBezTo>
                      <a:pt x="213" y="1156"/>
                      <a:pt x="213" y="913"/>
                      <a:pt x="213" y="578"/>
                    </a:cubicBezTo>
                    <a:cubicBezTo>
                      <a:pt x="213" y="274"/>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5233000" y="4015600"/>
                <a:ext cx="5350" cy="28900"/>
              </a:xfrm>
              <a:custGeom>
                <a:avLst/>
                <a:gdLst/>
                <a:ahLst/>
                <a:cxnLst/>
                <a:rect l="l" t="t" r="r" b="b"/>
                <a:pathLst>
                  <a:path w="214" h="1156" extrusionOk="0">
                    <a:moveTo>
                      <a:pt x="61" y="1"/>
                    </a:moveTo>
                    <a:cubicBezTo>
                      <a:pt x="31" y="1"/>
                      <a:pt x="0" y="274"/>
                      <a:pt x="0" y="578"/>
                    </a:cubicBezTo>
                    <a:cubicBezTo>
                      <a:pt x="0" y="913"/>
                      <a:pt x="61" y="1156"/>
                      <a:pt x="122" y="1156"/>
                    </a:cubicBezTo>
                    <a:cubicBezTo>
                      <a:pt x="183" y="1156"/>
                      <a:pt x="213" y="913"/>
                      <a:pt x="183" y="578"/>
                    </a:cubicBezTo>
                    <a:cubicBezTo>
                      <a:pt x="183" y="27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5230725" y="3957850"/>
                <a:ext cx="5325" cy="28900"/>
              </a:xfrm>
              <a:custGeom>
                <a:avLst/>
                <a:gdLst/>
                <a:ahLst/>
                <a:cxnLst/>
                <a:rect l="l" t="t" r="r" b="b"/>
                <a:pathLst>
                  <a:path w="213" h="1156" extrusionOk="0">
                    <a:moveTo>
                      <a:pt x="91" y="1"/>
                    </a:moveTo>
                    <a:cubicBezTo>
                      <a:pt x="31" y="1"/>
                      <a:pt x="0" y="274"/>
                      <a:pt x="0" y="578"/>
                    </a:cubicBezTo>
                    <a:cubicBezTo>
                      <a:pt x="31" y="912"/>
                      <a:pt x="61" y="1156"/>
                      <a:pt x="122" y="1156"/>
                    </a:cubicBezTo>
                    <a:cubicBezTo>
                      <a:pt x="183" y="1156"/>
                      <a:pt x="213" y="912"/>
                      <a:pt x="213" y="578"/>
                    </a:cubicBezTo>
                    <a:cubicBezTo>
                      <a:pt x="213" y="274"/>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5229200" y="3900100"/>
                <a:ext cx="5350" cy="28900"/>
              </a:xfrm>
              <a:custGeom>
                <a:avLst/>
                <a:gdLst/>
                <a:ahLst/>
                <a:cxnLst/>
                <a:rect l="l" t="t" r="r" b="b"/>
                <a:pathLst>
                  <a:path w="214" h="1156" extrusionOk="0">
                    <a:moveTo>
                      <a:pt x="92" y="1"/>
                    </a:moveTo>
                    <a:cubicBezTo>
                      <a:pt x="31" y="1"/>
                      <a:pt x="0" y="274"/>
                      <a:pt x="0" y="578"/>
                    </a:cubicBezTo>
                    <a:cubicBezTo>
                      <a:pt x="31" y="912"/>
                      <a:pt x="61" y="1156"/>
                      <a:pt x="122" y="1156"/>
                    </a:cubicBezTo>
                    <a:cubicBezTo>
                      <a:pt x="183" y="1156"/>
                      <a:pt x="213" y="912"/>
                      <a:pt x="213" y="578"/>
                    </a:cubicBezTo>
                    <a:cubicBezTo>
                      <a:pt x="183" y="274"/>
                      <a:pt x="15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5227675" y="3842350"/>
                <a:ext cx="5350" cy="28900"/>
              </a:xfrm>
              <a:custGeom>
                <a:avLst/>
                <a:gdLst/>
                <a:ahLst/>
                <a:cxnLst/>
                <a:rect l="l" t="t" r="r" b="b"/>
                <a:pathLst>
                  <a:path w="214" h="1156" extrusionOk="0">
                    <a:moveTo>
                      <a:pt x="92" y="0"/>
                    </a:moveTo>
                    <a:cubicBezTo>
                      <a:pt x="61" y="0"/>
                      <a:pt x="1" y="274"/>
                      <a:pt x="31" y="578"/>
                    </a:cubicBezTo>
                    <a:cubicBezTo>
                      <a:pt x="31" y="912"/>
                      <a:pt x="61" y="1155"/>
                      <a:pt x="122" y="1155"/>
                    </a:cubicBezTo>
                    <a:cubicBezTo>
                      <a:pt x="183" y="1155"/>
                      <a:pt x="213" y="912"/>
                      <a:pt x="213" y="578"/>
                    </a:cubicBezTo>
                    <a:cubicBezTo>
                      <a:pt x="21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5226925" y="3784600"/>
                <a:ext cx="5325" cy="28900"/>
              </a:xfrm>
              <a:custGeom>
                <a:avLst/>
                <a:gdLst/>
                <a:ahLst/>
                <a:cxnLst/>
                <a:rect l="l" t="t" r="r" b="b"/>
                <a:pathLst>
                  <a:path w="213" h="1156" extrusionOk="0">
                    <a:moveTo>
                      <a:pt x="91" y="0"/>
                    </a:moveTo>
                    <a:cubicBezTo>
                      <a:pt x="31" y="0"/>
                      <a:pt x="0" y="274"/>
                      <a:pt x="0" y="578"/>
                    </a:cubicBezTo>
                    <a:cubicBezTo>
                      <a:pt x="0" y="912"/>
                      <a:pt x="61" y="1155"/>
                      <a:pt x="122" y="1155"/>
                    </a:cubicBezTo>
                    <a:cubicBezTo>
                      <a:pt x="152" y="1155"/>
                      <a:pt x="213" y="912"/>
                      <a:pt x="213" y="578"/>
                    </a:cubicBezTo>
                    <a:cubicBezTo>
                      <a:pt x="183" y="274"/>
                      <a:pt x="152"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5226150" y="3726850"/>
                <a:ext cx="5350" cy="28900"/>
              </a:xfrm>
              <a:custGeom>
                <a:avLst/>
                <a:gdLst/>
                <a:ahLst/>
                <a:cxnLst/>
                <a:rect l="l" t="t" r="r" b="b"/>
                <a:pathLst>
                  <a:path w="214" h="1156" extrusionOk="0">
                    <a:moveTo>
                      <a:pt x="92" y="0"/>
                    </a:moveTo>
                    <a:cubicBezTo>
                      <a:pt x="31" y="0"/>
                      <a:pt x="1" y="274"/>
                      <a:pt x="1" y="578"/>
                    </a:cubicBezTo>
                    <a:cubicBezTo>
                      <a:pt x="1" y="912"/>
                      <a:pt x="62" y="1155"/>
                      <a:pt x="122" y="1155"/>
                    </a:cubicBezTo>
                    <a:cubicBezTo>
                      <a:pt x="153" y="1155"/>
                      <a:pt x="214" y="912"/>
                      <a:pt x="214" y="578"/>
                    </a:cubicBezTo>
                    <a:cubicBezTo>
                      <a:pt x="214"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5225400" y="3669100"/>
                <a:ext cx="5350" cy="28900"/>
              </a:xfrm>
              <a:custGeom>
                <a:avLst/>
                <a:gdLst/>
                <a:ahLst/>
                <a:cxnLst/>
                <a:rect l="l" t="t" r="r" b="b"/>
                <a:pathLst>
                  <a:path w="214" h="1156" extrusionOk="0">
                    <a:moveTo>
                      <a:pt x="122" y="0"/>
                    </a:moveTo>
                    <a:cubicBezTo>
                      <a:pt x="61" y="0"/>
                      <a:pt x="0" y="274"/>
                      <a:pt x="31" y="578"/>
                    </a:cubicBezTo>
                    <a:cubicBezTo>
                      <a:pt x="31" y="912"/>
                      <a:pt x="61" y="1155"/>
                      <a:pt x="122" y="1155"/>
                    </a:cubicBezTo>
                    <a:cubicBezTo>
                      <a:pt x="183" y="1155"/>
                      <a:pt x="213" y="912"/>
                      <a:pt x="213" y="578"/>
                    </a:cubicBezTo>
                    <a:cubicBezTo>
                      <a:pt x="213" y="274"/>
                      <a:pt x="15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5225400" y="3611350"/>
                <a:ext cx="5350" cy="28900"/>
              </a:xfrm>
              <a:custGeom>
                <a:avLst/>
                <a:gdLst/>
                <a:ahLst/>
                <a:cxnLst/>
                <a:rect l="l" t="t" r="r" b="b"/>
                <a:pathLst>
                  <a:path w="214" h="1156" extrusionOk="0">
                    <a:moveTo>
                      <a:pt x="122" y="0"/>
                    </a:moveTo>
                    <a:cubicBezTo>
                      <a:pt x="61" y="0"/>
                      <a:pt x="0" y="274"/>
                      <a:pt x="0" y="578"/>
                    </a:cubicBezTo>
                    <a:cubicBezTo>
                      <a:pt x="0" y="882"/>
                      <a:pt x="61" y="1155"/>
                      <a:pt x="122" y="1155"/>
                    </a:cubicBezTo>
                    <a:cubicBezTo>
                      <a:pt x="152" y="1155"/>
                      <a:pt x="213" y="882"/>
                      <a:pt x="213" y="578"/>
                    </a:cubicBezTo>
                    <a:cubicBezTo>
                      <a:pt x="213" y="274"/>
                      <a:pt x="15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5226150" y="3553600"/>
                <a:ext cx="4600" cy="28900"/>
              </a:xfrm>
              <a:custGeom>
                <a:avLst/>
                <a:gdLst/>
                <a:ahLst/>
                <a:cxnLst/>
                <a:rect l="l" t="t" r="r" b="b"/>
                <a:pathLst>
                  <a:path w="184" h="1156" extrusionOk="0">
                    <a:moveTo>
                      <a:pt x="92" y="0"/>
                    </a:moveTo>
                    <a:cubicBezTo>
                      <a:pt x="31" y="0"/>
                      <a:pt x="1" y="274"/>
                      <a:pt x="1" y="578"/>
                    </a:cubicBezTo>
                    <a:cubicBezTo>
                      <a:pt x="1" y="882"/>
                      <a:pt x="31" y="1155"/>
                      <a:pt x="92" y="1155"/>
                    </a:cubicBezTo>
                    <a:cubicBezTo>
                      <a:pt x="153" y="1155"/>
                      <a:pt x="183" y="882"/>
                      <a:pt x="183" y="578"/>
                    </a:cubicBezTo>
                    <a:cubicBezTo>
                      <a:pt x="18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5226150" y="3495850"/>
                <a:ext cx="5350" cy="28900"/>
              </a:xfrm>
              <a:custGeom>
                <a:avLst/>
                <a:gdLst/>
                <a:ahLst/>
                <a:cxnLst/>
                <a:rect l="l" t="t" r="r" b="b"/>
                <a:pathLst>
                  <a:path w="214" h="1156" extrusionOk="0">
                    <a:moveTo>
                      <a:pt x="122" y="0"/>
                    </a:moveTo>
                    <a:cubicBezTo>
                      <a:pt x="62" y="0"/>
                      <a:pt x="1" y="243"/>
                      <a:pt x="1" y="578"/>
                    </a:cubicBezTo>
                    <a:cubicBezTo>
                      <a:pt x="1" y="882"/>
                      <a:pt x="62" y="1155"/>
                      <a:pt x="92" y="1155"/>
                    </a:cubicBezTo>
                    <a:cubicBezTo>
                      <a:pt x="153" y="1155"/>
                      <a:pt x="214" y="882"/>
                      <a:pt x="214" y="578"/>
                    </a:cubicBezTo>
                    <a:cubicBezTo>
                      <a:pt x="214" y="274"/>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5226925" y="3438100"/>
                <a:ext cx="5325" cy="28900"/>
              </a:xfrm>
              <a:custGeom>
                <a:avLst/>
                <a:gdLst/>
                <a:ahLst/>
                <a:cxnLst/>
                <a:rect l="l" t="t" r="r" b="b"/>
                <a:pathLst>
                  <a:path w="213" h="1156" extrusionOk="0">
                    <a:moveTo>
                      <a:pt x="122" y="0"/>
                    </a:moveTo>
                    <a:cubicBezTo>
                      <a:pt x="61" y="0"/>
                      <a:pt x="0" y="243"/>
                      <a:pt x="0" y="578"/>
                    </a:cubicBezTo>
                    <a:cubicBezTo>
                      <a:pt x="0" y="881"/>
                      <a:pt x="31" y="1155"/>
                      <a:pt x="91" y="1155"/>
                    </a:cubicBezTo>
                    <a:cubicBezTo>
                      <a:pt x="152" y="1155"/>
                      <a:pt x="213" y="881"/>
                      <a:pt x="213" y="578"/>
                    </a:cubicBezTo>
                    <a:cubicBezTo>
                      <a:pt x="213" y="243"/>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228450" y="3381050"/>
                <a:ext cx="5325" cy="28950"/>
              </a:xfrm>
              <a:custGeom>
                <a:avLst/>
                <a:gdLst/>
                <a:ahLst/>
                <a:cxnLst/>
                <a:rect l="l" t="t" r="r" b="b"/>
                <a:pathLst>
                  <a:path w="213" h="1158" extrusionOk="0">
                    <a:moveTo>
                      <a:pt x="112" y="0"/>
                    </a:moveTo>
                    <a:cubicBezTo>
                      <a:pt x="55" y="0"/>
                      <a:pt x="0" y="261"/>
                      <a:pt x="0" y="549"/>
                    </a:cubicBezTo>
                    <a:cubicBezTo>
                      <a:pt x="0" y="884"/>
                      <a:pt x="30" y="1157"/>
                      <a:pt x="91" y="1157"/>
                    </a:cubicBezTo>
                    <a:cubicBezTo>
                      <a:pt x="152" y="1157"/>
                      <a:pt x="182" y="884"/>
                      <a:pt x="182" y="580"/>
                    </a:cubicBezTo>
                    <a:cubicBezTo>
                      <a:pt x="213" y="246"/>
                      <a:pt x="152" y="2"/>
                      <a:pt x="122" y="2"/>
                    </a:cubicBezTo>
                    <a:cubicBezTo>
                      <a:pt x="118" y="1"/>
                      <a:pt x="115"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5229200" y="3322575"/>
                <a:ext cx="6100" cy="28900"/>
              </a:xfrm>
              <a:custGeom>
                <a:avLst/>
                <a:gdLst/>
                <a:ahLst/>
                <a:cxnLst/>
                <a:rect l="l" t="t" r="r" b="b"/>
                <a:pathLst>
                  <a:path w="244" h="1156" extrusionOk="0">
                    <a:moveTo>
                      <a:pt x="152" y="1"/>
                    </a:moveTo>
                    <a:cubicBezTo>
                      <a:pt x="92" y="1"/>
                      <a:pt x="31" y="244"/>
                      <a:pt x="31" y="578"/>
                    </a:cubicBezTo>
                    <a:cubicBezTo>
                      <a:pt x="0" y="882"/>
                      <a:pt x="61" y="1156"/>
                      <a:pt x="122" y="1156"/>
                    </a:cubicBezTo>
                    <a:cubicBezTo>
                      <a:pt x="152" y="1156"/>
                      <a:pt x="213" y="882"/>
                      <a:pt x="213" y="578"/>
                    </a:cubicBezTo>
                    <a:cubicBezTo>
                      <a:pt x="244" y="244"/>
                      <a:pt x="21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5232225" y="3264825"/>
                <a:ext cx="5350" cy="28900"/>
              </a:xfrm>
              <a:custGeom>
                <a:avLst/>
                <a:gdLst/>
                <a:ahLst/>
                <a:cxnLst/>
                <a:rect l="l" t="t" r="r" b="b"/>
                <a:pathLst>
                  <a:path w="214" h="1156" extrusionOk="0">
                    <a:moveTo>
                      <a:pt x="153" y="1"/>
                    </a:moveTo>
                    <a:cubicBezTo>
                      <a:pt x="92" y="1"/>
                      <a:pt x="31" y="244"/>
                      <a:pt x="1" y="548"/>
                    </a:cubicBezTo>
                    <a:cubicBezTo>
                      <a:pt x="1" y="882"/>
                      <a:pt x="1" y="1156"/>
                      <a:pt x="62" y="1156"/>
                    </a:cubicBezTo>
                    <a:cubicBezTo>
                      <a:pt x="123" y="1156"/>
                      <a:pt x="183" y="882"/>
                      <a:pt x="214" y="578"/>
                    </a:cubicBezTo>
                    <a:cubicBezTo>
                      <a:pt x="214" y="244"/>
                      <a:pt x="183" y="1"/>
                      <a:pt x="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5236025" y="3207075"/>
                <a:ext cx="6875" cy="28900"/>
              </a:xfrm>
              <a:custGeom>
                <a:avLst/>
                <a:gdLst/>
                <a:ahLst/>
                <a:cxnLst/>
                <a:rect l="l" t="t" r="r" b="b"/>
                <a:pathLst>
                  <a:path w="275" h="1156" extrusionOk="0">
                    <a:moveTo>
                      <a:pt x="214" y="1"/>
                    </a:moveTo>
                    <a:cubicBezTo>
                      <a:pt x="153" y="1"/>
                      <a:pt x="92" y="244"/>
                      <a:pt x="62" y="578"/>
                    </a:cubicBezTo>
                    <a:cubicBezTo>
                      <a:pt x="1" y="882"/>
                      <a:pt x="31" y="1156"/>
                      <a:pt x="92" y="1156"/>
                    </a:cubicBezTo>
                    <a:cubicBezTo>
                      <a:pt x="153" y="1156"/>
                      <a:pt x="214" y="913"/>
                      <a:pt x="244" y="578"/>
                    </a:cubicBezTo>
                    <a:cubicBezTo>
                      <a:pt x="275" y="274"/>
                      <a:pt x="24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5242875" y="3164525"/>
                <a:ext cx="5350" cy="13825"/>
              </a:xfrm>
              <a:custGeom>
                <a:avLst/>
                <a:gdLst/>
                <a:ahLst/>
                <a:cxnLst/>
                <a:rect l="l" t="t" r="r" b="b"/>
                <a:pathLst>
                  <a:path w="214" h="553" extrusionOk="0">
                    <a:moveTo>
                      <a:pt x="153" y="1"/>
                    </a:moveTo>
                    <a:cubicBezTo>
                      <a:pt x="92" y="1"/>
                      <a:pt x="31" y="92"/>
                      <a:pt x="1" y="274"/>
                    </a:cubicBezTo>
                    <a:cubicBezTo>
                      <a:pt x="1" y="426"/>
                      <a:pt x="1" y="548"/>
                      <a:pt x="61" y="548"/>
                    </a:cubicBezTo>
                    <a:cubicBezTo>
                      <a:pt x="68" y="551"/>
                      <a:pt x="74" y="552"/>
                      <a:pt x="80" y="552"/>
                    </a:cubicBezTo>
                    <a:cubicBezTo>
                      <a:pt x="134" y="552"/>
                      <a:pt x="186" y="441"/>
                      <a:pt x="213" y="305"/>
                    </a:cubicBezTo>
                    <a:cubicBezTo>
                      <a:pt x="213" y="122"/>
                      <a:pt x="213" y="1"/>
                      <a:pt x="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5698800" y="4457100"/>
                <a:ext cx="6125" cy="14450"/>
              </a:xfrm>
              <a:custGeom>
                <a:avLst/>
                <a:gdLst/>
                <a:ahLst/>
                <a:cxnLst/>
                <a:rect l="l" t="t" r="r" b="b"/>
                <a:pathLst>
                  <a:path w="245" h="578" extrusionOk="0">
                    <a:moveTo>
                      <a:pt x="62" y="0"/>
                    </a:moveTo>
                    <a:cubicBezTo>
                      <a:pt x="1" y="0"/>
                      <a:pt x="1" y="152"/>
                      <a:pt x="31" y="304"/>
                    </a:cubicBezTo>
                    <a:cubicBezTo>
                      <a:pt x="31" y="456"/>
                      <a:pt x="123" y="578"/>
                      <a:pt x="153" y="578"/>
                    </a:cubicBezTo>
                    <a:cubicBezTo>
                      <a:pt x="214" y="548"/>
                      <a:pt x="244" y="426"/>
                      <a:pt x="214" y="274"/>
                    </a:cubicBezTo>
                    <a:cubicBezTo>
                      <a:pt x="183" y="122"/>
                      <a:pt x="123"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690450" y="4401625"/>
                <a:ext cx="6875" cy="28150"/>
              </a:xfrm>
              <a:custGeom>
                <a:avLst/>
                <a:gdLst/>
                <a:ahLst/>
                <a:cxnLst/>
                <a:rect l="l" t="t" r="r" b="b"/>
                <a:pathLst>
                  <a:path w="275" h="1126" extrusionOk="0">
                    <a:moveTo>
                      <a:pt x="61" y="1"/>
                    </a:moveTo>
                    <a:cubicBezTo>
                      <a:pt x="1" y="31"/>
                      <a:pt x="1" y="274"/>
                      <a:pt x="61" y="578"/>
                    </a:cubicBezTo>
                    <a:cubicBezTo>
                      <a:pt x="92" y="882"/>
                      <a:pt x="183" y="1125"/>
                      <a:pt x="244" y="1125"/>
                    </a:cubicBezTo>
                    <a:cubicBezTo>
                      <a:pt x="274" y="1095"/>
                      <a:pt x="274" y="852"/>
                      <a:pt x="244" y="548"/>
                    </a:cubicBezTo>
                    <a:cubicBezTo>
                      <a:pt x="183" y="244"/>
                      <a:pt x="9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680575" y="4346150"/>
                <a:ext cx="7625" cy="28150"/>
              </a:xfrm>
              <a:custGeom>
                <a:avLst/>
                <a:gdLst/>
                <a:ahLst/>
                <a:cxnLst/>
                <a:rect l="l" t="t" r="r" b="b"/>
                <a:pathLst>
                  <a:path w="305" h="1126" extrusionOk="0">
                    <a:moveTo>
                      <a:pt x="61" y="1"/>
                    </a:moveTo>
                    <a:cubicBezTo>
                      <a:pt x="31" y="31"/>
                      <a:pt x="0" y="274"/>
                      <a:pt x="61" y="578"/>
                    </a:cubicBezTo>
                    <a:cubicBezTo>
                      <a:pt x="122" y="882"/>
                      <a:pt x="213" y="1125"/>
                      <a:pt x="244" y="1125"/>
                    </a:cubicBezTo>
                    <a:cubicBezTo>
                      <a:pt x="304" y="1125"/>
                      <a:pt x="304" y="852"/>
                      <a:pt x="244" y="54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5671450" y="4291450"/>
                <a:ext cx="7625" cy="27375"/>
              </a:xfrm>
              <a:custGeom>
                <a:avLst/>
                <a:gdLst/>
                <a:ahLst/>
                <a:cxnLst/>
                <a:rect l="l" t="t" r="r" b="b"/>
                <a:pathLst>
                  <a:path w="305" h="1095" extrusionOk="0">
                    <a:moveTo>
                      <a:pt x="61" y="0"/>
                    </a:moveTo>
                    <a:cubicBezTo>
                      <a:pt x="1" y="0"/>
                      <a:pt x="1" y="243"/>
                      <a:pt x="61" y="547"/>
                    </a:cubicBezTo>
                    <a:cubicBezTo>
                      <a:pt x="122" y="851"/>
                      <a:pt x="213" y="1094"/>
                      <a:pt x="244" y="1094"/>
                    </a:cubicBezTo>
                    <a:cubicBezTo>
                      <a:pt x="305" y="1094"/>
                      <a:pt x="305" y="821"/>
                      <a:pt x="244" y="517"/>
                    </a:cubicBezTo>
                    <a:cubicBezTo>
                      <a:pt x="21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5662325" y="4235975"/>
                <a:ext cx="7625" cy="27375"/>
              </a:xfrm>
              <a:custGeom>
                <a:avLst/>
                <a:gdLst/>
                <a:ahLst/>
                <a:cxnLst/>
                <a:rect l="l" t="t" r="r" b="b"/>
                <a:pathLst>
                  <a:path w="305" h="1095" extrusionOk="0">
                    <a:moveTo>
                      <a:pt x="62" y="0"/>
                    </a:moveTo>
                    <a:cubicBezTo>
                      <a:pt x="1" y="0"/>
                      <a:pt x="1" y="244"/>
                      <a:pt x="62" y="547"/>
                    </a:cubicBezTo>
                    <a:cubicBezTo>
                      <a:pt x="123" y="851"/>
                      <a:pt x="183" y="1095"/>
                      <a:pt x="244" y="1095"/>
                    </a:cubicBezTo>
                    <a:cubicBezTo>
                      <a:pt x="305" y="1095"/>
                      <a:pt x="305" y="821"/>
                      <a:pt x="244" y="517"/>
                    </a:cubicBezTo>
                    <a:cubicBezTo>
                      <a:pt x="214" y="213"/>
                      <a:pt x="123"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5653225" y="4180500"/>
                <a:ext cx="7625" cy="27375"/>
              </a:xfrm>
              <a:custGeom>
                <a:avLst/>
                <a:gdLst/>
                <a:ahLst/>
                <a:cxnLst/>
                <a:rect l="l" t="t" r="r" b="b"/>
                <a:pathLst>
                  <a:path w="305" h="1095" extrusionOk="0">
                    <a:moveTo>
                      <a:pt x="61" y="0"/>
                    </a:moveTo>
                    <a:cubicBezTo>
                      <a:pt x="0" y="0"/>
                      <a:pt x="0" y="244"/>
                      <a:pt x="61" y="578"/>
                    </a:cubicBezTo>
                    <a:cubicBezTo>
                      <a:pt x="91" y="882"/>
                      <a:pt x="183" y="1095"/>
                      <a:pt x="243" y="1095"/>
                    </a:cubicBezTo>
                    <a:cubicBezTo>
                      <a:pt x="304" y="1095"/>
                      <a:pt x="304" y="821"/>
                      <a:pt x="243" y="517"/>
                    </a:cubicBezTo>
                    <a:cubicBezTo>
                      <a:pt x="183" y="213"/>
                      <a:pt x="91"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5643350" y="4125025"/>
                <a:ext cx="7625" cy="27450"/>
              </a:xfrm>
              <a:custGeom>
                <a:avLst/>
                <a:gdLst/>
                <a:ahLst/>
                <a:cxnLst/>
                <a:rect l="l" t="t" r="r" b="b"/>
                <a:pathLst>
                  <a:path w="305" h="1098" extrusionOk="0">
                    <a:moveTo>
                      <a:pt x="61" y="1"/>
                    </a:moveTo>
                    <a:cubicBezTo>
                      <a:pt x="0" y="1"/>
                      <a:pt x="0" y="274"/>
                      <a:pt x="61" y="578"/>
                    </a:cubicBezTo>
                    <a:cubicBezTo>
                      <a:pt x="118" y="865"/>
                      <a:pt x="203" y="1097"/>
                      <a:pt x="237" y="1097"/>
                    </a:cubicBezTo>
                    <a:cubicBezTo>
                      <a:pt x="240" y="1097"/>
                      <a:pt x="242" y="1097"/>
                      <a:pt x="243" y="1095"/>
                    </a:cubicBezTo>
                    <a:cubicBezTo>
                      <a:pt x="304" y="1095"/>
                      <a:pt x="304" y="852"/>
                      <a:pt x="243" y="54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5634225" y="4069550"/>
                <a:ext cx="7625" cy="28150"/>
              </a:xfrm>
              <a:custGeom>
                <a:avLst/>
                <a:gdLst/>
                <a:ahLst/>
                <a:cxnLst/>
                <a:rect l="l" t="t" r="r" b="b"/>
                <a:pathLst>
                  <a:path w="305" h="1126" extrusionOk="0">
                    <a:moveTo>
                      <a:pt x="61" y="1"/>
                    </a:moveTo>
                    <a:cubicBezTo>
                      <a:pt x="0" y="31"/>
                      <a:pt x="0" y="274"/>
                      <a:pt x="31" y="578"/>
                    </a:cubicBezTo>
                    <a:cubicBezTo>
                      <a:pt x="92" y="882"/>
                      <a:pt x="183" y="1125"/>
                      <a:pt x="243" y="1125"/>
                    </a:cubicBezTo>
                    <a:cubicBezTo>
                      <a:pt x="304" y="1095"/>
                      <a:pt x="274" y="852"/>
                      <a:pt x="243" y="548"/>
                    </a:cubicBezTo>
                    <a:cubicBezTo>
                      <a:pt x="183" y="244"/>
                      <a:pt x="9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624350" y="4014075"/>
                <a:ext cx="7625" cy="28150"/>
              </a:xfrm>
              <a:custGeom>
                <a:avLst/>
                <a:gdLst/>
                <a:ahLst/>
                <a:cxnLst/>
                <a:rect l="l" t="t" r="r" b="b"/>
                <a:pathLst>
                  <a:path w="305" h="1126" extrusionOk="0">
                    <a:moveTo>
                      <a:pt x="61" y="1"/>
                    </a:moveTo>
                    <a:cubicBezTo>
                      <a:pt x="0" y="31"/>
                      <a:pt x="0" y="274"/>
                      <a:pt x="61" y="578"/>
                    </a:cubicBezTo>
                    <a:cubicBezTo>
                      <a:pt x="91" y="882"/>
                      <a:pt x="183" y="1125"/>
                      <a:pt x="243" y="1125"/>
                    </a:cubicBezTo>
                    <a:cubicBezTo>
                      <a:pt x="304" y="1125"/>
                      <a:pt x="304" y="852"/>
                      <a:pt x="243" y="548"/>
                    </a:cubicBezTo>
                    <a:cubicBezTo>
                      <a:pt x="183" y="244"/>
                      <a:pt x="91"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5614475" y="3959375"/>
                <a:ext cx="7600" cy="27375"/>
              </a:xfrm>
              <a:custGeom>
                <a:avLst/>
                <a:gdLst/>
                <a:ahLst/>
                <a:cxnLst/>
                <a:rect l="l" t="t" r="r" b="b"/>
                <a:pathLst>
                  <a:path w="304" h="1095" extrusionOk="0">
                    <a:moveTo>
                      <a:pt x="61" y="0"/>
                    </a:moveTo>
                    <a:cubicBezTo>
                      <a:pt x="0" y="0"/>
                      <a:pt x="0" y="244"/>
                      <a:pt x="61" y="547"/>
                    </a:cubicBezTo>
                    <a:cubicBezTo>
                      <a:pt x="91" y="882"/>
                      <a:pt x="182" y="1095"/>
                      <a:pt x="243" y="1095"/>
                    </a:cubicBezTo>
                    <a:cubicBezTo>
                      <a:pt x="304" y="1095"/>
                      <a:pt x="304" y="821"/>
                      <a:pt x="243" y="517"/>
                    </a:cubicBezTo>
                    <a:cubicBezTo>
                      <a:pt x="182" y="213"/>
                      <a:pt x="91"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604575" y="3903900"/>
                <a:ext cx="7625" cy="27375"/>
              </a:xfrm>
              <a:custGeom>
                <a:avLst/>
                <a:gdLst/>
                <a:ahLst/>
                <a:cxnLst/>
                <a:rect l="l" t="t" r="r" b="b"/>
                <a:pathLst>
                  <a:path w="305" h="1095" extrusionOk="0">
                    <a:moveTo>
                      <a:pt x="62" y="0"/>
                    </a:moveTo>
                    <a:cubicBezTo>
                      <a:pt x="1" y="0"/>
                      <a:pt x="1" y="274"/>
                      <a:pt x="62" y="578"/>
                    </a:cubicBezTo>
                    <a:cubicBezTo>
                      <a:pt x="122" y="882"/>
                      <a:pt x="214" y="1095"/>
                      <a:pt x="244" y="1095"/>
                    </a:cubicBezTo>
                    <a:cubicBezTo>
                      <a:pt x="305" y="1095"/>
                      <a:pt x="305" y="821"/>
                      <a:pt x="244" y="517"/>
                    </a:cubicBezTo>
                    <a:cubicBezTo>
                      <a:pt x="214" y="24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5594700" y="3848425"/>
                <a:ext cx="8400" cy="28150"/>
              </a:xfrm>
              <a:custGeom>
                <a:avLst/>
                <a:gdLst/>
                <a:ahLst/>
                <a:cxnLst/>
                <a:rect l="l" t="t" r="r" b="b"/>
                <a:pathLst>
                  <a:path w="336" h="1126" extrusionOk="0">
                    <a:moveTo>
                      <a:pt x="92" y="1"/>
                    </a:moveTo>
                    <a:cubicBezTo>
                      <a:pt x="1" y="31"/>
                      <a:pt x="31" y="274"/>
                      <a:pt x="92" y="578"/>
                    </a:cubicBezTo>
                    <a:cubicBezTo>
                      <a:pt x="122" y="882"/>
                      <a:pt x="214" y="1125"/>
                      <a:pt x="274" y="1125"/>
                    </a:cubicBezTo>
                    <a:cubicBezTo>
                      <a:pt x="335" y="1095"/>
                      <a:pt x="335" y="852"/>
                      <a:pt x="274" y="548"/>
                    </a:cubicBezTo>
                    <a:cubicBezTo>
                      <a:pt x="214" y="244"/>
                      <a:pt x="12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5584825" y="3793725"/>
                <a:ext cx="7625" cy="27375"/>
              </a:xfrm>
              <a:custGeom>
                <a:avLst/>
                <a:gdLst/>
                <a:ahLst/>
                <a:cxnLst/>
                <a:rect l="l" t="t" r="r" b="b"/>
                <a:pathLst>
                  <a:path w="305" h="1095" extrusionOk="0">
                    <a:moveTo>
                      <a:pt x="61" y="0"/>
                    </a:moveTo>
                    <a:cubicBezTo>
                      <a:pt x="1" y="0"/>
                      <a:pt x="1" y="243"/>
                      <a:pt x="61" y="547"/>
                    </a:cubicBezTo>
                    <a:cubicBezTo>
                      <a:pt x="122" y="851"/>
                      <a:pt x="183" y="1094"/>
                      <a:pt x="244" y="1094"/>
                    </a:cubicBezTo>
                    <a:cubicBezTo>
                      <a:pt x="305" y="1094"/>
                      <a:pt x="305" y="821"/>
                      <a:pt x="244" y="517"/>
                    </a:cubicBezTo>
                    <a:cubicBezTo>
                      <a:pt x="18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5574950" y="3738250"/>
                <a:ext cx="7625" cy="27450"/>
              </a:xfrm>
              <a:custGeom>
                <a:avLst/>
                <a:gdLst/>
                <a:ahLst/>
                <a:cxnLst/>
                <a:rect l="l" t="t" r="r" b="b"/>
                <a:pathLst>
                  <a:path w="305" h="1098" extrusionOk="0">
                    <a:moveTo>
                      <a:pt x="61" y="0"/>
                    </a:moveTo>
                    <a:cubicBezTo>
                      <a:pt x="0" y="0"/>
                      <a:pt x="0" y="274"/>
                      <a:pt x="61" y="578"/>
                    </a:cubicBezTo>
                    <a:cubicBezTo>
                      <a:pt x="90" y="864"/>
                      <a:pt x="173" y="1097"/>
                      <a:pt x="233" y="1097"/>
                    </a:cubicBezTo>
                    <a:cubicBezTo>
                      <a:pt x="237" y="1097"/>
                      <a:pt x="240" y="1096"/>
                      <a:pt x="244" y="1095"/>
                    </a:cubicBezTo>
                    <a:cubicBezTo>
                      <a:pt x="304" y="1095"/>
                      <a:pt x="304" y="851"/>
                      <a:pt x="244" y="547"/>
                    </a:cubicBezTo>
                    <a:cubicBezTo>
                      <a:pt x="183" y="213"/>
                      <a:pt x="9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5564300" y="3682775"/>
                <a:ext cx="7625" cy="28150"/>
              </a:xfrm>
              <a:custGeom>
                <a:avLst/>
                <a:gdLst/>
                <a:ahLst/>
                <a:cxnLst/>
                <a:rect l="l" t="t" r="r" b="b"/>
                <a:pathLst>
                  <a:path w="305" h="1126" extrusionOk="0">
                    <a:moveTo>
                      <a:pt x="62" y="0"/>
                    </a:moveTo>
                    <a:cubicBezTo>
                      <a:pt x="1" y="31"/>
                      <a:pt x="1" y="274"/>
                      <a:pt x="62" y="578"/>
                    </a:cubicBezTo>
                    <a:cubicBezTo>
                      <a:pt x="122" y="882"/>
                      <a:pt x="214" y="1125"/>
                      <a:pt x="274" y="1125"/>
                    </a:cubicBezTo>
                    <a:cubicBezTo>
                      <a:pt x="305" y="1095"/>
                      <a:pt x="305" y="851"/>
                      <a:pt x="274" y="548"/>
                    </a:cubicBezTo>
                    <a:cubicBezTo>
                      <a:pt x="214" y="24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5554425" y="3628050"/>
                <a:ext cx="7625" cy="27400"/>
              </a:xfrm>
              <a:custGeom>
                <a:avLst/>
                <a:gdLst/>
                <a:ahLst/>
                <a:cxnLst/>
                <a:rect l="l" t="t" r="r" b="b"/>
                <a:pathLst>
                  <a:path w="305" h="1096" extrusionOk="0">
                    <a:moveTo>
                      <a:pt x="31" y="1"/>
                    </a:moveTo>
                    <a:cubicBezTo>
                      <a:pt x="1" y="1"/>
                      <a:pt x="1" y="244"/>
                      <a:pt x="31" y="548"/>
                    </a:cubicBezTo>
                    <a:cubicBezTo>
                      <a:pt x="92" y="852"/>
                      <a:pt x="183" y="1095"/>
                      <a:pt x="244" y="1095"/>
                    </a:cubicBezTo>
                    <a:cubicBezTo>
                      <a:pt x="305" y="1095"/>
                      <a:pt x="305" y="822"/>
                      <a:pt x="244" y="518"/>
                    </a:cubicBezTo>
                    <a:cubicBezTo>
                      <a:pt x="183" y="214"/>
                      <a:pt x="92"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5543800" y="3572600"/>
                <a:ext cx="8375" cy="27375"/>
              </a:xfrm>
              <a:custGeom>
                <a:avLst/>
                <a:gdLst/>
                <a:ahLst/>
                <a:cxnLst/>
                <a:rect l="l" t="t" r="r" b="b"/>
                <a:pathLst>
                  <a:path w="335" h="1095" extrusionOk="0">
                    <a:moveTo>
                      <a:pt x="61" y="0"/>
                    </a:moveTo>
                    <a:cubicBezTo>
                      <a:pt x="0" y="0"/>
                      <a:pt x="0" y="274"/>
                      <a:pt x="61" y="578"/>
                    </a:cubicBezTo>
                    <a:cubicBezTo>
                      <a:pt x="122" y="881"/>
                      <a:pt x="213" y="1094"/>
                      <a:pt x="274" y="1094"/>
                    </a:cubicBezTo>
                    <a:cubicBezTo>
                      <a:pt x="335" y="1094"/>
                      <a:pt x="304" y="821"/>
                      <a:pt x="274" y="547"/>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5533150" y="3517125"/>
                <a:ext cx="8400" cy="28125"/>
              </a:xfrm>
              <a:custGeom>
                <a:avLst/>
                <a:gdLst/>
                <a:ahLst/>
                <a:cxnLst/>
                <a:rect l="l" t="t" r="r" b="b"/>
                <a:pathLst>
                  <a:path w="336" h="1125" extrusionOk="0">
                    <a:moveTo>
                      <a:pt x="61" y="0"/>
                    </a:moveTo>
                    <a:cubicBezTo>
                      <a:pt x="31" y="31"/>
                      <a:pt x="1" y="274"/>
                      <a:pt x="61" y="578"/>
                    </a:cubicBezTo>
                    <a:cubicBezTo>
                      <a:pt x="122" y="882"/>
                      <a:pt x="213" y="1125"/>
                      <a:pt x="274" y="1125"/>
                    </a:cubicBezTo>
                    <a:cubicBezTo>
                      <a:pt x="335" y="1094"/>
                      <a:pt x="335" y="851"/>
                      <a:pt x="274" y="547"/>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5523275" y="3462400"/>
                <a:ext cx="7625" cy="27375"/>
              </a:xfrm>
              <a:custGeom>
                <a:avLst/>
                <a:gdLst/>
                <a:ahLst/>
                <a:cxnLst/>
                <a:rect l="l" t="t" r="r" b="b"/>
                <a:pathLst>
                  <a:path w="305" h="1095" extrusionOk="0">
                    <a:moveTo>
                      <a:pt x="31" y="1"/>
                    </a:moveTo>
                    <a:cubicBezTo>
                      <a:pt x="1" y="1"/>
                      <a:pt x="1" y="274"/>
                      <a:pt x="31" y="578"/>
                    </a:cubicBezTo>
                    <a:cubicBezTo>
                      <a:pt x="92" y="882"/>
                      <a:pt x="183" y="1095"/>
                      <a:pt x="244" y="1095"/>
                    </a:cubicBezTo>
                    <a:cubicBezTo>
                      <a:pt x="305" y="1095"/>
                      <a:pt x="305" y="821"/>
                      <a:pt x="244" y="517"/>
                    </a:cubicBezTo>
                    <a:cubicBezTo>
                      <a:pt x="183" y="213"/>
                      <a:pt x="92"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5512650" y="3406925"/>
                <a:ext cx="7600" cy="28150"/>
              </a:xfrm>
              <a:custGeom>
                <a:avLst/>
                <a:gdLst/>
                <a:ahLst/>
                <a:cxnLst/>
                <a:rect l="l" t="t" r="r" b="b"/>
                <a:pathLst>
                  <a:path w="304" h="1126" extrusionOk="0">
                    <a:moveTo>
                      <a:pt x="30" y="1"/>
                    </a:moveTo>
                    <a:cubicBezTo>
                      <a:pt x="0" y="31"/>
                      <a:pt x="0" y="274"/>
                      <a:pt x="61" y="578"/>
                    </a:cubicBezTo>
                    <a:cubicBezTo>
                      <a:pt x="91" y="882"/>
                      <a:pt x="182" y="1125"/>
                      <a:pt x="243" y="1125"/>
                    </a:cubicBezTo>
                    <a:cubicBezTo>
                      <a:pt x="304" y="1095"/>
                      <a:pt x="304" y="852"/>
                      <a:pt x="243" y="548"/>
                    </a:cubicBezTo>
                    <a:cubicBezTo>
                      <a:pt x="182" y="244"/>
                      <a:pt x="91" y="1"/>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5501250" y="3352225"/>
                <a:ext cx="8375" cy="27450"/>
              </a:xfrm>
              <a:custGeom>
                <a:avLst/>
                <a:gdLst/>
                <a:ahLst/>
                <a:cxnLst/>
                <a:rect l="l" t="t" r="r" b="b"/>
                <a:pathLst>
                  <a:path w="335" h="1098" extrusionOk="0">
                    <a:moveTo>
                      <a:pt x="61" y="0"/>
                    </a:moveTo>
                    <a:cubicBezTo>
                      <a:pt x="30" y="0"/>
                      <a:pt x="0" y="274"/>
                      <a:pt x="61" y="578"/>
                    </a:cubicBezTo>
                    <a:cubicBezTo>
                      <a:pt x="118" y="865"/>
                      <a:pt x="203" y="1097"/>
                      <a:pt x="263" y="1097"/>
                    </a:cubicBezTo>
                    <a:cubicBezTo>
                      <a:pt x="267" y="1097"/>
                      <a:pt x="270" y="1096"/>
                      <a:pt x="274" y="1095"/>
                    </a:cubicBezTo>
                    <a:cubicBezTo>
                      <a:pt x="334" y="1095"/>
                      <a:pt x="334" y="851"/>
                      <a:pt x="274" y="547"/>
                    </a:cubicBezTo>
                    <a:cubicBezTo>
                      <a:pt x="21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5490600" y="3296750"/>
                <a:ext cx="8375" cy="28150"/>
              </a:xfrm>
              <a:custGeom>
                <a:avLst/>
                <a:gdLst/>
                <a:ahLst/>
                <a:cxnLst/>
                <a:rect l="l" t="t" r="r" b="b"/>
                <a:pathLst>
                  <a:path w="335" h="1126" extrusionOk="0">
                    <a:moveTo>
                      <a:pt x="61" y="0"/>
                    </a:moveTo>
                    <a:cubicBezTo>
                      <a:pt x="1" y="31"/>
                      <a:pt x="1" y="274"/>
                      <a:pt x="61" y="578"/>
                    </a:cubicBezTo>
                    <a:cubicBezTo>
                      <a:pt x="122" y="882"/>
                      <a:pt x="213" y="1125"/>
                      <a:pt x="274" y="1125"/>
                    </a:cubicBezTo>
                    <a:cubicBezTo>
                      <a:pt x="335" y="1095"/>
                      <a:pt x="335" y="852"/>
                      <a:pt x="274" y="548"/>
                    </a:cubicBezTo>
                    <a:cubicBezTo>
                      <a:pt x="213" y="244"/>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5479950" y="3242025"/>
                <a:ext cx="8400" cy="27400"/>
              </a:xfrm>
              <a:custGeom>
                <a:avLst/>
                <a:gdLst/>
                <a:ahLst/>
                <a:cxnLst/>
                <a:rect l="l" t="t" r="r" b="b"/>
                <a:pathLst>
                  <a:path w="336" h="1096" extrusionOk="0">
                    <a:moveTo>
                      <a:pt x="62" y="1"/>
                    </a:moveTo>
                    <a:cubicBezTo>
                      <a:pt x="1" y="1"/>
                      <a:pt x="1" y="275"/>
                      <a:pt x="62" y="578"/>
                    </a:cubicBezTo>
                    <a:cubicBezTo>
                      <a:pt x="123" y="882"/>
                      <a:pt x="214" y="1095"/>
                      <a:pt x="275" y="1095"/>
                    </a:cubicBezTo>
                    <a:cubicBezTo>
                      <a:pt x="335" y="1095"/>
                      <a:pt x="335" y="822"/>
                      <a:pt x="275" y="518"/>
                    </a:cubicBezTo>
                    <a:cubicBezTo>
                      <a:pt x="214" y="214"/>
                      <a:pt x="123"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5469325" y="3186575"/>
                <a:ext cx="7625" cy="28125"/>
              </a:xfrm>
              <a:custGeom>
                <a:avLst/>
                <a:gdLst/>
                <a:ahLst/>
                <a:cxnLst/>
                <a:rect l="l" t="t" r="r" b="b"/>
                <a:pathLst>
                  <a:path w="305" h="1125" extrusionOk="0">
                    <a:moveTo>
                      <a:pt x="31" y="0"/>
                    </a:moveTo>
                    <a:cubicBezTo>
                      <a:pt x="0" y="30"/>
                      <a:pt x="0" y="274"/>
                      <a:pt x="61" y="578"/>
                    </a:cubicBezTo>
                    <a:cubicBezTo>
                      <a:pt x="122" y="882"/>
                      <a:pt x="183" y="1125"/>
                      <a:pt x="244" y="1125"/>
                    </a:cubicBezTo>
                    <a:cubicBezTo>
                      <a:pt x="304" y="1094"/>
                      <a:pt x="304" y="851"/>
                      <a:pt x="244" y="547"/>
                    </a:cubicBezTo>
                    <a:cubicBezTo>
                      <a:pt x="183" y="243"/>
                      <a:pt x="92" y="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5457925" y="3131850"/>
                <a:ext cx="8375" cy="27375"/>
              </a:xfrm>
              <a:custGeom>
                <a:avLst/>
                <a:gdLst/>
                <a:ahLst/>
                <a:cxnLst/>
                <a:rect l="l" t="t" r="r" b="b"/>
                <a:pathLst>
                  <a:path w="335" h="1095" extrusionOk="0">
                    <a:moveTo>
                      <a:pt x="61" y="1"/>
                    </a:moveTo>
                    <a:cubicBezTo>
                      <a:pt x="1" y="1"/>
                      <a:pt x="1" y="274"/>
                      <a:pt x="61" y="578"/>
                    </a:cubicBezTo>
                    <a:cubicBezTo>
                      <a:pt x="122" y="882"/>
                      <a:pt x="183" y="1095"/>
                      <a:pt x="274" y="1095"/>
                    </a:cubicBezTo>
                    <a:cubicBezTo>
                      <a:pt x="335" y="1095"/>
                      <a:pt x="335" y="821"/>
                      <a:pt x="274" y="54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5446525" y="3077150"/>
                <a:ext cx="8375" cy="27375"/>
              </a:xfrm>
              <a:custGeom>
                <a:avLst/>
                <a:gdLst/>
                <a:ahLst/>
                <a:cxnLst/>
                <a:rect l="l" t="t" r="r" b="b"/>
                <a:pathLst>
                  <a:path w="335" h="1095" extrusionOk="0">
                    <a:moveTo>
                      <a:pt x="61" y="0"/>
                    </a:moveTo>
                    <a:cubicBezTo>
                      <a:pt x="31" y="0"/>
                      <a:pt x="1" y="243"/>
                      <a:pt x="61" y="547"/>
                    </a:cubicBezTo>
                    <a:cubicBezTo>
                      <a:pt x="122" y="851"/>
                      <a:pt x="213" y="1094"/>
                      <a:pt x="274" y="1094"/>
                    </a:cubicBezTo>
                    <a:cubicBezTo>
                      <a:pt x="335" y="1064"/>
                      <a:pt x="335" y="821"/>
                      <a:pt x="274" y="517"/>
                    </a:cubicBezTo>
                    <a:cubicBezTo>
                      <a:pt x="21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4"/>
            <p:cNvSpPr/>
            <p:nvPr/>
          </p:nvSpPr>
          <p:spPr>
            <a:xfrm>
              <a:off x="7833650" y="3077040"/>
              <a:ext cx="6100" cy="13825"/>
            </a:xfrm>
            <a:custGeom>
              <a:avLst/>
              <a:gdLst/>
              <a:ahLst/>
              <a:cxnLst/>
              <a:rect l="l" t="t" r="r" b="b"/>
              <a:pathLst>
                <a:path w="244" h="553" extrusionOk="0">
                  <a:moveTo>
                    <a:pt x="61" y="0"/>
                  </a:moveTo>
                  <a:cubicBezTo>
                    <a:pt x="0" y="0"/>
                    <a:pt x="0" y="152"/>
                    <a:pt x="31" y="304"/>
                  </a:cubicBezTo>
                  <a:cubicBezTo>
                    <a:pt x="58" y="440"/>
                    <a:pt x="109" y="552"/>
                    <a:pt x="164" y="552"/>
                  </a:cubicBezTo>
                  <a:cubicBezTo>
                    <a:pt x="170" y="552"/>
                    <a:pt x="176" y="551"/>
                    <a:pt x="183" y="547"/>
                  </a:cubicBezTo>
                  <a:cubicBezTo>
                    <a:pt x="213" y="547"/>
                    <a:pt x="243" y="426"/>
                    <a:pt x="213" y="274"/>
                  </a:cubicBezTo>
                  <a:cubicBezTo>
                    <a:pt x="183" y="92"/>
                    <a:pt x="122" y="0"/>
                    <a:pt x="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7424050" y="2489640"/>
              <a:ext cx="44100" cy="42975"/>
            </a:xfrm>
            <a:custGeom>
              <a:avLst/>
              <a:gdLst/>
              <a:ahLst/>
              <a:cxnLst/>
              <a:rect l="l" t="t" r="r" b="b"/>
              <a:pathLst>
                <a:path w="1764" h="1719" extrusionOk="0">
                  <a:moveTo>
                    <a:pt x="1642" y="1"/>
                  </a:moveTo>
                  <a:cubicBezTo>
                    <a:pt x="1612" y="1"/>
                    <a:pt x="1612" y="244"/>
                    <a:pt x="1582" y="578"/>
                  </a:cubicBezTo>
                  <a:cubicBezTo>
                    <a:pt x="1551" y="760"/>
                    <a:pt x="1521" y="973"/>
                    <a:pt x="1430" y="1125"/>
                  </a:cubicBezTo>
                  <a:cubicBezTo>
                    <a:pt x="1338" y="1338"/>
                    <a:pt x="1156" y="1460"/>
                    <a:pt x="943" y="1520"/>
                  </a:cubicBezTo>
                  <a:cubicBezTo>
                    <a:pt x="912" y="1524"/>
                    <a:pt x="882" y="1526"/>
                    <a:pt x="852" y="1526"/>
                  </a:cubicBezTo>
                  <a:cubicBezTo>
                    <a:pt x="647" y="1526"/>
                    <a:pt x="472" y="1436"/>
                    <a:pt x="366" y="1277"/>
                  </a:cubicBezTo>
                  <a:cubicBezTo>
                    <a:pt x="214" y="1156"/>
                    <a:pt x="153" y="973"/>
                    <a:pt x="123" y="791"/>
                  </a:cubicBezTo>
                  <a:cubicBezTo>
                    <a:pt x="92" y="457"/>
                    <a:pt x="153" y="244"/>
                    <a:pt x="123" y="244"/>
                  </a:cubicBezTo>
                  <a:cubicBezTo>
                    <a:pt x="123" y="242"/>
                    <a:pt x="122" y="240"/>
                    <a:pt x="121" y="240"/>
                  </a:cubicBezTo>
                  <a:cubicBezTo>
                    <a:pt x="106" y="240"/>
                    <a:pt x="1" y="424"/>
                    <a:pt x="1" y="791"/>
                  </a:cubicBezTo>
                  <a:cubicBezTo>
                    <a:pt x="1" y="1004"/>
                    <a:pt x="92" y="1216"/>
                    <a:pt x="214" y="1399"/>
                  </a:cubicBezTo>
                  <a:cubicBezTo>
                    <a:pt x="365" y="1600"/>
                    <a:pt x="599" y="1718"/>
                    <a:pt x="831" y="1718"/>
                  </a:cubicBezTo>
                  <a:cubicBezTo>
                    <a:pt x="879" y="1718"/>
                    <a:pt x="927" y="1713"/>
                    <a:pt x="974" y="1703"/>
                  </a:cubicBezTo>
                  <a:cubicBezTo>
                    <a:pt x="1247" y="1642"/>
                    <a:pt x="1490" y="1460"/>
                    <a:pt x="1612" y="1186"/>
                  </a:cubicBezTo>
                  <a:cubicBezTo>
                    <a:pt x="1703" y="1004"/>
                    <a:pt x="1733" y="791"/>
                    <a:pt x="1733" y="578"/>
                  </a:cubicBezTo>
                  <a:cubicBezTo>
                    <a:pt x="1764" y="365"/>
                    <a:pt x="1703" y="183"/>
                    <a:pt x="16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7436975" y="2496090"/>
              <a:ext cx="19025" cy="15800"/>
            </a:xfrm>
            <a:custGeom>
              <a:avLst/>
              <a:gdLst/>
              <a:ahLst/>
              <a:cxnLst/>
              <a:rect l="l" t="t" r="r" b="b"/>
              <a:pathLst>
                <a:path w="761" h="632" extrusionOk="0">
                  <a:moveTo>
                    <a:pt x="384" y="1"/>
                  </a:moveTo>
                  <a:cubicBezTo>
                    <a:pt x="335" y="1"/>
                    <a:pt x="305" y="16"/>
                    <a:pt x="305" y="16"/>
                  </a:cubicBezTo>
                  <a:cubicBezTo>
                    <a:pt x="335" y="47"/>
                    <a:pt x="396" y="77"/>
                    <a:pt x="457" y="168"/>
                  </a:cubicBezTo>
                  <a:cubicBezTo>
                    <a:pt x="547" y="276"/>
                    <a:pt x="413" y="352"/>
                    <a:pt x="302" y="352"/>
                  </a:cubicBezTo>
                  <a:cubicBezTo>
                    <a:pt x="225" y="352"/>
                    <a:pt x="158" y="316"/>
                    <a:pt x="183" y="229"/>
                  </a:cubicBezTo>
                  <a:cubicBezTo>
                    <a:pt x="183" y="107"/>
                    <a:pt x="244" y="77"/>
                    <a:pt x="244" y="47"/>
                  </a:cubicBezTo>
                  <a:cubicBezTo>
                    <a:pt x="244" y="37"/>
                    <a:pt x="232" y="31"/>
                    <a:pt x="213" y="31"/>
                  </a:cubicBezTo>
                  <a:cubicBezTo>
                    <a:pt x="172" y="31"/>
                    <a:pt x="94" y="63"/>
                    <a:pt x="31" y="168"/>
                  </a:cubicBezTo>
                  <a:cubicBezTo>
                    <a:pt x="1" y="259"/>
                    <a:pt x="1" y="381"/>
                    <a:pt x="31" y="472"/>
                  </a:cubicBezTo>
                  <a:cubicBezTo>
                    <a:pt x="107" y="573"/>
                    <a:pt x="203" y="632"/>
                    <a:pt x="320" y="632"/>
                  </a:cubicBezTo>
                  <a:cubicBezTo>
                    <a:pt x="345" y="632"/>
                    <a:pt x="370" y="629"/>
                    <a:pt x="396" y="624"/>
                  </a:cubicBezTo>
                  <a:cubicBezTo>
                    <a:pt x="669" y="594"/>
                    <a:pt x="761" y="259"/>
                    <a:pt x="578" y="77"/>
                  </a:cubicBezTo>
                  <a:cubicBezTo>
                    <a:pt x="502" y="16"/>
                    <a:pt x="434" y="1"/>
                    <a:pt x="3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620875" y="2491915"/>
              <a:ext cx="48650" cy="38025"/>
            </a:xfrm>
            <a:custGeom>
              <a:avLst/>
              <a:gdLst/>
              <a:ahLst/>
              <a:cxnLst/>
              <a:rect l="l" t="t" r="r" b="b"/>
              <a:pathLst>
                <a:path w="1946" h="1521" extrusionOk="0">
                  <a:moveTo>
                    <a:pt x="1855" y="1"/>
                  </a:moveTo>
                  <a:cubicBezTo>
                    <a:pt x="1824" y="153"/>
                    <a:pt x="1794" y="335"/>
                    <a:pt x="1794" y="517"/>
                  </a:cubicBezTo>
                  <a:cubicBezTo>
                    <a:pt x="1794" y="669"/>
                    <a:pt x="1733" y="852"/>
                    <a:pt x="1642" y="1004"/>
                  </a:cubicBezTo>
                  <a:cubicBezTo>
                    <a:pt x="1520" y="1186"/>
                    <a:pt x="1338" y="1308"/>
                    <a:pt x="1125" y="1308"/>
                  </a:cubicBezTo>
                  <a:cubicBezTo>
                    <a:pt x="912" y="1308"/>
                    <a:pt x="700" y="1247"/>
                    <a:pt x="548" y="1095"/>
                  </a:cubicBezTo>
                  <a:cubicBezTo>
                    <a:pt x="426" y="973"/>
                    <a:pt x="304" y="852"/>
                    <a:pt x="244" y="669"/>
                  </a:cubicBezTo>
                  <a:cubicBezTo>
                    <a:pt x="152" y="396"/>
                    <a:pt x="152" y="183"/>
                    <a:pt x="92" y="183"/>
                  </a:cubicBezTo>
                  <a:cubicBezTo>
                    <a:pt x="61" y="183"/>
                    <a:pt x="0" y="396"/>
                    <a:pt x="92" y="730"/>
                  </a:cubicBezTo>
                  <a:cubicBezTo>
                    <a:pt x="152" y="913"/>
                    <a:pt x="274" y="1095"/>
                    <a:pt x="426" y="1247"/>
                  </a:cubicBezTo>
                  <a:cubicBezTo>
                    <a:pt x="608" y="1429"/>
                    <a:pt x="852" y="1521"/>
                    <a:pt x="1125" y="1521"/>
                  </a:cubicBezTo>
                  <a:cubicBezTo>
                    <a:pt x="1399" y="1490"/>
                    <a:pt x="1642" y="1338"/>
                    <a:pt x="1763" y="1095"/>
                  </a:cubicBezTo>
                  <a:cubicBezTo>
                    <a:pt x="1855" y="913"/>
                    <a:pt x="1915" y="730"/>
                    <a:pt x="1915" y="517"/>
                  </a:cubicBezTo>
                  <a:cubicBezTo>
                    <a:pt x="1946" y="335"/>
                    <a:pt x="1915" y="153"/>
                    <a:pt x="18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637600" y="2496365"/>
              <a:ext cx="14450" cy="12950"/>
            </a:xfrm>
            <a:custGeom>
              <a:avLst/>
              <a:gdLst/>
              <a:ahLst/>
              <a:cxnLst/>
              <a:rect l="l" t="t" r="r" b="b"/>
              <a:pathLst>
                <a:path w="578" h="518" extrusionOk="0">
                  <a:moveTo>
                    <a:pt x="344" y="0"/>
                  </a:moveTo>
                  <a:cubicBezTo>
                    <a:pt x="319" y="0"/>
                    <a:pt x="304" y="5"/>
                    <a:pt x="304" y="5"/>
                  </a:cubicBezTo>
                  <a:cubicBezTo>
                    <a:pt x="304" y="36"/>
                    <a:pt x="365" y="66"/>
                    <a:pt x="395" y="127"/>
                  </a:cubicBezTo>
                  <a:cubicBezTo>
                    <a:pt x="426" y="218"/>
                    <a:pt x="395" y="309"/>
                    <a:pt x="304" y="309"/>
                  </a:cubicBezTo>
                  <a:cubicBezTo>
                    <a:pt x="292" y="313"/>
                    <a:pt x="280" y="315"/>
                    <a:pt x="268" y="315"/>
                  </a:cubicBezTo>
                  <a:cubicBezTo>
                    <a:pt x="197" y="315"/>
                    <a:pt x="152" y="240"/>
                    <a:pt x="152" y="188"/>
                  </a:cubicBezTo>
                  <a:cubicBezTo>
                    <a:pt x="152" y="96"/>
                    <a:pt x="183" y="66"/>
                    <a:pt x="183" y="36"/>
                  </a:cubicBezTo>
                  <a:cubicBezTo>
                    <a:pt x="183" y="26"/>
                    <a:pt x="174" y="20"/>
                    <a:pt x="160" y="20"/>
                  </a:cubicBezTo>
                  <a:cubicBezTo>
                    <a:pt x="129" y="20"/>
                    <a:pt x="73" y="52"/>
                    <a:pt x="31" y="157"/>
                  </a:cubicBezTo>
                  <a:cubicBezTo>
                    <a:pt x="0" y="218"/>
                    <a:pt x="0" y="309"/>
                    <a:pt x="31" y="400"/>
                  </a:cubicBezTo>
                  <a:cubicBezTo>
                    <a:pt x="96" y="478"/>
                    <a:pt x="189" y="518"/>
                    <a:pt x="281" y="518"/>
                  </a:cubicBezTo>
                  <a:cubicBezTo>
                    <a:pt x="404" y="518"/>
                    <a:pt x="526" y="448"/>
                    <a:pt x="578" y="309"/>
                  </a:cubicBezTo>
                  <a:cubicBezTo>
                    <a:pt x="578" y="218"/>
                    <a:pt x="578" y="127"/>
                    <a:pt x="517" y="66"/>
                  </a:cubicBezTo>
                  <a:cubicBezTo>
                    <a:pt x="444" y="11"/>
                    <a:pt x="382" y="0"/>
                    <a:pt x="3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462050" y="2614190"/>
              <a:ext cx="194575" cy="42450"/>
            </a:xfrm>
            <a:custGeom>
              <a:avLst/>
              <a:gdLst/>
              <a:ahLst/>
              <a:cxnLst/>
              <a:rect l="l" t="t" r="r" b="b"/>
              <a:pathLst>
                <a:path w="7783" h="1698" extrusionOk="0">
                  <a:moveTo>
                    <a:pt x="7772" y="1"/>
                  </a:moveTo>
                  <a:cubicBezTo>
                    <a:pt x="7700" y="1"/>
                    <a:pt x="7316" y="203"/>
                    <a:pt x="6718" y="459"/>
                  </a:cubicBezTo>
                  <a:cubicBezTo>
                    <a:pt x="5837" y="824"/>
                    <a:pt x="4925" y="1098"/>
                    <a:pt x="3983" y="1280"/>
                  </a:cubicBezTo>
                  <a:cubicBezTo>
                    <a:pt x="3071" y="1432"/>
                    <a:pt x="2128" y="1523"/>
                    <a:pt x="1186" y="1523"/>
                  </a:cubicBezTo>
                  <a:cubicBezTo>
                    <a:pt x="670" y="1502"/>
                    <a:pt x="291" y="1480"/>
                    <a:pt x="113" y="1480"/>
                  </a:cubicBezTo>
                  <a:cubicBezTo>
                    <a:pt x="40" y="1480"/>
                    <a:pt x="1" y="1484"/>
                    <a:pt x="1" y="1493"/>
                  </a:cubicBezTo>
                  <a:cubicBezTo>
                    <a:pt x="92" y="1523"/>
                    <a:pt x="183" y="1554"/>
                    <a:pt x="305" y="1554"/>
                  </a:cubicBezTo>
                  <a:cubicBezTo>
                    <a:pt x="578" y="1614"/>
                    <a:pt x="882" y="1645"/>
                    <a:pt x="1156" y="1675"/>
                  </a:cubicBezTo>
                  <a:cubicBezTo>
                    <a:pt x="1399" y="1690"/>
                    <a:pt x="1640" y="1698"/>
                    <a:pt x="1881" y="1698"/>
                  </a:cubicBezTo>
                  <a:cubicBezTo>
                    <a:pt x="2601" y="1698"/>
                    <a:pt x="3314" y="1630"/>
                    <a:pt x="4043" y="1493"/>
                  </a:cubicBezTo>
                  <a:cubicBezTo>
                    <a:pt x="4955" y="1310"/>
                    <a:pt x="5897" y="1007"/>
                    <a:pt x="6749" y="611"/>
                  </a:cubicBezTo>
                  <a:cubicBezTo>
                    <a:pt x="7022" y="490"/>
                    <a:pt x="7265" y="338"/>
                    <a:pt x="7508" y="186"/>
                  </a:cubicBezTo>
                  <a:cubicBezTo>
                    <a:pt x="7691" y="95"/>
                    <a:pt x="7782" y="3"/>
                    <a:pt x="7782" y="3"/>
                  </a:cubicBezTo>
                  <a:cubicBezTo>
                    <a:pt x="7780" y="2"/>
                    <a:pt x="7777" y="1"/>
                    <a:pt x="77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7368600" y="2997240"/>
              <a:ext cx="508375" cy="101100"/>
            </a:xfrm>
            <a:custGeom>
              <a:avLst/>
              <a:gdLst/>
              <a:ahLst/>
              <a:cxnLst/>
              <a:rect l="l" t="t" r="r" b="b"/>
              <a:pathLst>
                <a:path w="20335" h="4044" extrusionOk="0">
                  <a:moveTo>
                    <a:pt x="0" y="1"/>
                  </a:moveTo>
                  <a:lnTo>
                    <a:pt x="0" y="2311"/>
                  </a:lnTo>
                  <a:lnTo>
                    <a:pt x="20335" y="4043"/>
                  </a:lnTo>
                  <a:lnTo>
                    <a:pt x="20335" y="1764"/>
                  </a:lnTo>
                  <a:lnTo>
                    <a:pt x="0" y="1"/>
                  </a:ln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7452925" y="3000290"/>
              <a:ext cx="82875" cy="70700"/>
            </a:xfrm>
            <a:custGeom>
              <a:avLst/>
              <a:gdLst/>
              <a:ahLst/>
              <a:cxnLst/>
              <a:rect l="l" t="t" r="r" b="b"/>
              <a:pathLst>
                <a:path w="3315" h="2828" extrusionOk="0">
                  <a:moveTo>
                    <a:pt x="1" y="0"/>
                  </a:moveTo>
                  <a:lnTo>
                    <a:pt x="31" y="122"/>
                  </a:lnTo>
                  <a:lnTo>
                    <a:pt x="396" y="2432"/>
                  </a:lnTo>
                  <a:lnTo>
                    <a:pt x="457" y="2614"/>
                  </a:lnTo>
                  <a:lnTo>
                    <a:pt x="457" y="2706"/>
                  </a:lnTo>
                  <a:lnTo>
                    <a:pt x="518" y="2706"/>
                  </a:lnTo>
                  <a:lnTo>
                    <a:pt x="3223" y="2827"/>
                  </a:lnTo>
                  <a:lnTo>
                    <a:pt x="3314" y="2827"/>
                  </a:lnTo>
                  <a:lnTo>
                    <a:pt x="3314" y="2736"/>
                  </a:lnTo>
                  <a:cubicBezTo>
                    <a:pt x="3253" y="2007"/>
                    <a:pt x="3193" y="1399"/>
                    <a:pt x="3132" y="973"/>
                  </a:cubicBezTo>
                  <a:cubicBezTo>
                    <a:pt x="3132" y="760"/>
                    <a:pt x="3101" y="548"/>
                    <a:pt x="3041" y="335"/>
                  </a:cubicBezTo>
                  <a:cubicBezTo>
                    <a:pt x="3041" y="548"/>
                    <a:pt x="3041" y="791"/>
                    <a:pt x="3041" y="1034"/>
                  </a:cubicBezTo>
                  <a:cubicBezTo>
                    <a:pt x="3070" y="1440"/>
                    <a:pt x="3099" y="1985"/>
                    <a:pt x="3128" y="2669"/>
                  </a:cubicBezTo>
                  <a:lnTo>
                    <a:pt x="3128" y="2669"/>
                  </a:lnTo>
                  <a:lnTo>
                    <a:pt x="595" y="2498"/>
                  </a:lnTo>
                  <a:lnTo>
                    <a:pt x="595" y="2498"/>
                  </a:lnTo>
                  <a:lnTo>
                    <a:pt x="578" y="2402"/>
                  </a:lnTo>
                  <a:lnTo>
                    <a:pt x="205" y="191"/>
                  </a:lnTo>
                  <a:lnTo>
                    <a:pt x="205" y="191"/>
                  </a:lnTo>
                  <a:cubicBezTo>
                    <a:pt x="1008" y="246"/>
                    <a:pt x="1696" y="275"/>
                    <a:pt x="2189" y="304"/>
                  </a:cubicBezTo>
                  <a:cubicBezTo>
                    <a:pt x="2463" y="335"/>
                    <a:pt x="2767" y="335"/>
                    <a:pt x="3041" y="335"/>
                  </a:cubicBezTo>
                  <a:cubicBezTo>
                    <a:pt x="2797" y="274"/>
                    <a:pt x="2524" y="244"/>
                    <a:pt x="2281" y="213"/>
                  </a:cubicBezTo>
                  <a:cubicBezTo>
                    <a:pt x="1764" y="152"/>
                    <a:pt x="1004" y="92"/>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431650" y="3018990"/>
              <a:ext cx="56275" cy="6775"/>
            </a:xfrm>
            <a:custGeom>
              <a:avLst/>
              <a:gdLst/>
              <a:ahLst/>
              <a:cxnLst/>
              <a:rect l="l" t="t" r="r" b="b"/>
              <a:pathLst>
                <a:path w="2251" h="271" extrusionOk="0">
                  <a:moveTo>
                    <a:pt x="626" y="0"/>
                  </a:moveTo>
                  <a:cubicBezTo>
                    <a:pt x="412" y="0"/>
                    <a:pt x="202" y="23"/>
                    <a:pt x="1" y="73"/>
                  </a:cubicBezTo>
                  <a:cubicBezTo>
                    <a:pt x="303" y="174"/>
                    <a:pt x="605" y="233"/>
                    <a:pt x="925" y="233"/>
                  </a:cubicBezTo>
                  <a:cubicBezTo>
                    <a:pt x="991" y="233"/>
                    <a:pt x="1058" y="230"/>
                    <a:pt x="1126" y="225"/>
                  </a:cubicBezTo>
                  <a:cubicBezTo>
                    <a:pt x="1308" y="255"/>
                    <a:pt x="1498" y="271"/>
                    <a:pt x="1688" y="271"/>
                  </a:cubicBezTo>
                  <a:cubicBezTo>
                    <a:pt x="1878" y="271"/>
                    <a:pt x="2068" y="255"/>
                    <a:pt x="2250" y="225"/>
                  </a:cubicBezTo>
                  <a:cubicBezTo>
                    <a:pt x="1916" y="103"/>
                    <a:pt x="1521" y="43"/>
                    <a:pt x="1156" y="43"/>
                  </a:cubicBezTo>
                  <a:cubicBezTo>
                    <a:pt x="978" y="15"/>
                    <a:pt x="801"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7428625" y="3036390"/>
              <a:ext cx="60050" cy="7625"/>
            </a:xfrm>
            <a:custGeom>
              <a:avLst/>
              <a:gdLst/>
              <a:ahLst/>
              <a:cxnLst/>
              <a:rect l="l" t="t" r="r" b="b"/>
              <a:pathLst>
                <a:path w="2402" h="305" extrusionOk="0">
                  <a:moveTo>
                    <a:pt x="593" y="0"/>
                  </a:moveTo>
                  <a:cubicBezTo>
                    <a:pt x="395" y="0"/>
                    <a:pt x="198" y="15"/>
                    <a:pt x="0" y="46"/>
                  </a:cubicBezTo>
                  <a:cubicBezTo>
                    <a:pt x="365" y="167"/>
                    <a:pt x="760" y="228"/>
                    <a:pt x="1186" y="259"/>
                  </a:cubicBezTo>
                  <a:cubicBezTo>
                    <a:pt x="1383" y="289"/>
                    <a:pt x="1581" y="304"/>
                    <a:pt x="1782" y="304"/>
                  </a:cubicBezTo>
                  <a:cubicBezTo>
                    <a:pt x="1984" y="304"/>
                    <a:pt x="2189" y="289"/>
                    <a:pt x="2402" y="259"/>
                  </a:cubicBezTo>
                  <a:cubicBezTo>
                    <a:pt x="2006" y="137"/>
                    <a:pt x="1611" y="46"/>
                    <a:pt x="1186" y="46"/>
                  </a:cubicBezTo>
                  <a:cubicBezTo>
                    <a:pt x="988" y="15"/>
                    <a:pt x="791" y="0"/>
                    <a:pt x="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6664925" y="2444040"/>
              <a:ext cx="195325" cy="164175"/>
            </a:xfrm>
            <a:custGeom>
              <a:avLst/>
              <a:gdLst/>
              <a:ahLst/>
              <a:cxnLst/>
              <a:rect l="l" t="t" r="r" b="b"/>
              <a:pathLst>
                <a:path w="7813" h="6567" extrusionOk="0">
                  <a:moveTo>
                    <a:pt x="305" y="1"/>
                  </a:moveTo>
                  <a:lnTo>
                    <a:pt x="1" y="973"/>
                  </a:lnTo>
                  <a:cubicBezTo>
                    <a:pt x="1" y="973"/>
                    <a:pt x="2949" y="5594"/>
                    <a:pt x="6384" y="6566"/>
                  </a:cubicBezTo>
                  <a:lnTo>
                    <a:pt x="7812" y="2554"/>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6714325" y="2211890"/>
              <a:ext cx="781200" cy="633400"/>
            </a:xfrm>
            <a:custGeom>
              <a:avLst/>
              <a:gdLst/>
              <a:ahLst/>
              <a:cxnLst/>
              <a:rect l="l" t="t" r="r" b="b"/>
              <a:pathLst>
                <a:path w="31248" h="25336" extrusionOk="0">
                  <a:moveTo>
                    <a:pt x="8880" y="1"/>
                  </a:moveTo>
                  <a:cubicBezTo>
                    <a:pt x="5234" y="1"/>
                    <a:pt x="426" y="2904"/>
                    <a:pt x="426" y="2904"/>
                  </a:cubicBezTo>
                  <a:lnTo>
                    <a:pt x="0" y="4332"/>
                  </a:lnTo>
                  <a:lnTo>
                    <a:pt x="7842" y="6338"/>
                  </a:lnTo>
                  <a:lnTo>
                    <a:pt x="4134" y="16551"/>
                  </a:lnTo>
                  <a:cubicBezTo>
                    <a:pt x="4134" y="16551"/>
                    <a:pt x="6792" y="16819"/>
                    <a:pt x="8317" y="16819"/>
                  </a:cubicBezTo>
                  <a:cubicBezTo>
                    <a:pt x="8571" y="16819"/>
                    <a:pt x="8793" y="16812"/>
                    <a:pt x="8967" y="16795"/>
                  </a:cubicBezTo>
                  <a:cubicBezTo>
                    <a:pt x="9483" y="16744"/>
                    <a:pt x="10641" y="16715"/>
                    <a:pt x="11870" y="16715"/>
                  </a:cubicBezTo>
                  <a:cubicBezTo>
                    <a:pt x="13608" y="16715"/>
                    <a:pt x="15488" y="16774"/>
                    <a:pt x="15897" y="16916"/>
                  </a:cubicBezTo>
                  <a:cubicBezTo>
                    <a:pt x="16596" y="17159"/>
                    <a:pt x="28238" y="25336"/>
                    <a:pt x="28238" y="25336"/>
                  </a:cubicBezTo>
                  <a:lnTo>
                    <a:pt x="31247" y="20716"/>
                  </a:lnTo>
                  <a:lnTo>
                    <a:pt x="26657" y="17646"/>
                  </a:lnTo>
                  <a:cubicBezTo>
                    <a:pt x="18876" y="12691"/>
                    <a:pt x="17235" y="8436"/>
                    <a:pt x="16475" y="7250"/>
                  </a:cubicBezTo>
                  <a:cubicBezTo>
                    <a:pt x="15715" y="6065"/>
                    <a:pt x="14013" y="1293"/>
                    <a:pt x="10365" y="199"/>
                  </a:cubicBezTo>
                  <a:cubicBezTo>
                    <a:pt x="9906" y="61"/>
                    <a:pt x="9405" y="1"/>
                    <a:pt x="8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7037275" y="2432640"/>
              <a:ext cx="362325" cy="313625"/>
            </a:xfrm>
            <a:custGeom>
              <a:avLst/>
              <a:gdLst/>
              <a:ahLst/>
              <a:cxnLst/>
              <a:rect l="l" t="t" r="r" b="b"/>
              <a:pathLst>
                <a:path w="14493" h="12545" extrusionOk="0">
                  <a:moveTo>
                    <a:pt x="2767" y="1"/>
                  </a:moveTo>
                  <a:lnTo>
                    <a:pt x="2767" y="1"/>
                  </a:lnTo>
                  <a:cubicBezTo>
                    <a:pt x="2767" y="1"/>
                    <a:pt x="2766" y="20"/>
                    <a:pt x="2752" y="72"/>
                  </a:cubicBezTo>
                  <a:lnTo>
                    <a:pt x="2752" y="72"/>
                  </a:lnTo>
                  <a:cubicBezTo>
                    <a:pt x="2759" y="53"/>
                    <a:pt x="2767" y="31"/>
                    <a:pt x="2767" y="1"/>
                  </a:cubicBezTo>
                  <a:close/>
                  <a:moveTo>
                    <a:pt x="2752" y="72"/>
                  </a:moveTo>
                  <a:cubicBezTo>
                    <a:pt x="2744" y="92"/>
                    <a:pt x="2736" y="107"/>
                    <a:pt x="2736" y="122"/>
                  </a:cubicBezTo>
                  <a:cubicBezTo>
                    <a:pt x="2743" y="103"/>
                    <a:pt x="2748" y="86"/>
                    <a:pt x="2752" y="72"/>
                  </a:cubicBezTo>
                  <a:close/>
                  <a:moveTo>
                    <a:pt x="2767" y="31"/>
                  </a:moveTo>
                  <a:cubicBezTo>
                    <a:pt x="2797" y="62"/>
                    <a:pt x="2797" y="92"/>
                    <a:pt x="2827" y="122"/>
                  </a:cubicBezTo>
                  <a:lnTo>
                    <a:pt x="2949" y="366"/>
                  </a:lnTo>
                  <a:cubicBezTo>
                    <a:pt x="3070" y="609"/>
                    <a:pt x="3253" y="943"/>
                    <a:pt x="3526" y="1369"/>
                  </a:cubicBezTo>
                  <a:cubicBezTo>
                    <a:pt x="3770" y="1794"/>
                    <a:pt x="4074" y="2311"/>
                    <a:pt x="4469" y="2888"/>
                  </a:cubicBezTo>
                  <a:cubicBezTo>
                    <a:pt x="4651" y="3162"/>
                    <a:pt x="4864" y="3466"/>
                    <a:pt x="5107" y="3800"/>
                  </a:cubicBezTo>
                  <a:cubicBezTo>
                    <a:pt x="5381" y="4135"/>
                    <a:pt x="5685" y="4439"/>
                    <a:pt x="6019" y="4682"/>
                  </a:cubicBezTo>
                  <a:lnTo>
                    <a:pt x="11034" y="8299"/>
                  </a:lnTo>
                  <a:lnTo>
                    <a:pt x="12493" y="9332"/>
                  </a:lnTo>
                  <a:cubicBezTo>
                    <a:pt x="12736" y="9515"/>
                    <a:pt x="13010" y="9667"/>
                    <a:pt x="13223" y="9849"/>
                  </a:cubicBezTo>
                  <a:cubicBezTo>
                    <a:pt x="13466" y="10062"/>
                    <a:pt x="13618" y="10335"/>
                    <a:pt x="13679" y="10609"/>
                  </a:cubicBezTo>
                  <a:cubicBezTo>
                    <a:pt x="13878" y="11521"/>
                    <a:pt x="13169" y="12353"/>
                    <a:pt x="12278" y="12353"/>
                  </a:cubicBezTo>
                  <a:cubicBezTo>
                    <a:pt x="12219" y="12353"/>
                    <a:pt x="12159" y="12349"/>
                    <a:pt x="12098" y="12342"/>
                  </a:cubicBezTo>
                  <a:cubicBezTo>
                    <a:pt x="11794" y="12281"/>
                    <a:pt x="11490" y="12129"/>
                    <a:pt x="11247" y="11916"/>
                  </a:cubicBezTo>
                  <a:cubicBezTo>
                    <a:pt x="9241" y="10487"/>
                    <a:pt x="7265" y="9120"/>
                    <a:pt x="5472" y="7904"/>
                  </a:cubicBezTo>
                  <a:cubicBezTo>
                    <a:pt x="4560" y="7296"/>
                    <a:pt x="3709" y="6688"/>
                    <a:pt x="2858" y="6202"/>
                  </a:cubicBezTo>
                  <a:cubicBezTo>
                    <a:pt x="2402" y="6019"/>
                    <a:pt x="1915" y="5928"/>
                    <a:pt x="1429" y="5898"/>
                  </a:cubicBezTo>
                  <a:cubicBezTo>
                    <a:pt x="1201" y="5882"/>
                    <a:pt x="981" y="5875"/>
                    <a:pt x="760" y="5875"/>
                  </a:cubicBezTo>
                  <a:cubicBezTo>
                    <a:pt x="588" y="5875"/>
                    <a:pt x="416" y="5880"/>
                    <a:pt x="239" y="5889"/>
                  </a:cubicBezTo>
                  <a:lnTo>
                    <a:pt x="239" y="5889"/>
                  </a:lnTo>
                  <a:lnTo>
                    <a:pt x="2067" y="1673"/>
                  </a:lnTo>
                  <a:lnTo>
                    <a:pt x="2584" y="457"/>
                  </a:lnTo>
                  <a:lnTo>
                    <a:pt x="2736" y="122"/>
                  </a:lnTo>
                  <a:lnTo>
                    <a:pt x="2584" y="426"/>
                  </a:lnTo>
                  <a:cubicBezTo>
                    <a:pt x="2463" y="700"/>
                    <a:pt x="2280" y="1095"/>
                    <a:pt x="2037" y="1581"/>
                  </a:cubicBezTo>
                  <a:cubicBezTo>
                    <a:pt x="1551" y="2645"/>
                    <a:pt x="882" y="4135"/>
                    <a:pt x="31" y="5958"/>
                  </a:cubicBezTo>
                  <a:lnTo>
                    <a:pt x="1" y="6080"/>
                  </a:lnTo>
                  <a:lnTo>
                    <a:pt x="122" y="6080"/>
                  </a:lnTo>
                  <a:cubicBezTo>
                    <a:pt x="335" y="6065"/>
                    <a:pt x="555" y="6057"/>
                    <a:pt x="776" y="6057"/>
                  </a:cubicBezTo>
                  <a:cubicBezTo>
                    <a:pt x="996" y="6057"/>
                    <a:pt x="1216" y="6065"/>
                    <a:pt x="1429" y="6080"/>
                  </a:cubicBezTo>
                  <a:cubicBezTo>
                    <a:pt x="1885" y="6080"/>
                    <a:pt x="2341" y="6171"/>
                    <a:pt x="2767" y="6354"/>
                  </a:cubicBezTo>
                  <a:cubicBezTo>
                    <a:pt x="3618" y="6840"/>
                    <a:pt x="4469" y="7448"/>
                    <a:pt x="5381" y="8056"/>
                  </a:cubicBezTo>
                  <a:cubicBezTo>
                    <a:pt x="7174" y="9302"/>
                    <a:pt x="9119" y="10670"/>
                    <a:pt x="11156" y="12098"/>
                  </a:cubicBezTo>
                  <a:cubicBezTo>
                    <a:pt x="11399" y="12311"/>
                    <a:pt x="11733" y="12463"/>
                    <a:pt x="12068" y="12524"/>
                  </a:cubicBezTo>
                  <a:cubicBezTo>
                    <a:pt x="12160" y="12538"/>
                    <a:pt x="12249" y="12544"/>
                    <a:pt x="12336" y="12544"/>
                  </a:cubicBezTo>
                  <a:cubicBezTo>
                    <a:pt x="13773" y="12544"/>
                    <a:pt x="14492" y="10731"/>
                    <a:pt x="13375" y="9727"/>
                  </a:cubicBezTo>
                  <a:cubicBezTo>
                    <a:pt x="13101" y="9545"/>
                    <a:pt x="12858" y="9363"/>
                    <a:pt x="12615" y="9180"/>
                  </a:cubicBezTo>
                  <a:lnTo>
                    <a:pt x="11156" y="8177"/>
                  </a:lnTo>
                  <a:lnTo>
                    <a:pt x="6080" y="4591"/>
                  </a:lnTo>
                  <a:cubicBezTo>
                    <a:pt x="5745" y="4347"/>
                    <a:pt x="5472" y="4074"/>
                    <a:pt x="5198" y="3740"/>
                  </a:cubicBezTo>
                  <a:cubicBezTo>
                    <a:pt x="4955" y="3436"/>
                    <a:pt x="4742" y="3132"/>
                    <a:pt x="4560" y="2828"/>
                  </a:cubicBezTo>
                  <a:cubicBezTo>
                    <a:pt x="4165" y="2250"/>
                    <a:pt x="3830" y="1733"/>
                    <a:pt x="3587" y="1308"/>
                  </a:cubicBezTo>
                  <a:lnTo>
                    <a:pt x="2979" y="366"/>
                  </a:lnTo>
                  <a:lnTo>
                    <a:pt x="2827" y="92"/>
                  </a:lnTo>
                  <a:cubicBezTo>
                    <a:pt x="2827" y="62"/>
                    <a:pt x="2797" y="31"/>
                    <a:pt x="2767" y="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351100" y="2679615"/>
              <a:ext cx="536525" cy="436800"/>
            </a:xfrm>
            <a:custGeom>
              <a:avLst/>
              <a:gdLst/>
              <a:ahLst/>
              <a:cxnLst/>
              <a:rect l="l" t="t" r="r" b="b"/>
              <a:pathLst>
                <a:path w="21461" h="17472" extrusionOk="0">
                  <a:moveTo>
                    <a:pt x="2767" y="0"/>
                  </a:moveTo>
                  <a:lnTo>
                    <a:pt x="1" y="4681"/>
                  </a:lnTo>
                  <a:lnTo>
                    <a:pt x="15533" y="16809"/>
                  </a:lnTo>
                  <a:cubicBezTo>
                    <a:pt x="16133" y="17257"/>
                    <a:pt x="16839" y="17471"/>
                    <a:pt x="17539" y="17471"/>
                  </a:cubicBezTo>
                  <a:cubicBezTo>
                    <a:pt x="18648" y="17471"/>
                    <a:pt x="19745" y="16933"/>
                    <a:pt x="20396" y="15928"/>
                  </a:cubicBezTo>
                  <a:cubicBezTo>
                    <a:pt x="21460" y="14378"/>
                    <a:pt x="21065" y="12280"/>
                    <a:pt x="19515" y="11216"/>
                  </a:cubicBezTo>
                  <a:lnTo>
                    <a:pt x="2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910375" y="2416690"/>
              <a:ext cx="99575" cy="109450"/>
            </a:xfrm>
            <a:custGeom>
              <a:avLst/>
              <a:gdLst/>
              <a:ahLst/>
              <a:cxnLst/>
              <a:rect l="l" t="t" r="r" b="b"/>
              <a:pathLst>
                <a:path w="3983" h="4378" extrusionOk="0">
                  <a:moveTo>
                    <a:pt x="1611" y="1"/>
                  </a:moveTo>
                  <a:lnTo>
                    <a:pt x="0" y="4378"/>
                  </a:lnTo>
                  <a:lnTo>
                    <a:pt x="2584" y="4347"/>
                  </a:lnTo>
                  <a:lnTo>
                    <a:pt x="3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6906575" y="2496490"/>
              <a:ext cx="94250" cy="9900"/>
            </a:xfrm>
            <a:custGeom>
              <a:avLst/>
              <a:gdLst/>
              <a:ahLst/>
              <a:cxnLst/>
              <a:rect l="l" t="t" r="r" b="b"/>
              <a:pathLst>
                <a:path w="3770" h="396" extrusionOk="0">
                  <a:moveTo>
                    <a:pt x="1885" y="0"/>
                  </a:moveTo>
                  <a:cubicBezTo>
                    <a:pt x="852" y="0"/>
                    <a:pt x="0" y="91"/>
                    <a:pt x="0" y="213"/>
                  </a:cubicBezTo>
                  <a:cubicBezTo>
                    <a:pt x="0" y="304"/>
                    <a:pt x="852" y="395"/>
                    <a:pt x="1915" y="395"/>
                  </a:cubicBezTo>
                  <a:cubicBezTo>
                    <a:pt x="2949" y="395"/>
                    <a:pt x="3770" y="304"/>
                    <a:pt x="3770" y="183"/>
                  </a:cubicBezTo>
                  <a:cubicBezTo>
                    <a:pt x="3770" y="91"/>
                    <a:pt x="2918" y="0"/>
                    <a:pt x="1885" y="0"/>
                  </a:cubicBez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6918725" y="2461515"/>
              <a:ext cx="95025" cy="9925"/>
            </a:xfrm>
            <a:custGeom>
              <a:avLst/>
              <a:gdLst/>
              <a:ahLst/>
              <a:cxnLst/>
              <a:rect l="l" t="t" r="r" b="b"/>
              <a:pathLst>
                <a:path w="3801" h="397" extrusionOk="0">
                  <a:moveTo>
                    <a:pt x="1916" y="1"/>
                  </a:moveTo>
                  <a:cubicBezTo>
                    <a:pt x="852" y="1"/>
                    <a:pt x="1" y="92"/>
                    <a:pt x="1" y="214"/>
                  </a:cubicBezTo>
                  <a:cubicBezTo>
                    <a:pt x="1" y="335"/>
                    <a:pt x="852" y="396"/>
                    <a:pt x="1916" y="396"/>
                  </a:cubicBezTo>
                  <a:cubicBezTo>
                    <a:pt x="2949" y="396"/>
                    <a:pt x="3800" y="305"/>
                    <a:pt x="3800" y="183"/>
                  </a:cubicBezTo>
                  <a:cubicBezTo>
                    <a:pt x="3800" y="92"/>
                    <a:pt x="2949" y="1"/>
                    <a:pt x="1916" y="1"/>
                  </a:cubicBez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6926325" y="2428090"/>
              <a:ext cx="94250" cy="9900"/>
            </a:xfrm>
            <a:custGeom>
              <a:avLst/>
              <a:gdLst/>
              <a:ahLst/>
              <a:cxnLst/>
              <a:rect l="l" t="t" r="r" b="b"/>
              <a:pathLst>
                <a:path w="3770" h="396" extrusionOk="0">
                  <a:moveTo>
                    <a:pt x="1885" y="1"/>
                  </a:moveTo>
                  <a:cubicBezTo>
                    <a:pt x="852" y="31"/>
                    <a:pt x="1" y="122"/>
                    <a:pt x="1" y="213"/>
                  </a:cubicBezTo>
                  <a:cubicBezTo>
                    <a:pt x="1" y="335"/>
                    <a:pt x="852" y="396"/>
                    <a:pt x="1916" y="396"/>
                  </a:cubicBezTo>
                  <a:cubicBezTo>
                    <a:pt x="2949" y="396"/>
                    <a:pt x="3770" y="304"/>
                    <a:pt x="3770" y="213"/>
                  </a:cubicBezTo>
                  <a:cubicBezTo>
                    <a:pt x="3770" y="92"/>
                    <a:pt x="2919" y="1"/>
                    <a:pt x="1885" y="1"/>
                  </a:cubicBez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6822975" y="2495715"/>
              <a:ext cx="38800" cy="110975"/>
            </a:xfrm>
            <a:custGeom>
              <a:avLst/>
              <a:gdLst/>
              <a:ahLst/>
              <a:cxnLst/>
              <a:rect l="l" t="t" r="r" b="b"/>
              <a:pathLst>
                <a:path w="1552" h="4439" extrusionOk="0">
                  <a:moveTo>
                    <a:pt x="1548" y="0"/>
                  </a:moveTo>
                  <a:cubicBezTo>
                    <a:pt x="1481" y="0"/>
                    <a:pt x="1180" y="991"/>
                    <a:pt x="761" y="2189"/>
                  </a:cubicBezTo>
                  <a:cubicBezTo>
                    <a:pt x="457" y="2919"/>
                    <a:pt x="214" y="3679"/>
                    <a:pt x="1" y="4438"/>
                  </a:cubicBezTo>
                  <a:cubicBezTo>
                    <a:pt x="366" y="3739"/>
                    <a:pt x="700" y="3010"/>
                    <a:pt x="943" y="2280"/>
                  </a:cubicBezTo>
                  <a:cubicBezTo>
                    <a:pt x="1217" y="1551"/>
                    <a:pt x="1430" y="761"/>
                    <a:pt x="1551" y="1"/>
                  </a:cubicBezTo>
                  <a:cubicBezTo>
                    <a:pt x="1550" y="0"/>
                    <a:pt x="1549" y="0"/>
                    <a:pt x="1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7431650" y="2525365"/>
              <a:ext cx="637575" cy="415675"/>
            </a:xfrm>
            <a:custGeom>
              <a:avLst/>
              <a:gdLst/>
              <a:ahLst/>
              <a:cxnLst/>
              <a:rect l="l" t="t" r="r" b="b"/>
              <a:pathLst>
                <a:path w="25503" h="16627" extrusionOk="0">
                  <a:moveTo>
                    <a:pt x="22433" y="0"/>
                  </a:moveTo>
                  <a:lnTo>
                    <a:pt x="16931" y="3465"/>
                  </a:lnTo>
                  <a:lnTo>
                    <a:pt x="17813" y="5775"/>
                  </a:lnTo>
                  <a:lnTo>
                    <a:pt x="5533" y="10851"/>
                  </a:lnTo>
                  <a:lnTo>
                    <a:pt x="2159" y="11003"/>
                  </a:lnTo>
                  <a:lnTo>
                    <a:pt x="1" y="14104"/>
                  </a:lnTo>
                  <a:lnTo>
                    <a:pt x="2767" y="16627"/>
                  </a:lnTo>
                  <a:lnTo>
                    <a:pt x="10001" y="14651"/>
                  </a:lnTo>
                  <a:cubicBezTo>
                    <a:pt x="14560" y="13861"/>
                    <a:pt x="25442" y="11672"/>
                    <a:pt x="25472" y="8511"/>
                  </a:cubicBezTo>
                  <a:cubicBezTo>
                    <a:pt x="25503" y="5623"/>
                    <a:pt x="22433" y="0"/>
                    <a:pt x="22433" y="0"/>
                  </a:cubicBez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5176300" y="3017015"/>
              <a:ext cx="248675" cy="226775"/>
            </a:xfrm>
            <a:custGeom>
              <a:avLst/>
              <a:gdLst/>
              <a:ahLst/>
              <a:cxnLst/>
              <a:rect l="l" t="t" r="r" b="b"/>
              <a:pathLst>
                <a:path w="9947" h="9071" extrusionOk="0">
                  <a:moveTo>
                    <a:pt x="2280" y="0"/>
                  </a:moveTo>
                  <a:lnTo>
                    <a:pt x="0" y="4195"/>
                  </a:lnTo>
                  <a:lnTo>
                    <a:pt x="335" y="4407"/>
                  </a:lnTo>
                  <a:cubicBezTo>
                    <a:pt x="1794" y="5289"/>
                    <a:pt x="7751" y="8815"/>
                    <a:pt x="8937" y="9058"/>
                  </a:cubicBezTo>
                  <a:cubicBezTo>
                    <a:pt x="8980" y="9066"/>
                    <a:pt x="9017" y="9070"/>
                    <a:pt x="9048" y="9070"/>
                  </a:cubicBezTo>
                  <a:cubicBezTo>
                    <a:pt x="9946" y="9070"/>
                    <a:pt x="6171" y="5806"/>
                    <a:pt x="6171" y="5806"/>
                  </a:cubicBezTo>
                  <a:lnTo>
                    <a:pt x="7691" y="2888"/>
                  </a:lnTo>
                  <a:lnTo>
                    <a:pt x="2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5356400" y="3205265"/>
              <a:ext cx="24325" cy="14650"/>
            </a:xfrm>
            <a:custGeom>
              <a:avLst/>
              <a:gdLst/>
              <a:ahLst/>
              <a:cxnLst/>
              <a:rect l="l" t="t" r="r" b="b"/>
              <a:pathLst>
                <a:path w="973" h="586" extrusionOk="0">
                  <a:moveTo>
                    <a:pt x="873" y="0"/>
                  </a:moveTo>
                  <a:cubicBezTo>
                    <a:pt x="716" y="0"/>
                    <a:pt x="545" y="55"/>
                    <a:pt x="395" y="130"/>
                  </a:cubicBezTo>
                  <a:cubicBezTo>
                    <a:pt x="213" y="251"/>
                    <a:pt x="91" y="403"/>
                    <a:pt x="0" y="586"/>
                  </a:cubicBezTo>
                  <a:cubicBezTo>
                    <a:pt x="122" y="434"/>
                    <a:pt x="274" y="312"/>
                    <a:pt x="426" y="221"/>
                  </a:cubicBezTo>
                  <a:cubicBezTo>
                    <a:pt x="608" y="130"/>
                    <a:pt x="791" y="39"/>
                    <a:pt x="973" y="8"/>
                  </a:cubicBezTo>
                  <a:cubicBezTo>
                    <a:pt x="941" y="3"/>
                    <a:pt x="907" y="0"/>
                    <a:pt x="8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5327525" y="3170515"/>
              <a:ext cx="13700" cy="7600"/>
            </a:xfrm>
            <a:custGeom>
              <a:avLst/>
              <a:gdLst/>
              <a:ahLst/>
              <a:cxnLst/>
              <a:rect l="l" t="t" r="r" b="b"/>
              <a:pathLst>
                <a:path w="548" h="304" extrusionOk="0">
                  <a:moveTo>
                    <a:pt x="517" y="0"/>
                  </a:moveTo>
                  <a:cubicBezTo>
                    <a:pt x="517" y="0"/>
                    <a:pt x="395" y="30"/>
                    <a:pt x="243" y="122"/>
                  </a:cubicBezTo>
                  <a:cubicBezTo>
                    <a:pt x="91" y="213"/>
                    <a:pt x="0" y="304"/>
                    <a:pt x="0" y="304"/>
                  </a:cubicBezTo>
                  <a:cubicBezTo>
                    <a:pt x="91" y="304"/>
                    <a:pt x="213" y="243"/>
                    <a:pt x="274" y="182"/>
                  </a:cubicBezTo>
                  <a:cubicBezTo>
                    <a:pt x="426" y="122"/>
                    <a:pt x="547" y="30"/>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5319925" y="3163340"/>
              <a:ext cx="12175" cy="3400"/>
            </a:xfrm>
            <a:custGeom>
              <a:avLst/>
              <a:gdLst/>
              <a:ahLst/>
              <a:cxnLst/>
              <a:rect l="l" t="t" r="r" b="b"/>
              <a:pathLst>
                <a:path w="487" h="136" extrusionOk="0">
                  <a:moveTo>
                    <a:pt x="458" y="1"/>
                  </a:moveTo>
                  <a:cubicBezTo>
                    <a:pt x="415" y="1"/>
                    <a:pt x="329" y="22"/>
                    <a:pt x="243" y="44"/>
                  </a:cubicBezTo>
                  <a:cubicBezTo>
                    <a:pt x="91" y="44"/>
                    <a:pt x="0" y="105"/>
                    <a:pt x="0" y="135"/>
                  </a:cubicBezTo>
                  <a:cubicBezTo>
                    <a:pt x="0" y="135"/>
                    <a:pt x="122" y="135"/>
                    <a:pt x="243" y="105"/>
                  </a:cubicBezTo>
                  <a:cubicBezTo>
                    <a:pt x="395" y="74"/>
                    <a:pt x="487" y="13"/>
                    <a:pt x="487" y="13"/>
                  </a:cubicBezTo>
                  <a:cubicBezTo>
                    <a:pt x="487" y="5"/>
                    <a:pt x="476" y="1"/>
                    <a:pt x="4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319925" y="3149790"/>
              <a:ext cx="13700" cy="7825"/>
            </a:xfrm>
            <a:custGeom>
              <a:avLst/>
              <a:gdLst/>
              <a:ahLst/>
              <a:cxnLst/>
              <a:rect l="l" t="t" r="r" b="b"/>
              <a:pathLst>
                <a:path w="548" h="313" extrusionOk="0">
                  <a:moveTo>
                    <a:pt x="11" y="0"/>
                  </a:moveTo>
                  <a:cubicBezTo>
                    <a:pt x="4" y="0"/>
                    <a:pt x="0" y="3"/>
                    <a:pt x="0" y="8"/>
                  </a:cubicBezTo>
                  <a:cubicBezTo>
                    <a:pt x="0" y="39"/>
                    <a:pt x="91" y="100"/>
                    <a:pt x="243" y="191"/>
                  </a:cubicBezTo>
                  <a:cubicBezTo>
                    <a:pt x="335" y="251"/>
                    <a:pt x="456" y="312"/>
                    <a:pt x="547" y="312"/>
                  </a:cubicBezTo>
                  <a:cubicBezTo>
                    <a:pt x="547" y="312"/>
                    <a:pt x="456" y="221"/>
                    <a:pt x="304" y="130"/>
                  </a:cubicBezTo>
                  <a:cubicBezTo>
                    <a:pt x="154" y="55"/>
                    <a:pt x="45"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5322200" y="3140115"/>
              <a:ext cx="15225" cy="9125"/>
            </a:xfrm>
            <a:custGeom>
              <a:avLst/>
              <a:gdLst/>
              <a:ahLst/>
              <a:cxnLst/>
              <a:rect l="l" t="t" r="r" b="b"/>
              <a:pathLst>
                <a:path w="609" h="365" extrusionOk="0">
                  <a:moveTo>
                    <a:pt x="0" y="0"/>
                  </a:moveTo>
                  <a:cubicBezTo>
                    <a:pt x="0" y="0"/>
                    <a:pt x="92" y="122"/>
                    <a:pt x="274" y="243"/>
                  </a:cubicBezTo>
                  <a:cubicBezTo>
                    <a:pt x="365" y="335"/>
                    <a:pt x="487" y="365"/>
                    <a:pt x="608" y="365"/>
                  </a:cubicBezTo>
                  <a:cubicBezTo>
                    <a:pt x="517" y="304"/>
                    <a:pt x="426" y="243"/>
                    <a:pt x="304" y="183"/>
                  </a:cubicBezTo>
                  <a:cubicBezTo>
                    <a:pt x="213" y="122"/>
                    <a:pt x="92" y="3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5338150" y="3163865"/>
              <a:ext cx="30425" cy="13500"/>
            </a:xfrm>
            <a:custGeom>
              <a:avLst/>
              <a:gdLst/>
              <a:ahLst/>
              <a:cxnLst/>
              <a:rect l="l" t="t" r="r" b="b"/>
              <a:pathLst>
                <a:path w="1217" h="540" extrusionOk="0">
                  <a:moveTo>
                    <a:pt x="568" y="64"/>
                  </a:moveTo>
                  <a:cubicBezTo>
                    <a:pt x="624" y="64"/>
                    <a:pt x="680" y="71"/>
                    <a:pt x="730" y="84"/>
                  </a:cubicBezTo>
                  <a:cubicBezTo>
                    <a:pt x="882" y="114"/>
                    <a:pt x="1034" y="205"/>
                    <a:pt x="1125" y="327"/>
                  </a:cubicBezTo>
                  <a:cubicBezTo>
                    <a:pt x="1156" y="388"/>
                    <a:pt x="1125" y="448"/>
                    <a:pt x="1034" y="448"/>
                  </a:cubicBezTo>
                  <a:lnTo>
                    <a:pt x="791" y="448"/>
                  </a:lnTo>
                  <a:cubicBezTo>
                    <a:pt x="639" y="418"/>
                    <a:pt x="517" y="388"/>
                    <a:pt x="396" y="327"/>
                  </a:cubicBezTo>
                  <a:cubicBezTo>
                    <a:pt x="278" y="297"/>
                    <a:pt x="188" y="260"/>
                    <a:pt x="124" y="234"/>
                  </a:cubicBezTo>
                  <a:lnTo>
                    <a:pt x="124" y="234"/>
                  </a:lnTo>
                  <a:cubicBezTo>
                    <a:pt x="185" y="189"/>
                    <a:pt x="260" y="152"/>
                    <a:pt x="335" y="114"/>
                  </a:cubicBezTo>
                  <a:cubicBezTo>
                    <a:pt x="406" y="78"/>
                    <a:pt x="488" y="64"/>
                    <a:pt x="568" y="64"/>
                  </a:cubicBezTo>
                  <a:close/>
                  <a:moveTo>
                    <a:pt x="601" y="0"/>
                  </a:moveTo>
                  <a:cubicBezTo>
                    <a:pt x="502" y="0"/>
                    <a:pt x="402" y="18"/>
                    <a:pt x="305" y="53"/>
                  </a:cubicBezTo>
                  <a:cubicBezTo>
                    <a:pt x="222" y="108"/>
                    <a:pt x="164" y="164"/>
                    <a:pt x="86" y="219"/>
                  </a:cubicBezTo>
                  <a:lnTo>
                    <a:pt x="86" y="219"/>
                  </a:lnTo>
                  <a:cubicBezTo>
                    <a:pt x="56" y="207"/>
                    <a:pt x="34" y="199"/>
                    <a:pt x="18" y="199"/>
                  </a:cubicBezTo>
                  <a:cubicBezTo>
                    <a:pt x="11" y="199"/>
                    <a:pt x="5" y="201"/>
                    <a:pt x="1" y="205"/>
                  </a:cubicBezTo>
                  <a:cubicBezTo>
                    <a:pt x="21" y="215"/>
                    <a:pt x="41" y="225"/>
                    <a:pt x="62" y="236"/>
                  </a:cubicBezTo>
                  <a:lnTo>
                    <a:pt x="62" y="236"/>
                  </a:lnTo>
                  <a:cubicBezTo>
                    <a:pt x="31" y="296"/>
                    <a:pt x="1" y="327"/>
                    <a:pt x="31" y="327"/>
                  </a:cubicBezTo>
                  <a:cubicBezTo>
                    <a:pt x="49" y="300"/>
                    <a:pt x="72" y="276"/>
                    <a:pt x="98" y="254"/>
                  </a:cubicBezTo>
                  <a:lnTo>
                    <a:pt x="98" y="254"/>
                  </a:lnTo>
                  <a:cubicBezTo>
                    <a:pt x="187" y="299"/>
                    <a:pt x="276" y="343"/>
                    <a:pt x="365" y="388"/>
                  </a:cubicBezTo>
                  <a:cubicBezTo>
                    <a:pt x="487" y="448"/>
                    <a:pt x="639" y="479"/>
                    <a:pt x="791" y="509"/>
                  </a:cubicBezTo>
                  <a:cubicBezTo>
                    <a:pt x="852" y="509"/>
                    <a:pt x="943" y="540"/>
                    <a:pt x="1034" y="540"/>
                  </a:cubicBezTo>
                  <a:cubicBezTo>
                    <a:pt x="1095" y="540"/>
                    <a:pt x="1125" y="509"/>
                    <a:pt x="1186" y="479"/>
                  </a:cubicBezTo>
                  <a:cubicBezTo>
                    <a:pt x="1217" y="418"/>
                    <a:pt x="1217" y="357"/>
                    <a:pt x="1217" y="296"/>
                  </a:cubicBezTo>
                  <a:cubicBezTo>
                    <a:pt x="1066" y="103"/>
                    <a:pt x="839"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5335125" y="3148940"/>
              <a:ext cx="10650" cy="21575"/>
            </a:xfrm>
            <a:custGeom>
              <a:avLst/>
              <a:gdLst/>
              <a:ahLst/>
              <a:cxnLst/>
              <a:rect l="l" t="t" r="r" b="b"/>
              <a:pathLst>
                <a:path w="426" h="863" extrusionOk="0">
                  <a:moveTo>
                    <a:pt x="176" y="1"/>
                  </a:moveTo>
                  <a:cubicBezTo>
                    <a:pt x="110" y="1"/>
                    <a:pt x="53" y="35"/>
                    <a:pt x="31" y="103"/>
                  </a:cubicBezTo>
                  <a:cubicBezTo>
                    <a:pt x="31" y="164"/>
                    <a:pt x="0" y="225"/>
                    <a:pt x="31" y="285"/>
                  </a:cubicBezTo>
                  <a:cubicBezTo>
                    <a:pt x="31" y="407"/>
                    <a:pt x="31" y="498"/>
                    <a:pt x="61" y="589"/>
                  </a:cubicBezTo>
                  <a:cubicBezTo>
                    <a:pt x="91" y="681"/>
                    <a:pt x="122" y="772"/>
                    <a:pt x="183" y="833"/>
                  </a:cubicBezTo>
                  <a:cubicBezTo>
                    <a:pt x="183" y="833"/>
                    <a:pt x="152" y="741"/>
                    <a:pt x="122" y="589"/>
                  </a:cubicBezTo>
                  <a:cubicBezTo>
                    <a:pt x="91" y="498"/>
                    <a:pt x="91" y="377"/>
                    <a:pt x="91" y="285"/>
                  </a:cubicBezTo>
                  <a:cubicBezTo>
                    <a:pt x="91" y="202"/>
                    <a:pt x="117" y="69"/>
                    <a:pt x="190" y="69"/>
                  </a:cubicBezTo>
                  <a:cubicBezTo>
                    <a:pt x="197" y="69"/>
                    <a:pt x="205" y="70"/>
                    <a:pt x="213" y="73"/>
                  </a:cubicBezTo>
                  <a:cubicBezTo>
                    <a:pt x="304" y="134"/>
                    <a:pt x="335" y="225"/>
                    <a:pt x="365" y="346"/>
                  </a:cubicBezTo>
                  <a:cubicBezTo>
                    <a:pt x="365" y="437"/>
                    <a:pt x="365" y="529"/>
                    <a:pt x="335" y="620"/>
                  </a:cubicBezTo>
                  <a:cubicBezTo>
                    <a:pt x="304" y="711"/>
                    <a:pt x="274" y="772"/>
                    <a:pt x="213" y="863"/>
                  </a:cubicBezTo>
                  <a:cubicBezTo>
                    <a:pt x="304" y="802"/>
                    <a:pt x="365" y="741"/>
                    <a:pt x="395" y="650"/>
                  </a:cubicBezTo>
                  <a:cubicBezTo>
                    <a:pt x="426" y="559"/>
                    <a:pt x="426" y="437"/>
                    <a:pt x="426" y="346"/>
                  </a:cubicBezTo>
                  <a:cubicBezTo>
                    <a:pt x="426" y="194"/>
                    <a:pt x="365" y="73"/>
                    <a:pt x="243" y="12"/>
                  </a:cubicBezTo>
                  <a:cubicBezTo>
                    <a:pt x="221" y="4"/>
                    <a:pt x="198"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5829050" y="3145415"/>
              <a:ext cx="342725" cy="69175"/>
            </a:xfrm>
            <a:custGeom>
              <a:avLst/>
              <a:gdLst/>
              <a:ahLst/>
              <a:cxnLst/>
              <a:rect l="l" t="t" r="r" b="b"/>
              <a:pathLst>
                <a:path w="13709" h="2767" extrusionOk="0">
                  <a:moveTo>
                    <a:pt x="0" y="1"/>
                  </a:moveTo>
                  <a:lnTo>
                    <a:pt x="0" y="2767"/>
                  </a:lnTo>
                  <a:lnTo>
                    <a:pt x="13709" y="2767"/>
                  </a:lnTo>
                  <a:lnTo>
                    <a:pt x="13709" y="1"/>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976475" y="3596790"/>
              <a:ext cx="342725" cy="69175"/>
            </a:xfrm>
            <a:custGeom>
              <a:avLst/>
              <a:gdLst/>
              <a:ahLst/>
              <a:cxnLst/>
              <a:rect l="l" t="t" r="r" b="b"/>
              <a:pathLst>
                <a:path w="13709" h="2767" extrusionOk="0">
                  <a:moveTo>
                    <a:pt x="0" y="1"/>
                  </a:moveTo>
                  <a:lnTo>
                    <a:pt x="0" y="2767"/>
                  </a:lnTo>
                  <a:lnTo>
                    <a:pt x="13709" y="2767"/>
                  </a:lnTo>
                  <a:lnTo>
                    <a:pt x="13709" y="1"/>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6063100" y="3997265"/>
              <a:ext cx="411875" cy="68400"/>
            </a:xfrm>
            <a:custGeom>
              <a:avLst/>
              <a:gdLst/>
              <a:ahLst/>
              <a:cxnLst/>
              <a:rect l="l" t="t" r="r" b="b"/>
              <a:pathLst>
                <a:path w="16475" h="2736" extrusionOk="0">
                  <a:moveTo>
                    <a:pt x="0" y="0"/>
                  </a:moveTo>
                  <a:lnTo>
                    <a:pt x="0" y="2736"/>
                  </a:lnTo>
                  <a:lnTo>
                    <a:pt x="16475" y="2736"/>
                  </a:lnTo>
                  <a:lnTo>
                    <a:pt x="16475"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5714300" y="2678865"/>
              <a:ext cx="291075" cy="69175"/>
            </a:xfrm>
            <a:custGeom>
              <a:avLst/>
              <a:gdLst/>
              <a:ahLst/>
              <a:cxnLst/>
              <a:rect l="l" t="t" r="r" b="b"/>
              <a:pathLst>
                <a:path w="11643" h="2767" extrusionOk="0">
                  <a:moveTo>
                    <a:pt x="1" y="0"/>
                  </a:moveTo>
                  <a:lnTo>
                    <a:pt x="1" y="2766"/>
                  </a:lnTo>
                  <a:lnTo>
                    <a:pt x="11642" y="2766"/>
                  </a:lnTo>
                  <a:lnTo>
                    <a:pt x="11642"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5568400" y="2213040"/>
              <a:ext cx="291825" cy="69175"/>
            </a:xfrm>
            <a:custGeom>
              <a:avLst/>
              <a:gdLst/>
              <a:ahLst/>
              <a:cxnLst/>
              <a:rect l="l" t="t" r="r" b="b"/>
              <a:pathLst>
                <a:path w="11673" h="2767" extrusionOk="0">
                  <a:moveTo>
                    <a:pt x="1" y="1"/>
                  </a:moveTo>
                  <a:lnTo>
                    <a:pt x="1" y="2767"/>
                  </a:lnTo>
                  <a:lnTo>
                    <a:pt x="11673" y="2767"/>
                  </a:lnTo>
                  <a:lnTo>
                    <a:pt x="11673" y="1"/>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4509125" y="1749515"/>
              <a:ext cx="1743975" cy="2857200"/>
            </a:xfrm>
            <a:custGeom>
              <a:avLst/>
              <a:gdLst/>
              <a:ahLst/>
              <a:cxnLst/>
              <a:rect l="l" t="t" r="r" b="b"/>
              <a:pathLst>
                <a:path w="69759" h="114288" extrusionOk="0">
                  <a:moveTo>
                    <a:pt x="37539" y="0"/>
                  </a:moveTo>
                  <a:lnTo>
                    <a:pt x="0" y="114288"/>
                  </a:lnTo>
                  <a:lnTo>
                    <a:pt x="3556" y="114288"/>
                  </a:lnTo>
                  <a:lnTo>
                    <a:pt x="38785" y="7873"/>
                  </a:lnTo>
                  <a:lnTo>
                    <a:pt x="65442" y="114288"/>
                  </a:lnTo>
                  <a:lnTo>
                    <a:pt x="69758" y="114288"/>
                  </a:lnTo>
                  <a:lnTo>
                    <a:pt x="40943"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4937700" y="1749515"/>
              <a:ext cx="1786525" cy="2857200"/>
            </a:xfrm>
            <a:custGeom>
              <a:avLst/>
              <a:gdLst/>
              <a:ahLst/>
              <a:cxnLst/>
              <a:rect l="l" t="t" r="r" b="b"/>
              <a:pathLst>
                <a:path w="71461" h="114288" extrusionOk="0">
                  <a:moveTo>
                    <a:pt x="29180" y="0"/>
                  </a:moveTo>
                  <a:lnTo>
                    <a:pt x="0" y="114288"/>
                  </a:lnTo>
                  <a:lnTo>
                    <a:pt x="5563" y="114288"/>
                  </a:lnTo>
                  <a:lnTo>
                    <a:pt x="31490" y="8055"/>
                  </a:lnTo>
                  <a:lnTo>
                    <a:pt x="66536" y="114288"/>
                  </a:lnTo>
                  <a:lnTo>
                    <a:pt x="71461" y="114288"/>
                  </a:lnTo>
                  <a:lnTo>
                    <a:pt x="33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4860175" y="3622640"/>
              <a:ext cx="379975" cy="69175"/>
            </a:xfrm>
            <a:custGeom>
              <a:avLst/>
              <a:gdLst/>
              <a:ahLst/>
              <a:cxnLst/>
              <a:rect l="l" t="t" r="r" b="b"/>
              <a:pathLst>
                <a:path w="15199" h="2767" extrusionOk="0">
                  <a:moveTo>
                    <a:pt x="1369" y="0"/>
                  </a:moveTo>
                  <a:cubicBezTo>
                    <a:pt x="609" y="0"/>
                    <a:pt x="1" y="608"/>
                    <a:pt x="1" y="1368"/>
                  </a:cubicBezTo>
                  <a:cubicBezTo>
                    <a:pt x="1" y="2128"/>
                    <a:pt x="609" y="2766"/>
                    <a:pt x="1369" y="2766"/>
                  </a:cubicBezTo>
                  <a:lnTo>
                    <a:pt x="13831" y="2766"/>
                  </a:lnTo>
                  <a:cubicBezTo>
                    <a:pt x="14591" y="2766"/>
                    <a:pt x="15199" y="2128"/>
                    <a:pt x="15199" y="1368"/>
                  </a:cubicBezTo>
                  <a:cubicBezTo>
                    <a:pt x="15199" y="608"/>
                    <a:pt x="14591" y="0"/>
                    <a:pt x="138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4724925" y="4065640"/>
              <a:ext cx="379975" cy="69175"/>
            </a:xfrm>
            <a:custGeom>
              <a:avLst/>
              <a:gdLst/>
              <a:ahLst/>
              <a:cxnLst/>
              <a:rect l="l" t="t" r="r" b="b"/>
              <a:pathLst>
                <a:path w="15199" h="2767" extrusionOk="0">
                  <a:moveTo>
                    <a:pt x="1338" y="1"/>
                  </a:moveTo>
                  <a:cubicBezTo>
                    <a:pt x="578" y="31"/>
                    <a:pt x="0" y="639"/>
                    <a:pt x="0" y="1399"/>
                  </a:cubicBezTo>
                  <a:cubicBezTo>
                    <a:pt x="0" y="2159"/>
                    <a:pt x="608" y="2767"/>
                    <a:pt x="1368" y="2767"/>
                  </a:cubicBezTo>
                  <a:lnTo>
                    <a:pt x="13800" y="2767"/>
                  </a:lnTo>
                  <a:cubicBezTo>
                    <a:pt x="14560" y="2767"/>
                    <a:pt x="15198" y="2159"/>
                    <a:pt x="15198" y="1399"/>
                  </a:cubicBezTo>
                  <a:cubicBezTo>
                    <a:pt x="15198" y="609"/>
                    <a:pt x="14560" y="1"/>
                    <a:pt x="138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5009125" y="3165940"/>
              <a:ext cx="380725" cy="69175"/>
            </a:xfrm>
            <a:custGeom>
              <a:avLst/>
              <a:gdLst/>
              <a:ahLst/>
              <a:cxnLst/>
              <a:rect l="l" t="t" r="r" b="b"/>
              <a:pathLst>
                <a:path w="15229" h="2767" extrusionOk="0">
                  <a:moveTo>
                    <a:pt x="1399" y="1"/>
                  </a:moveTo>
                  <a:cubicBezTo>
                    <a:pt x="639" y="1"/>
                    <a:pt x="0" y="609"/>
                    <a:pt x="31" y="1368"/>
                  </a:cubicBezTo>
                  <a:cubicBezTo>
                    <a:pt x="31" y="2128"/>
                    <a:pt x="639" y="2767"/>
                    <a:pt x="1399" y="2767"/>
                  </a:cubicBezTo>
                  <a:lnTo>
                    <a:pt x="13830" y="2767"/>
                  </a:lnTo>
                  <a:cubicBezTo>
                    <a:pt x="14590" y="2767"/>
                    <a:pt x="15229" y="2128"/>
                    <a:pt x="15229" y="1368"/>
                  </a:cubicBezTo>
                  <a:cubicBezTo>
                    <a:pt x="15229" y="609"/>
                    <a:pt x="14590" y="1"/>
                    <a:pt x="138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5160350" y="2693290"/>
              <a:ext cx="360200" cy="68425"/>
            </a:xfrm>
            <a:custGeom>
              <a:avLst/>
              <a:gdLst/>
              <a:ahLst/>
              <a:cxnLst/>
              <a:rect l="l" t="t" r="r" b="b"/>
              <a:pathLst>
                <a:path w="14408" h="2737" extrusionOk="0">
                  <a:moveTo>
                    <a:pt x="1368" y="1"/>
                  </a:moveTo>
                  <a:cubicBezTo>
                    <a:pt x="608" y="1"/>
                    <a:pt x="0" y="608"/>
                    <a:pt x="0" y="1368"/>
                  </a:cubicBezTo>
                  <a:cubicBezTo>
                    <a:pt x="0" y="2128"/>
                    <a:pt x="608" y="2736"/>
                    <a:pt x="1368" y="2736"/>
                  </a:cubicBezTo>
                  <a:lnTo>
                    <a:pt x="13010" y="2736"/>
                  </a:lnTo>
                  <a:cubicBezTo>
                    <a:pt x="13800" y="2736"/>
                    <a:pt x="14408" y="2128"/>
                    <a:pt x="14408" y="1368"/>
                  </a:cubicBezTo>
                  <a:cubicBezTo>
                    <a:pt x="14408" y="608"/>
                    <a:pt x="13800" y="1"/>
                    <a:pt x="130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5300150" y="2225190"/>
              <a:ext cx="291825" cy="68425"/>
            </a:xfrm>
            <a:custGeom>
              <a:avLst/>
              <a:gdLst/>
              <a:ahLst/>
              <a:cxnLst/>
              <a:rect l="l" t="t" r="r" b="b"/>
              <a:pathLst>
                <a:path w="11673" h="2737" extrusionOk="0">
                  <a:moveTo>
                    <a:pt x="1399" y="1"/>
                  </a:moveTo>
                  <a:cubicBezTo>
                    <a:pt x="639" y="1"/>
                    <a:pt x="31" y="609"/>
                    <a:pt x="31" y="1369"/>
                  </a:cubicBezTo>
                  <a:cubicBezTo>
                    <a:pt x="1" y="2129"/>
                    <a:pt x="639" y="2737"/>
                    <a:pt x="1399" y="2737"/>
                  </a:cubicBezTo>
                  <a:lnTo>
                    <a:pt x="10305" y="2737"/>
                  </a:lnTo>
                  <a:cubicBezTo>
                    <a:pt x="11065" y="2737"/>
                    <a:pt x="11673" y="2129"/>
                    <a:pt x="11673" y="1369"/>
                  </a:cubicBezTo>
                  <a:cubicBezTo>
                    <a:pt x="11673" y="609"/>
                    <a:pt x="11065" y="1"/>
                    <a:pt x="103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5364000" y="1475940"/>
              <a:ext cx="547900" cy="260700"/>
            </a:xfrm>
            <a:custGeom>
              <a:avLst/>
              <a:gdLst/>
              <a:ahLst/>
              <a:cxnLst/>
              <a:rect l="l" t="t" r="r" b="b"/>
              <a:pathLst>
                <a:path w="21916" h="10428" extrusionOk="0">
                  <a:moveTo>
                    <a:pt x="4134" y="1"/>
                  </a:moveTo>
                  <a:lnTo>
                    <a:pt x="0" y="3132"/>
                  </a:lnTo>
                  <a:cubicBezTo>
                    <a:pt x="183" y="3192"/>
                    <a:pt x="3405" y="10396"/>
                    <a:pt x="5988" y="10427"/>
                  </a:cubicBezTo>
                  <a:cubicBezTo>
                    <a:pt x="6026" y="10427"/>
                    <a:pt x="6065" y="10427"/>
                    <a:pt x="6107" y="10427"/>
                  </a:cubicBezTo>
                  <a:cubicBezTo>
                    <a:pt x="8951" y="10427"/>
                    <a:pt x="21764" y="9424"/>
                    <a:pt x="21764" y="9424"/>
                  </a:cubicBezTo>
                  <a:lnTo>
                    <a:pt x="21915" y="5563"/>
                  </a:lnTo>
                  <a:lnTo>
                    <a:pt x="8298" y="5594"/>
                  </a:lnTo>
                  <a:lnTo>
                    <a:pt x="413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5870075" y="1549665"/>
              <a:ext cx="141375" cy="161125"/>
            </a:xfrm>
            <a:custGeom>
              <a:avLst/>
              <a:gdLst/>
              <a:ahLst/>
              <a:cxnLst/>
              <a:rect l="l" t="t" r="r" b="b"/>
              <a:pathLst>
                <a:path w="5655" h="6445" extrusionOk="0">
                  <a:moveTo>
                    <a:pt x="3770" y="0"/>
                  </a:moveTo>
                  <a:cubicBezTo>
                    <a:pt x="3770" y="0"/>
                    <a:pt x="2736" y="1672"/>
                    <a:pt x="2493" y="2037"/>
                  </a:cubicBezTo>
                  <a:cubicBezTo>
                    <a:pt x="2250" y="2371"/>
                    <a:pt x="1" y="3101"/>
                    <a:pt x="1" y="3101"/>
                  </a:cubicBezTo>
                  <a:lnTo>
                    <a:pt x="1034" y="6444"/>
                  </a:lnTo>
                  <a:cubicBezTo>
                    <a:pt x="1034" y="6444"/>
                    <a:pt x="4135" y="6444"/>
                    <a:pt x="4590" y="5988"/>
                  </a:cubicBezTo>
                  <a:cubicBezTo>
                    <a:pt x="5016" y="5502"/>
                    <a:pt x="5654" y="2979"/>
                    <a:pt x="5502" y="2614"/>
                  </a:cubicBezTo>
                  <a:cubicBezTo>
                    <a:pt x="5459" y="2498"/>
                    <a:pt x="5256" y="2458"/>
                    <a:pt x="4999" y="2458"/>
                  </a:cubicBezTo>
                  <a:cubicBezTo>
                    <a:pt x="4718" y="2458"/>
                    <a:pt x="4374" y="2506"/>
                    <a:pt x="4104" y="2553"/>
                  </a:cubicBezTo>
                  <a:cubicBezTo>
                    <a:pt x="4088" y="2555"/>
                    <a:pt x="4073" y="2556"/>
                    <a:pt x="4057" y="2556"/>
                  </a:cubicBezTo>
                  <a:cubicBezTo>
                    <a:pt x="3835" y="2556"/>
                    <a:pt x="3652" y="2357"/>
                    <a:pt x="3709" y="2158"/>
                  </a:cubicBezTo>
                  <a:cubicBezTo>
                    <a:pt x="3800" y="1763"/>
                    <a:pt x="3952" y="1277"/>
                    <a:pt x="4013" y="1003"/>
                  </a:cubicBezTo>
                  <a:cubicBezTo>
                    <a:pt x="4074" y="669"/>
                    <a:pt x="3983" y="304"/>
                    <a:pt x="37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5952150" y="1615015"/>
              <a:ext cx="43350" cy="31175"/>
            </a:xfrm>
            <a:custGeom>
              <a:avLst/>
              <a:gdLst/>
              <a:ahLst/>
              <a:cxnLst/>
              <a:rect l="l" t="t" r="r" b="b"/>
              <a:pathLst>
                <a:path w="1734" h="1247" extrusionOk="0">
                  <a:moveTo>
                    <a:pt x="1733" y="0"/>
                  </a:moveTo>
                  <a:cubicBezTo>
                    <a:pt x="1551" y="0"/>
                    <a:pt x="1368" y="0"/>
                    <a:pt x="1186" y="61"/>
                  </a:cubicBezTo>
                  <a:cubicBezTo>
                    <a:pt x="1034" y="91"/>
                    <a:pt x="852" y="152"/>
                    <a:pt x="608" y="213"/>
                  </a:cubicBezTo>
                  <a:cubicBezTo>
                    <a:pt x="487" y="213"/>
                    <a:pt x="365" y="274"/>
                    <a:pt x="274" y="365"/>
                  </a:cubicBezTo>
                  <a:cubicBezTo>
                    <a:pt x="152" y="456"/>
                    <a:pt x="61" y="578"/>
                    <a:pt x="31" y="730"/>
                  </a:cubicBezTo>
                  <a:cubicBezTo>
                    <a:pt x="0" y="882"/>
                    <a:pt x="61" y="1064"/>
                    <a:pt x="213" y="1155"/>
                  </a:cubicBezTo>
                  <a:cubicBezTo>
                    <a:pt x="335" y="1216"/>
                    <a:pt x="456" y="1246"/>
                    <a:pt x="608" y="1246"/>
                  </a:cubicBezTo>
                  <a:cubicBezTo>
                    <a:pt x="791" y="1216"/>
                    <a:pt x="1004" y="1155"/>
                    <a:pt x="1186" y="1064"/>
                  </a:cubicBezTo>
                  <a:cubicBezTo>
                    <a:pt x="1520" y="912"/>
                    <a:pt x="1642" y="760"/>
                    <a:pt x="1642" y="730"/>
                  </a:cubicBezTo>
                  <a:lnTo>
                    <a:pt x="1642" y="730"/>
                  </a:lnTo>
                  <a:cubicBezTo>
                    <a:pt x="1459" y="791"/>
                    <a:pt x="1307" y="851"/>
                    <a:pt x="1125" y="912"/>
                  </a:cubicBezTo>
                  <a:cubicBezTo>
                    <a:pt x="943" y="973"/>
                    <a:pt x="760" y="1003"/>
                    <a:pt x="578" y="1034"/>
                  </a:cubicBezTo>
                  <a:cubicBezTo>
                    <a:pt x="551" y="1038"/>
                    <a:pt x="525" y="1039"/>
                    <a:pt x="500" y="1039"/>
                  </a:cubicBezTo>
                  <a:cubicBezTo>
                    <a:pt x="323" y="1039"/>
                    <a:pt x="190" y="946"/>
                    <a:pt x="244" y="760"/>
                  </a:cubicBezTo>
                  <a:cubicBezTo>
                    <a:pt x="304" y="547"/>
                    <a:pt x="456" y="395"/>
                    <a:pt x="669" y="365"/>
                  </a:cubicBezTo>
                  <a:lnTo>
                    <a:pt x="1247" y="213"/>
                  </a:lnTo>
                  <a:cubicBezTo>
                    <a:pt x="1399" y="152"/>
                    <a:pt x="1581" y="91"/>
                    <a:pt x="17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5955950" y="1634490"/>
              <a:ext cx="37250" cy="33950"/>
            </a:xfrm>
            <a:custGeom>
              <a:avLst/>
              <a:gdLst/>
              <a:ahLst/>
              <a:cxnLst/>
              <a:rect l="l" t="t" r="r" b="b"/>
              <a:pathLst>
                <a:path w="1490" h="1358" extrusionOk="0">
                  <a:moveTo>
                    <a:pt x="1432" y="0"/>
                  </a:moveTo>
                  <a:cubicBezTo>
                    <a:pt x="1378" y="0"/>
                    <a:pt x="1247" y="34"/>
                    <a:pt x="1064" y="103"/>
                  </a:cubicBezTo>
                  <a:lnTo>
                    <a:pt x="639" y="285"/>
                  </a:lnTo>
                  <a:cubicBezTo>
                    <a:pt x="426" y="346"/>
                    <a:pt x="244" y="467"/>
                    <a:pt x="122" y="619"/>
                  </a:cubicBezTo>
                  <a:cubicBezTo>
                    <a:pt x="0" y="832"/>
                    <a:pt x="61" y="1106"/>
                    <a:pt x="244" y="1258"/>
                  </a:cubicBezTo>
                  <a:cubicBezTo>
                    <a:pt x="293" y="1307"/>
                    <a:pt x="383" y="1357"/>
                    <a:pt x="464" y="1357"/>
                  </a:cubicBezTo>
                  <a:cubicBezTo>
                    <a:pt x="483" y="1357"/>
                    <a:pt x="500" y="1355"/>
                    <a:pt x="517" y="1349"/>
                  </a:cubicBezTo>
                  <a:cubicBezTo>
                    <a:pt x="608" y="1349"/>
                    <a:pt x="669" y="1319"/>
                    <a:pt x="730" y="1288"/>
                  </a:cubicBezTo>
                  <a:cubicBezTo>
                    <a:pt x="882" y="1258"/>
                    <a:pt x="1004" y="1197"/>
                    <a:pt x="1125" y="1106"/>
                  </a:cubicBezTo>
                  <a:cubicBezTo>
                    <a:pt x="1125" y="1098"/>
                    <a:pt x="1112" y="1094"/>
                    <a:pt x="1088" y="1094"/>
                  </a:cubicBezTo>
                  <a:cubicBezTo>
                    <a:pt x="1023" y="1094"/>
                    <a:pt x="878" y="1122"/>
                    <a:pt x="700" y="1167"/>
                  </a:cubicBezTo>
                  <a:cubicBezTo>
                    <a:pt x="639" y="1167"/>
                    <a:pt x="578" y="1167"/>
                    <a:pt x="517" y="1197"/>
                  </a:cubicBezTo>
                  <a:cubicBezTo>
                    <a:pt x="456" y="1197"/>
                    <a:pt x="396" y="1167"/>
                    <a:pt x="365" y="1106"/>
                  </a:cubicBezTo>
                  <a:cubicBezTo>
                    <a:pt x="244" y="1015"/>
                    <a:pt x="213" y="863"/>
                    <a:pt x="274" y="741"/>
                  </a:cubicBezTo>
                  <a:cubicBezTo>
                    <a:pt x="396" y="589"/>
                    <a:pt x="548" y="498"/>
                    <a:pt x="700" y="467"/>
                  </a:cubicBezTo>
                  <a:cubicBezTo>
                    <a:pt x="852" y="376"/>
                    <a:pt x="1004" y="316"/>
                    <a:pt x="1095" y="255"/>
                  </a:cubicBezTo>
                  <a:cubicBezTo>
                    <a:pt x="1338" y="103"/>
                    <a:pt x="1490" y="42"/>
                    <a:pt x="1459" y="12"/>
                  </a:cubicBezTo>
                  <a:cubicBezTo>
                    <a:pt x="1459" y="4"/>
                    <a:pt x="1450" y="0"/>
                    <a:pt x="14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5926325" y="1617290"/>
              <a:ext cx="31175" cy="65375"/>
            </a:xfrm>
            <a:custGeom>
              <a:avLst/>
              <a:gdLst/>
              <a:ahLst/>
              <a:cxnLst/>
              <a:rect l="l" t="t" r="r" b="b"/>
              <a:pathLst>
                <a:path w="1247" h="2615" extrusionOk="0">
                  <a:moveTo>
                    <a:pt x="1216" y="0"/>
                  </a:moveTo>
                  <a:cubicBezTo>
                    <a:pt x="1003" y="487"/>
                    <a:pt x="699" y="943"/>
                    <a:pt x="334" y="1338"/>
                  </a:cubicBezTo>
                  <a:cubicBezTo>
                    <a:pt x="274" y="1399"/>
                    <a:pt x="182" y="1490"/>
                    <a:pt x="122" y="1551"/>
                  </a:cubicBezTo>
                  <a:lnTo>
                    <a:pt x="0" y="1642"/>
                  </a:lnTo>
                  <a:lnTo>
                    <a:pt x="122" y="1703"/>
                  </a:lnTo>
                  <a:cubicBezTo>
                    <a:pt x="365" y="1855"/>
                    <a:pt x="608" y="2037"/>
                    <a:pt x="760" y="2311"/>
                  </a:cubicBezTo>
                  <a:cubicBezTo>
                    <a:pt x="881" y="2493"/>
                    <a:pt x="912" y="2614"/>
                    <a:pt x="942" y="2614"/>
                  </a:cubicBezTo>
                  <a:cubicBezTo>
                    <a:pt x="942" y="2614"/>
                    <a:pt x="942" y="2462"/>
                    <a:pt x="881" y="2250"/>
                  </a:cubicBezTo>
                  <a:cubicBezTo>
                    <a:pt x="750" y="1987"/>
                    <a:pt x="573" y="1769"/>
                    <a:pt x="330" y="1597"/>
                  </a:cubicBezTo>
                  <a:lnTo>
                    <a:pt x="330" y="1597"/>
                  </a:lnTo>
                  <a:cubicBezTo>
                    <a:pt x="382" y="1554"/>
                    <a:pt x="434" y="1511"/>
                    <a:pt x="486" y="1459"/>
                  </a:cubicBezTo>
                  <a:cubicBezTo>
                    <a:pt x="760" y="1186"/>
                    <a:pt x="973" y="852"/>
                    <a:pt x="1125" y="487"/>
                  </a:cubicBezTo>
                  <a:cubicBezTo>
                    <a:pt x="1216" y="183"/>
                    <a:pt x="1246" y="0"/>
                    <a:pt x="12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5959000" y="1658790"/>
              <a:ext cx="30400" cy="31550"/>
            </a:xfrm>
            <a:custGeom>
              <a:avLst/>
              <a:gdLst/>
              <a:ahLst/>
              <a:cxnLst/>
              <a:rect l="l" t="t" r="r" b="b"/>
              <a:pathLst>
                <a:path w="1216" h="1262" extrusionOk="0">
                  <a:moveTo>
                    <a:pt x="1189" y="1"/>
                  </a:moveTo>
                  <a:cubicBezTo>
                    <a:pt x="1136" y="1"/>
                    <a:pt x="1011" y="35"/>
                    <a:pt x="851" y="103"/>
                  </a:cubicBezTo>
                  <a:cubicBezTo>
                    <a:pt x="699" y="164"/>
                    <a:pt x="578" y="225"/>
                    <a:pt x="456" y="286"/>
                  </a:cubicBezTo>
                  <a:cubicBezTo>
                    <a:pt x="274" y="347"/>
                    <a:pt x="152" y="499"/>
                    <a:pt x="30" y="651"/>
                  </a:cubicBezTo>
                  <a:cubicBezTo>
                    <a:pt x="0" y="772"/>
                    <a:pt x="0" y="894"/>
                    <a:pt x="30" y="1015"/>
                  </a:cubicBezTo>
                  <a:cubicBezTo>
                    <a:pt x="91" y="1076"/>
                    <a:pt x="152" y="1167"/>
                    <a:pt x="243" y="1198"/>
                  </a:cubicBezTo>
                  <a:cubicBezTo>
                    <a:pt x="337" y="1235"/>
                    <a:pt x="443" y="1261"/>
                    <a:pt x="545" y="1261"/>
                  </a:cubicBezTo>
                  <a:cubicBezTo>
                    <a:pt x="609" y="1261"/>
                    <a:pt x="671" y="1251"/>
                    <a:pt x="730" y="1228"/>
                  </a:cubicBezTo>
                  <a:cubicBezTo>
                    <a:pt x="973" y="1137"/>
                    <a:pt x="1064" y="1046"/>
                    <a:pt x="1064" y="1015"/>
                  </a:cubicBezTo>
                  <a:cubicBezTo>
                    <a:pt x="1058" y="1009"/>
                    <a:pt x="1049" y="1007"/>
                    <a:pt x="1036" y="1007"/>
                  </a:cubicBezTo>
                  <a:cubicBezTo>
                    <a:pt x="984" y="1007"/>
                    <a:pt x="871" y="1051"/>
                    <a:pt x="699" y="1076"/>
                  </a:cubicBezTo>
                  <a:cubicBezTo>
                    <a:pt x="667" y="1084"/>
                    <a:pt x="634" y="1088"/>
                    <a:pt x="602" y="1088"/>
                  </a:cubicBezTo>
                  <a:cubicBezTo>
                    <a:pt x="515" y="1088"/>
                    <a:pt x="432" y="1060"/>
                    <a:pt x="365" y="1015"/>
                  </a:cubicBezTo>
                  <a:cubicBezTo>
                    <a:pt x="243" y="954"/>
                    <a:pt x="152" y="833"/>
                    <a:pt x="213" y="742"/>
                  </a:cubicBezTo>
                  <a:cubicBezTo>
                    <a:pt x="304" y="620"/>
                    <a:pt x="426" y="499"/>
                    <a:pt x="547" y="438"/>
                  </a:cubicBezTo>
                  <a:cubicBezTo>
                    <a:pt x="669" y="347"/>
                    <a:pt x="790" y="286"/>
                    <a:pt x="912" y="225"/>
                  </a:cubicBezTo>
                  <a:cubicBezTo>
                    <a:pt x="1094" y="103"/>
                    <a:pt x="1216" y="43"/>
                    <a:pt x="1216" y="12"/>
                  </a:cubicBezTo>
                  <a:cubicBezTo>
                    <a:pt x="1216" y="5"/>
                    <a:pt x="1206" y="1"/>
                    <a:pt x="118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4873850" y="1052690"/>
              <a:ext cx="242450" cy="335900"/>
            </a:xfrm>
            <a:custGeom>
              <a:avLst/>
              <a:gdLst/>
              <a:ahLst/>
              <a:cxnLst/>
              <a:rect l="l" t="t" r="r" b="b"/>
              <a:pathLst>
                <a:path w="9698" h="13436" extrusionOk="0">
                  <a:moveTo>
                    <a:pt x="6384" y="1"/>
                  </a:moveTo>
                  <a:cubicBezTo>
                    <a:pt x="6354" y="700"/>
                    <a:pt x="6232" y="1338"/>
                    <a:pt x="6019" y="2007"/>
                  </a:cubicBezTo>
                  <a:cubicBezTo>
                    <a:pt x="5807" y="2645"/>
                    <a:pt x="5381" y="3192"/>
                    <a:pt x="4803" y="3557"/>
                  </a:cubicBezTo>
                  <a:cubicBezTo>
                    <a:pt x="4226" y="3861"/>
                    <a:pt x="3466" y="4013"/>
                    <a:pt x="3223" y="4621"/>
                  </a:cubicBezTo>
                  <a:cubicBezTo>
                    <a:pt x="3010" y="5229"/>
                    <a:pt x="3496" y="6019"/>
                    <a:pt x="3041" y="6475"/>
                  </a:cubicBezTo>
                  <a:cubicBezTo>
                    <a:pt x="2858" y="6627"/>
                    <a:pt x="2615" y="6718"/>
                    <a:pt x="2341" y="6748"/>
                  </a:cubicBezTo>
                  <a:cubicBezTo>
                    <a:pt x="1521" y="6961"/>
                    <a:pt x="791" y="7508"/>
                    <a:pt x="366" y="8268"/>
                  </a:cubicBezTo>
                  <a:cubicBezTo>
                    <a:pt x="1" y="9210"/>
                    <a:pt x="62" y="10274"/>
                    <a:pt x="578" y="11156"/>
                  </a:cubicBezTo>
                  <a:cubicBezTo>
                    <a:pt x="1095" y="12007"/>
                    <a:pt x="1734" y="12767"/>
                    <a:pt x="2463" y="13435"/>
                  </a:cubicBezTo>
                  <a:lnTo>
                    <a:pt x="9697" y="11885"/>
                  </a:lnTo>
                  <a:cubicBezTo>
                    <a:pt x="9697" y="11885"/>
                    <a:pt x="7601" y="597"/>
                    <a:pt x="7600" y="517"/>
                  </a:cubicBezTo>
                  <a:lnTo>
                    <a:pt x="7600" y="517"/>
                  </a:lnTo>
                  <a:cubicBezTo>
                    <a:pt x="7600" y="517"/>
                    <a:pt x="7600" y="517"/>
                    <a:pt x="7600" y="517"/>
                  </a:cubicBezTo>
                  <a:cubicBezTo>
                    <a:pt x="7600" y="517"/>
                    <a:pt x="7600" y="517"/>
                    <a:pt x="7600" y="517"/>
                  </a:cubicBezTo>
                  <a:lnTo>
                    <a:pt x="7600" y="517"/>
                  </a:lnTo>
                  <a:cubicBezTo>
                    <a:pt x="7600" y="517"/>
                    <a:pt x="7600" y="517"/>
                    <a:pt x="7600" y="517"/>
                  </a:cubicBezTo>
                  <a:lnTo>
                    <a:pt x="7600" y="517"/>
                  </a:lnTo>
                  <a:cubicBezTo>
                    <a:pt x="7174" y="365"/>
                    <a:pt x="6779" y="213"/>
                    <a:pt x="6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5088150" y="1067890"/>
              <a:ext cx="335900" cy="334475"/>
            </a:xfrm>
            <a:custGeom>
              <a:avLst/>
              <a:gdLst/>
              <a:ahLst/>
              <a:cxnLst/>
              <a:rect l="l" t="t" r="r" b="b"/>
              <a:pathLst>
                <a:path w="13436" h="13379" extrusionOk="0">
                  <a:moveTo>
                    <a:pt x="7387" y="0"/>
                  </a:moveTo>
                  <a:lnTo>
                    <a:pt x="1247" y="669"/>
                  </a:lnTo>
                  <a:cubicBezTo>
                    <a:pt x="730" y="2219"/>
                    <a:pt x="365" y="3830"/>
                    <a:pt x="183" y="5472"/>
                  </a:cubicBezTo>
                  <a:cubicBezTo>
                    <a:pt x="1" y="7113"/>
                    <a:pt x="213" y="8785"/>
                    <a:pt x="791" y="10335"/>
                  </a:cubicBezTo>
                  <a:cubicBezTo>
                    <a:pt x="1186" y="11399"/>
                    <a:pt x="1885" y="12280"/>
                    <a:pt x="2858" y="12858"/>
                  </a:cubicBezTo>
                  <a:cubicBezTo>
                    <a:pt x="3604" y="13270"/>
                    <a:pt x="4465" y="13378"/>
                    <a:pt x="5342" y="13378"/>
                  </a:cubicBezTo>
                  <a:cubicBezTo>
                    <a:pt x="5822" y="13378"/>
                    <a:pt x="6306" y="13346"/>
                    <a:pt x="6779" y="13314"/>
                  </a:cubicBezTo>
                  <a:cubicBezTo>
                    <a:pt x="8086" y="13192"/>
                    <a:pt x="9393" y="13071"/>
                    <a:pt x="10700" y="12888"/>
                  </a:cubicBezTo>
                  <a:cubicBezTo>
                    <a:pt x="11369" y="12827"/>
                    <a:pt x="12007" y="12615"/>
                    <a:pt x="12554" y="12219"/>
                  </a:cubicBezTo>
                  <a:cubicBezTo>
                    <a:pt x="13223" y="11703"/>
                    <a:pt x="13435" y="10791"/>
                    <a:pt x="13435" y="9940"/>
                  </a:cubicBezTo>
                  <a:cubicBezTo>
                    <a:pt x="13435" y="8754"/>
                    <a:pt x="13071" y="7599"/>
                    <a:pt x="12341" y="6627"/>
                  </a:cubicBezTo>
                  <a:cubicBezTo>
                    <a:pt x="11612" y="5684"/>
                    <a:pt x="10517" y="5107"/>
                    <a:pt x="9302" y="5046"/>
                  </a:cubicBezTo>
                  <a:cubicBezTo>
                    <a:pt x="9514" y="4438"/>
                    <a:pt x="9636" y="3800"/>
                    <a:pt x="9666" y="3162"/>
                  </a:cubicBezTo>
                  <a:cubicBezTo>
                    <a:pt x="9666" y="2493"/>
                    <a:pt x="9423" y="1855"/>
                    <a:pt x="8937" y="1429"/>
                  </a:cubicBezTo>
                  <a:cubicBezTo>
                    <a:pt x="8633" y="1216"/>
                    <a:pt x="8329" y="1034"/>
                    <a:pt x="8025" y="852"/>
                  </a:cubicBezTo>
                  <a:cubicBezTo>
                    <a:pt x="7691" y="669"/>
                    <a:pt x="7478" y="365"/>
                    <a:pt x="7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4949850" y="1007865"/>
              <a:ext cx="98050" cy="92875"/>
            </a:xfrm>
            <a:custGeom>
              <a:avLst/>
              <a:gdLst/>
              <a:ahLst/>
              <a:cxnLst/>
              <a:rect l="l" t="t" r="r" b="b"/>
              <a:pathLst>
                <a:path w="3922" h="3715" extrusionOk="0">
                  <a:moveTo>
                    <a:pt x="1763" y="0"/>
                  </a:moveTo>
                  <a:cubicBezTo>
                    <a:pt x="1064" y="0"/>
                    <a:pt x="304" y="426"/>
                    <a:pt x="92" y="1125"/>
                  </a:cubicBezTo>
                  <a:cubicBezTo>
                    <a:pt x="1" y="1490"/>
                    <a:pt x="61" y="1885"/>
                    <a:pt x="244" y="2249"/>
                  </a:cubicBezTo>
                  <a:cubicBezTo>
                    <a:pt x="396" y="2584"/>
                    <a:pt x="639" y="2888"/>
                    <a:pt x="912" y="3161"/>
                  </a:cubicBezTo>
                  <a:cubicBezTo>
                    <a:pt x="1156" y="3435"/>
                    <a:pt x="1520" y="3648"/>
                    <a:pt x="1885" y="3708"/>
                  </a:cubicBezTo>
                  <a:cubicBezTo>
                    <a:pt x="1924" y="3712"/>
                    <a:pt x="1964" y="3714"/>
                    <a:pt x="2003" y="3714"/>
                  </a:cubicBezTo>
                  <a:cubicBezTo>
                    <a:pt x="2267" y="3714"/>
                    <a:pt x="2524" y="3628"/>
                    <a:pt x="2736" y="3496"/>
                  </a:cubicBezTo>
                  <a:cubicBezTo>
                    <a:pt x="3222" y="3192"/>
                    <a:pt x="3618" y="2705"/>
                    <a:pt x="3770" y="2158"/>
                  </a:cubicBezTo>
                  <a:cubicBezTo>
                    <a:pt x="3922" y="1611"/>
                    <a:pt x="3739" y="1003"/>
                    <a:pt x="3283" y="608"/>
                  </a:cubicBezTo>
                  <a:lnTo>
                    <a:pt x="3830" y="547"/>
                  </a:lnTo>
                  <a:cubicBezTo>
                    <a:pt x="3192" y="213"/>
                    <a:pt x="2493" y="31"/>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4996200" y="928890"/>
              <a:ext cx="288025" cy="90900"/>
            </a:xfrm>
            <a:custGeom>
              <a:avLst/>
              <a:gdLst/>
              <a:ahLst/>
              <a:cxnLst/>
              <a:rect l="l" t="t" r="r" b="b"/>
              <a:pathLst>
                <a:path w="11521" h="3636" extrusionOk="0">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4996200" y="928890"/>
              <a:ext cx="288025" cy="90900"/>
            </a:xfrm>
            <a:custGeom>
              <a:avLst/>
              <a:gdLst/>
              <a:ahLst/>
              <a:cxnLst/>
              <a:rect l="l" t="t" r="r" b="b"/>
              <a:pathLst>
                <a:path w="11521" h="3636" extrusionOk="0">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5041800" y="920815"/>
              <a:ext cx="234825" cy="386475"/>
            </a:xfrm>
            <a:custGeom>
              <a:avLst/>
              <a:gdLst/>
              <a:ahLst/>
              <a:cxnLst/>
              <a:rect l="l" t="t" r="r" b="b"/>
              <a:pathLst>
                <a:path w="9393" h="15459" extrusionOk="0">
                  <a:moveTo>
                    <a:pt x="5632" y="1"/>
                  </a:moveTo>
                  <a:cubicBezTo>
                    <a:pt x="3774" y="1"/>
                    <a:pt x="1926" y="608"/>
                    <a:pt x="396" y="1780"/>
                  </a:cubicBezTo>
                  <a:lnTo>
                    <a:pt x="0" y="2054"/>
                  </a:lnTo>
                  <a:lnTo>
                    <a:pt x="973" y="15458"/>
                  </a:lnTo>
                  <a:lnTo>
                    <a:pt x="6870" y="15002"/>
                  </a:lnTo>
                  <a:cubicBezTo>
                    <a:pt x="6900" y="14303"/>
                    <a:pt x="6870" y="11628"/>
                    <a:pt x="6870" y="11628"/>
                  </a:cubicBezTo>
                  <a:cubicBezTo>
                    <a:pt x="6870" y="11628"/>
                    <a:pt x="9332" y="11263"/>
                    <a:pt x="9362" y="8801"/>
                  </a:cubicBezTo>
                  <a:cubicBezTo>
                    <a:pt x="9393" y="6339"/>
                    <a:pt x="8967" y="686"/>
                    <a:pt x="8967" y="686"/>
                  </a:cubicBezTo>
                  <a:cubicBezTo>
                    <a:pt x="7898" y="226"/>
                    <a:pt x="6763" y="1"/>
                    <a:pt x="563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5233250" y="1024690"/>
              <a:ext cx="27450" cy="18800"/>
            </a:xfrm>
            <a:custGeom>
              <a:avLst/>
              <a:gdLst/>
              <a:ahLst/>
              <a:cxnLst/>
              <a:rect l="l" t="t" r="r" b="b"/>
              <a:pathLst>
                <a:path w="1098" h="752" extrusionOk="0">
                  <a:moveTo>
                    <a:pt x="533" y="1"/>
                  </a:moveTo>
                  <a:cubicBezTo>
                    <a:pt x="240" y="1"/>
                    <a:pt x="1" y="399"/>
                    <a:pt x="306" y="634"/>
                  </a:cubicBezTo>
                  <a:cubicBezTo>
                    <a:pt x="382" y="717"/>
                    <a:pt x="469" y="751"/>
                    <a:pt x="553" y="751"/>
                  </a:cubicBezTo>
                  <a:cubicBezTo>
                    <a:pt x="840" y="751"/>
                    <a:pt x="1098" y="353"/>
                    <a:pt x="792" y="117"/>
                  </a:cubicBezTo>
                  <a:cubicBezTo>
                    <a:pt x="710" y="35"/>
                    <a:pt x="619"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5234050" y="1020765"/>
              <a:ext cx="32700" cy="9250"/>
            </a:xfrm>
            <a:custGeom>
              <a:avLst/>
              <a:gdLst/>
              <a:ahLst/>
              <a:cxnLst/>
              <a:rect l="l" t="t" r="r" b="b"/>
              <a:pathLst>
                <a:path w="1308" h="370" extrusionOk="0">
                  <a:moveTo>
                    <a:pt x="669" y="1"/>
                  </a:moveTo>
                  <a:cubicBezTo>
                    <a:pt x="487" y="1"/>
                    <a:pt x="304" y="62"/>
                    <a:pt x="183" y="183"/>
                  </a:cubicBezTo>
                  <a:cubicBezTo>
                    <a:pt x="61" y="244"/>
                    <a:pt x="1" y="305"/>
                    <a:pt x="31" y="335"/>
                  </a:cubicBezTo>
                  <a:cubicBezTo>
                    <a:pt x="40" y="344"/>
                    <a:pt x="52" y="348"/>
                    <a:pt x="68" y="348"/>
                  </a:cubicBezTo>
                  <a:cubicBezTo>
                    <a:pt x="163" y="348"/>
                    <a:pt x="383" y="214"/>
                    <a:pt x="669" y="214"/>
                  </a:cubicBezTo>
                  <a:cubicBezTo>
                    <a:pt x="978" y="214"/>
                    <a:pt x="1209" y="369"/>
                    <a:pt x="1266" y="369"/>
                  </a:cubicBezTo>
                  <a:cubicBezTo>
                    <a:pt x="1271" y="369"/>
                    <a:pt x="1275" y="368"/>
                    <a:pt x="1277" y="366"/>
                  </a:cubicBezTo>
                  <a:cubicBezTo>
                    <a:pt x="1308" y="335"/>
                    <a:pt x="1277" y="274"/>
                    <a:pt x="1156" y="183"/>
                  </a:cubicBezTo>
                  <a:cubicBezTo>
                    <a:pt x="1004" y="62"/>
                    <a:pt x="852"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5145900" y="1032865"/>
              <a:ext cx="23500" cy="18225"/>
            </a:xfrm>
            <a:custGeom>
              <a:avLst/>
              <a:gdLst/>
              <a:ahLst/>
              <a:cxnLst/>
              <a:rect l="l" t="t" r="r" b="b"/>
              <a:pathLst>
                <a:path w="940" h="729" extrusionOk="0">
                  <a:moveTo>
                    <a:pt x="409" y="1"/>
                  </a:moveTo>
                  <a:cubicBezTo>
                    <a:pt x="287" y="1"/>
                    <a:pt x="170" y="68"/>
                    <a:pt x="92" y="186"/>
                  </a:cubicBezTo>
                  <a:cubicBezTo>
                    <a:pt x="1" y="338"/>
                    <a:pt x="61" y="550"/>
                    <a:pt x="213" y="672"/>
                  </a:cubicBezTo>
                  <a:cubicBezTo>
                    <a:pt x="277" y="711"/>
                    <a:pt x="341" y="728"/>
                    <a:pt x="401" y="728"/>
                  </a:cubicBezTo>
                  <a:cubicBezTo>
                    <a:pt x="716" y="728"/>
                    <a:pt x="940" y="268"/>
                    <a:pt x="609" y="64"/>
                  </a:cubicBezTo>
                  <a:cubicBezTo>
                    <a:pt x="544" y="21"/>
                    <a:pt x="476" y="1"/>
                    <a:pt x="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5142100" y="1028365"/>
              <a:ext cx="32700" cy="9250"/>
            </a:xfrm>
            <a:custGeom>
              <a:avLst/>
              <a:gdLst/>
              <a:ahLst/>
              <a:cxnLst/>
              <a:rect l="l" t="t" r="r" b="b"/>
              <a:pathLst>
                <a:path w="1308" h="370" extrusionOk="0">
                  <a:moveTo>
                    <a:pt x="669" y="1"/>
                  </a:moveTo>
                  <a:cubicBezTo>
                    <a:pt x="487" y="1"/>
                    <a:pt x="335" y="62"/>
                    <a:pt x="183" y="153"/>
                  </a:cubicBezTo>
                  <a:cubicBezTo>
                    <a:pt x="61" y="244"/>
                    <a:pt x="1" y="305"/>
                    <a:pt x="61" y="335"/>
                  </a:cubicBezTo>
                  <a:cubicBezTo>
                    <a:pt x="66" y="344"/>
                    <a:pt x="74" y="348"/>
                    <a:pt x="87" y="348"/>
                  </a:cubicBezTo>
                  <a:cubicBezTo>
                    <a:pt x="163" y="348"/>
                    <a:pt x="383" y="214"/>
                    <a:pt x="669" y="214"/>
                  </a:cubicBezTo>
                  <a:cubicBezTo>
                    <a:pt x="978" y="214"/>
                    <a:pt x="1209" y="369"/>
                    <a:pt x="1267" y="369"/>
                  </a:cubicBezTo>
                  <a:cubicBezTo>
                    <a:pt x="1271" y="369"/>
                    <a:pt x="1275" y="368"/>
                    <a:pt x="1277" y="366"/>
                  </a:cubicBezTo>
                  <a:cubicBezTo>
                    <a:pt x="1308" y="335"/>
                    <a:pt x="1277" y="274"/>
                    <a:pt x="1156" y="183"/>
                  </a:cubicBezTo>
                  <a:cubicBezTo>
                    <a:pt x="1034" y="62"/>
                    <a:pt x="852"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5202900" y="1033690"/>
              <a:ext cx="27375" cy="74300"/>
            </a:xfrm>
            <a:custGeom>
              <a:avLst/>
              <a:gdLst/>
              <a:ahLst/>
              <a:cxnLst/>
              <a:rect l="l" t="t" r="r" b="b"/>
              <a:pathLst>
                <a:path w="1095" h="2972" extrusionOk="0">
                  <a:moveTo>
                    <a:pt x="0" y="1"/>
                  </a:moveTo>
                  <a:lnTo>
                    <a:pt x="0" y="1"/>
                  </a:lnTo>
                  <a:cubicBezTo>
                    <a:pt x="152" y="609"/>
                    <a:pt x="335" y="1216"/>
                    <a:pt x="608" y="1794"/>
                  </a:cubicBezTo>
                  <a:cubicBezTo>
                    <a:pt x="699" y="2037"/>
                    <a:pt x="791" y="2250"/>
                    <a:pt x="851" y="2493"/>
                  </a:cubicBezTo>
                  <a:cubicBezTo>
                    <a:pt x="912" y="2554"/>
                    <a:pt x="912" y="2645"/>
                    <a:pt x="912" y="2736"/>
                  </a:cubicBezTo>
                  <a:cubicBezTo>
                    <a:pt x="912" y="2797"/>
                    <a:pt x="851" y="2827"/>
                    <a:pt x="760" y="2827"/>
                  </a:cubicBezTo>
                  <a:cubicBezTo>
                    <a:pt x="578" y="2827"/>
                    <a:pt x="395" y="2858"/>
                    <a:pt x="213" y="2949"/>
                  </a:cubicBezTo>
                  <a:cubicBezTo>
                    <a:pt x="304" y="2964"/>
                    <a:pt x="395" y="2972"/>
                    <a:pt x="487" y="2972"/>
                  </a:cubicBezTo>
                  <a:cubicBezTo>
                    <a:pt x="578" y="2972"/>
                    <a:pt x="669" y="2964"/>
                    <a:pt x="760" y="2949"/>
                  </a:cubicBezTo>
                  <a:lnTo>
                    <a:pt x="912" y="2949"/>
                  </a:lnTo>
                  <a:cubicBezTo>
                    <a:pt x="1003" y="2919"/>
                    <a:pt x="1064" y="2888"/>
                    <a:pt x="1064" y="2797"/>
                  </a:cubicBezTo>
                  <a:cubicBezTo>
                    <a:pt x="1095" y="2675"/>
                    <a:pt x="1095" y="2554"/>
                    <a:pt x="1034" y="2432"/>
                  </a:cubicBezTo>
                  <a:cubicBezTo>
                    <a:pt x="943" y="2189"/>
                    <a:pt x="851" y="1976"/>
                    <a:pt x="760" y="1733"/>
                  </a:cubicBezTo>
                  <a:cubicBezTo>
                    <a:pt x="578" y="1125"/>
                    <a:pt x="335" y="5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5132975" y="1187940"/>
              <a:ext cx="80575" cy="39350"/>
            </a:xfrm>
            <a:custGeom>
              <a:avLst/>
              <a:gdLst/>
              <a:ahLst/>
              <a:cxnLst/>
              <a:rect l="l" t="t" r="r" b="b"/>
              <a:pathLst>
                <a:path w="3223" h="1574" extrusionOk="0">
                  <a:moveTo>
                    <a:pt x="1" y="1"/>
                  </a:moveTo>
                  <a:cubicBezTo>
                    <a:pt x="1" y="1"/>
                    <a:pt x="667" y="1574"/>
                    <a:pt x="2774" y="1574"/>
                  </a:cubicBezTo>
                  <a:cubicBezTo>
                    <a:pt x="2917" y="1574"/>
                    <a:pt x="3067" y="1567"/>
                    <a:pt x="3223" y="1551"/>
                  </a:cubicBezTo>
                  <a:lnTo>
                    <a:pt x="3223" y="913"/>
                  </a:lnTo>
                  <a:cubicBezTo>
                    <a:pt x="3174" y="914"/>
                    <a:pt x="3126" y="915"/>
                    <a:pt x="3078" y="915"/>
                  </a:cubicBezTo>
                  <a:cubicBezTo>
                    <a:pt x="1976" y="915"/>
                    <a:pt x="933" y="58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021771" y="906040"/>
              <a:ext cx="246225" cy="150475"/>
            </a:xfrm>
            <a:custGeom>
              <a:avLst/>
              <a:gdLst/>
              <a:ahLst/>
              <a:cxnLst/>
              <a:rect l="l" t="t" r="r" b="b"/>
              <a:pathLst>
                <a:path w="9849" h="6019" extrusionOk="0">
                  <a:moveTo>
                    <a:pt x="5320" y="0"/>
                  </a:moveTo>
                  <a:lnTo>
                    <a:pt x="2706" y="699"/>
                  </a:lnTo>
                  <a:lnTo>
                    <a:pt x="335" y="2067"/>
                  </a:lnTo>
                  <a:cubicBezTo>
                    <a:pt x="335" y="2067"/>
                    <a:pt x="0" y="5988"/>
                    <a:pt x="1003" y="6019"/>
                  </a:cubicBezTo>
                  <a:cubicBezTo>
                    <a:pt x="2006" y="6019"/>
                    <a:pt x="2250" y="4742"/>
                    <a:pt x="2250" y="4742"/>
                  </a:cubicBezTo>
                  <a:cubicBezTo>
                    <a:pt x="3496" y="4286"/>
                    <a:pt x="2949" y="1733"/>
                    <a:pt x="3253" y="1459"/>
                  </a:cubicBezTo>
                  <a:cubicBezTo>
                    <a:pt x="3347" y="1365"/>
                    <a:pt x="3560" y="1320"/>
                    <a:pt x="3847" y="1320"/>
                  </a:cubicBezTo>
                  <a:cubicBezTo>
                    <a:pt x="4482" y="1320"/>
                    <a:pt x="5483" y="1538"/>
                    <a:pt x="6383" y="1915"/>
                  </a:cubicBezTo>
                  <a:cubicBezTo>
                    <a:pt x="6931" y="2158"/>
                    <a:pt x="7523" y="2280"/>
                    <a:pt x="8116" y="2280"/>
                  </a:cubicBezTo>
                  <a:cubicBezTo>
                    <a:pt x="8709" y="2280"/>
                    <a:pt x="9301" y="2158"/>
                    <a:pt x="9849" y="1915"/>
                  </a:cubicBezTo>
                  <a:lnTo>
                    <a:pt x="9849" y="547"/>
                  </a:lnTo>
                  <a:lnTo>
                    <a:pt x="7873" y="152"/>
                  </a:lnTo>
                  <a:lnTo>
                    <a:pt x="53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5007400" y="1034340"/>
              <a:ext cx="44300" cy="63775"/>
            </a:xfrm>
            <a:custGeom>
              <a:avLst/>
              <a:gdLst/>
              <a:ahLst/>
              <a:cxnLst/>
              <a:rect l="l" t="t" r="r" b="b"/>
              <a:pathLst>
                <a:path w="1772" h="2551" extrusionOk="0">
                  <a:moveTo>
                    <a:pt x="1149" y="0"/>
                  </a:moveTo>
                  <a:cubicBezTo>
                    <a:pt x="655" y="0"/>
                    <a:pt x="1" y="194"/>
                    <a:pt x="39" y="1251"/>
                  </a:cubicBezTo>
                  <a:cubicBezTo>
                    <a:pt x="78" y="2337"/>
                    <a:pt x="797" y="2551"/>
                    <a:pt x="1296" y="2551"/>
                  </a:cubicBezTo>
                  <a:cubicBezTo>
                    <a:pt x="1566" y="2551"/>
                    <a:pt x="1772" y="2488"/>
                    <a:pt x="1772" y="2467"/>
                  </a:cubicBezTo>
                  <a:cubicBezTo>
                    <a:pt x="1772" y="2437"/>
                    <a:pt x="1680" y="66"/>
                    <a:pt x="1680" y="66"/>
                  </a:cubicBezTo>
                  <a:cubicBezTo>
                    <a:pt x="1669" y="66"/>
                    <a:pt x="1436" y="0"/>
                    <a:pt x="114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5019000" y="1047790"/>
              <a:ext cx="19775" cy="37150"/>
            </a:xfrm>
            <a:custGeom>
              <a:avLst/>
              <a:gdLst/>
              <a:ahLst/>
              <a:cxnLst/>
              <a:rect l="l" t="t" r="r" b="b"/>
              <a:pathLst>
                <a:path w="791" h="1486" extrusionOk="0">
                  <a:moveTo>
                    <a:pt x="578" y="136"/>
                  </a:moveTo>
                  <a:cubicBezTo>
                    <a:pt x="578" y="197"/>
                    <a:pt x="578" y="227"/>
                    <a:pt x="578" y="227"/>
                  </a:cubicBezTo>
                  <a:cubicBezTo>
                    <a:pt x="608" y="227"/>
                    <a:pt x="639" y="197"/>
                    <a:pt x="578" y="136"/>
                  </a:cubicBezTo>
                  <a:close/>
                  <a:moveTo>
                    <a:pt x="434" y="1"/>
                  </a:moveTo>
                  <a:cubicBezTo>
                    <a:pt x="419" y="1"/>
                    <a:pt x="406" y="4"/>
                    <a:pt x="396" y="14"/>
                  </a:cubicBezTo>
                  <a:cubicBezTo>
                    <a:pt x="244" y="45"/>
                    <a:pt x="122" y="136"/>
                    <a:pt x="92" y="257"/>
                  </a:cubicBezTo>
                  <a:cubicBezTo>
                    <a:pt x="31" y="409"/>
                    <a:pt x="1" y="592"/>
                    <a:pt x="1" y="774"/>
                  </a:cubicBezTo>
                  <a:cubicBezTo>
                    <a:pt x="1" y="1078"/>
                    <a:pt x="183" y="1352"/>
                    <a:pt x="456" y="1473"/>
                  </a:cubicBezTo>
                  <a:cubicBezTo>
                    <a:pt x="481" y="1481"/>
                    <a:pt x="505" y="1485"/>
                    <a:pt x="530" y="1485"/>
                  </a:cubicBezTo>
                  <a:cubicBezTo>
                    <a:pt x="597" y="1485"/>
                    <a:pt x="663" y="1457"/>
                    <a:pt x="730" y="1412"/>
                  </a:cubicBezTo>
                  <a:cubicBezTo>
                    <a:pt x="760" y="1352"/>
                    <a:pt x="791" y="1321"/>
                    <a:pt x="760" y="1321"/>
                  </a:cubicBezTo>
                  <a:cubicBezTo>
                    <a:pt x="760" y="1321"/>
                    <a:pt x="730" y="1321"/>
                    <a:pt x="669" y="1352"/>
                  </a:cubicBezTo>
                  <a:cubicBezTo>
                    <a:pt x="639" y="1367"/>
                    <a:pt x="608" y="1374"/>
                    <a:pt x="574" y="1374"/>
                  </a:cubicBezTo>
                  <a:cubicBezTo>
                    <a:pt x="540" y="1374"/>
                    <a:pt x="502" y="1367"/>
                    <a:pt x="456" y="1352"/>
                  </a:cubicBezTo>
                  <a:cubicBezTo>
                    <a:pt x="244" y="1230"/>
                    <a:pt x="92" y="987"/>
                    <a:pt x="122" y="713"/>
                  </a:cubicBezTo>
                  <a:cubicBezTo>
                    <a:pt x="92" y="592"/>
                    <a:pt x="122" y="440"/>
                    <a:pt x="183" y="318"/>
                  </a:cubicBezTo>
                  <a:cubicBezTo>
                    <a:pt x="213" y="197"/>
                    <a:pt x="274" y="105"/>
                    <a:pt x="396" y="75"/>
                  </a:cubicBezTo>
                  <a:cubicBezTo>
                    <a:pt x="412" y="67"/>
                    <a:pt x="428" y="63"/>
                    <a:pt x="445" y="63"/>
                  </a:cubicBezTo>
                  <a:cubicBezTo>
                    <a:pt x="489" y="63"/>
                    <a:pt x="534" y="91"/>
                    <a:pt x="578" y="136"/>
                  </a:cubicBezTo>
                  <a:cubicBezTo>
                    <a:pt x="578" y="75"/>
                    <a:pt x="548" y="45"/>
                    <a:pt x="517" y="14"/>
                  </a:cubicBezTo>
                  <a:cubicBezTo>
                    <a:pt x="497" y="14"/>
                    <a:pt x="463" y="1"/>
                    <a:pt x="43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5020525" y="902440"/>
              <a:ext cx="28125" cy="10450"/>
            </a:xfrm>
            <a:custGeom>
              <a:avLst/>
              <a:gdLst/>
              <a:ahLst/>
              <a:cxnLst/>
              <a:rect l="l" t="t" r="r" b="b"/>
              <a:pathLst>
                <a:path w="1125" h="418" extrusionOk="0">
                  <a:moveTo>
                    <a:pt x="321" y="1"/>
                  </a:moveTo>
                  <a:cubicBezTo>
                    <a:pt x="131" y="1"/>
                    <a:pt x="0" y="72"/>
                    <a:pt x="0" y="114"/>
                  </a:cubicBezTo>
                  <a:cubicBezTo>
                    <a:pt x="31" y="175"/>
                    <a:pt x="274" y="144"/>
                    <a:pt x="547" y="235"/>
                  </a:cubicBezTo>
                  <a:cubicBezTo>
                    <a:pt x="821" y="296"/>
                    <a:pt x="1034" y="418"/>
                    <a:pt x="1064" y="418"/>
                  </a:cubicBezTo>
                  <a:cubicBezTo>
                    <a:pt x="1125" y="418"/>
                    <a:pt x="943" y="144"/>
                    <a:pt x="608" y="53"/>
                  </a:cubicBezTo>
                  <a:cubicBezTo>
                    <a:pt x="505" y="15"/>
                    <a:pt x="407" y="1"/>
                    <a:pt x="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5041050" y="879440"/>
              <a:ext cx="13700" cy="37325"/>
            </a:xfrm>
            <a:custGeom>
              <a:avLst/>
              <a:gdLst/>
              <a:ahLst/>
              <a:cxnLst/>
              <a:rect l="l" t="t" r="r" b="b"/>
              <a:pathLst>
                <a:path w="548" h="1493" extrusionOk="0">
                  <a:moveTo>
                    <a:pt x="152" y="0"/>
                  </a:moveTo>
                  <a:cubicBezTo>
                    <a:pt x="30" y="244"/>
                    <a:pt x="0" y="517"/>
                    <a:pt x="91" y="791"/>
                  </a:cubicBezTo>
                  <a:cubicBezTo>
                    <a:pt x="178" y="1224"/>
                    <a:pt x="429" y="1492"/>
                    <a:pt x="506" y="1492"/>
                  </a:cubicBezTo>
                  <a:cubicBezTo>
                    <a:pt x="510" y="1492"/>
                    <a:pt x="514" y="1491"/>
                    <a:pt x="517" y="1490"/>
                  </a:cubicBezTo>
                  <a:cubicBezTo>
                    <a:pt x="547" y="1459"/>
                    <a:pt x="365" y="1155"/>
                    <a:pt x="274" y="760"/>
                  </a:cubicBezTo>
                  <a:cubicBezTo>
                    <a:pt x="213" y="335"/>
                    <a:pt x="213"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5223400" y="1006340"/>
              <a:ext cx="41075" cy="11100"/>
            </a:xfrm>
            <a:custGeom>
              <a:avLst/>
              <a:gdLst/>
              <a:ahLst/>
              <a:cxnLst/>
              <a:rect l="l" t="t" r="r" b="b"/>
              <a:pathLst>
                <a:path w="1643" h="444" extrusionOk="0">
                  <a:moveTo>
                    <a:pt x="822" y="0"/>
                  </a:moveTo>
                  <a:cubicBezTo>
                    <a:pt x="335" y="0"/>
                    <a:pt x="1" y="304"/>
                    <a:pt x="62" y="396"/>
                  </a:cubicBezTo>
                  <a:cubicBezTo>
                    <a:pt x="86" y="431"/>
                    <a:pt x="152" y="444"/>
                    <a:pt x="245" y="444"/>
                  </a:cubicBezTo>
                  <a:cubicBezTo>
                    <a:pt x="390" y="444"/>
                    <a:pt x="600" y="414"/>
                    <a:pt x="822" y="396"/>
                  </a:cubicBezTo>
                  <a:cubicBezTo>
                    <a:pt x="980" y="396"/>
                    <a:pt x="1123" y="400"/>
                    <a:pt x="1242" y="400"/>
                  </a:cubicBezTo>
                  <a:cubicBezTo>
                    <a:pt x="1421" y="400"/>
                    <a:pt x="1545" y="389"/>
                    <a:pt x="1582" y="335"/>
                  </a:cubicBezTo>
                  <a:cubicBezTo>
                    <a:pt x="1642" y="244"/>
                    <a:pt x="1338"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5195300" y="1113290"/>
              <a:ext cx="22825" cy="22725"/>
            </a:xfrm>
            <a:custGeom>
              <a:avLst/>
              <a:gdLst/>
              <a:ahLst/>
              <a:cxnLst/>
              <a:rect l="l" t="t" r="r" b="b"/>
              <a:pathLst>
                <a:path w="913" h="909" extrusionOk="0">
                  <a:moveTo>
                    <a:pt x="354" y="1"/>
                  </a:moveTo>
                  <a:cubicBezTo>
                    <a:pt x="289" y="1"/>
                    <a:pt x="228" y="23"/>
                    <a:pt x="183" y="69"/>
                  </a:cubicBezTo>
                  <a:cubicBezTo>
                    <a:pt x="61" y="130"/>
                    <a:pt x="0" y="251"/>
                    <a:pt x="0" y="403"/>
                  </a:cubicBezTo>
                  <a:cubicBezTo>
                    <a:pt x="0" y="525"/>
                    <a:pt x="31" y="646"/>
                    <a:pt x="122" y="738"/>
                  </a:cubicBezTo>
                  <a:cubicBezTo>
                    <a:pt x="183" y="829"/>
                    <a:pt x="274" y="890"/>
                    <a:pt x="395" y="890"/>
                  </a:cubicBezTo>
                  <a:cubicBezTo>
                    <a:pt x="428" y="903"/>
                    <a:pt x="462" y="909"/>
                    <a:pt x="496" y="909"/>
                  </a:cubicBezTo>
                  <a:cubicBezTo>
                    <a:pt x="621" y="909"/>
                    <a:pt x="749" y="827"/>
                    <a:pt x="821" y="707"/>
                  </a:cubicBezTo>
                  <a:cubicBezTo>
                    <a:pt x="912" y="555"/>
                    <a:pt x="912" y="373"/>
                    <a:pt x="821" y="221"/>
                  </a:cubicBezTo>
                  <a:cubicBezTo>
                    <a:pt x="734" y="105"/>
                    <a:pt x="592" y="17"/>
                    <a:pt x="422" y="9"/>
                  </a:cubicBezTo>
                  <a:lnTo>
                    <a:pt x="422" y="9"/>
                  </a:lnTo>
                  <a:cubicBezTo>
                    <a:pt x="399" y="3"/>
                    <a:pt x="376" y="1"/>
                    <a:pt x="35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5183900" y="1110240"/>
              <a:ext cx="46375" cy="19225"/>
            </a:xfrm>
            <a:custGeom>
              <a:avLst/>
              <a:gdLst/>
              <a:ahLst/>
              <a:cxnLst/>
              <a:rect l="l" t="t" r="r" b="b"/>
              <a:pathLst>
                <a:path w="1855" h="769" extrusionOk="0">
                  <a:moveTo>
                    <a:pt x="76" y="1"/>
                  </a:moveTo>
                  <a:cubicBezTo>
                    <a:pt x="69" y="1"/>
                    <a:pt x="64" y="3"/>
                    <a:pt x="61" y="9"/>
                  </a:cubicBezTo>
                  <a:cubicBezTo>
                    <a:pt x="0" y="39"/>
                    <a:pt x="335" y="404"/>
                    <a:pt x="851" y="617"/>
                  </a:cubicBezTo>
                  <a:cubicBezTo>
                    <a:pt x="1064" y="708"/>
                    <a:pt x="1307" y="768"/>
                    <a:pt x="1551" y="768"/>
                  </a:cubicBezTo>
                  <a:cubicBezTo>
                    <a:pt x="1763" y="768"/>
                    <a:pt x="1855" y="677"/>
                    <a:pt x="1855" y="677"/>
                  </a:cubicBezTo>
                  <a:cubicBezTo>
                    <a:pt x="1855" y="647"/>
                    <a:pt x="1733" y="647"/>
                    <a:pt x="1581" y="617"/>
                  </a:cubicBezTo>
                  <a:cubicBezTo>
                    <a:pt x="1338" y="586"/>
                    <a:pt x="1125" y="525"/>
                    <a:pt x="912" y="434"/>
                  </a:cubicBezTo>
                  <a:cubicBezTo>
                    <a:pt x="469" y="268"/>
                    <a:pt x="152"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5136025" y="1007565"/>
              <a:ext cx="37250" cy="10475"/>
            </a:xfrm>
            <a:custGeom>
              <a:avLst/>
              <a:gdLst/>
              <a:ahLst/>
              <a:cxnLst/>
              <a:rect l="l" t="t" r="r" b="b"/>
              <a:pathLst>
                <a:path w="1490" h="419" extrusionOk="0">
                  <a:moveTo>
                    <a:pt x="882" y="0"/>
                  </a:moveTo>
                  <a:cubicBezTo>
                    <a:pt x="830" y="0"/>
                    <a:pt x="779" y="4"/>
                    <a:pt x="730" y="12"/>
                  </a:cubicBezTo>
                  <a:cubicBezTo>
                    <a:pt x="304" y="43"/>
                    <a:pt x="0" y="164"/>
                    <a:pt x="0" y="286"/>
                  </a:cubicBezTo>
                  <a:cubicBezTo>
                    <a:pt x="0" y="379"/>
                    <a:pt x="196" y="418"/>
                    <a:pt x="477" y="418"/>
                  </a:cubicBezTo>
                  <a:cubicBezTo>
                    <a:pt x="565" y="418"/>
                    <a:pt x="660" y="415"/>
                    <a:pt x="760" y="407"/>
                  </a:cubicBezTo>
                  <a:cubicBezTo>
                    <a:pt x="973" y="407"/>
                    <a:pt x="1125" y="347"/>
                    <a:pt x="1247" y="347"/>
                  </a:cubicBezTo>
                  <a:cubicBezTo>
                    <a:pt x="1292" y="331"/>
                    <a:pt x="1338" y="331"/>
                    <a:pt x="1376" y="331"/>
                  </a:cubicBezTo>
                  <a:cubicBezTo>
                    <a:pt x="1414" y="331"/>
                    <a:pt x="1444" y="331"/>
                    <a:pt x="1459" y="316"/>
                  </a:cubicBezTo>
                  <a:cubicBezTo>
                    <a:pt x="1490" y="286"/>
                    <a:pt x="1459" y="134"/>
                    <a:pt x="1307" y="73"/>
                  </a:cubicBezTo>
                  <a:cubicBezTo>
                    <a:pt x="1174" y="28"/>
                    <a:pt x="1024"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5003050" y="965315"/>
              <a:ext cx="77525" cy="215925"/>
            </a:xfrm>
            <a:custGeom>
              <a:avLst/>
              <a:gdLst/>
              <a:ahLst/>
              <a:cxnLst/>
              <a:rect l="l" t="t" r="r" b="b"/>
              <a:pathLst>
                <a:path w="3101" h="8637" extrusionOk="0">
                  <a:moveTo>
                    <a:pt x="2614" y="0"/>
                  </a:moveTo>
                  <a:cubicBezTo>
                    <a:pt x="2098" y="122"/>
                    <a:pt x="1702" y="517"/>
                    <a:pt x="1611" y="1003"/>
                  </a:cubicBezTo>
                  <a:cubicBezTo>
                    <a:pt x="1490" y="1489"/>
                    <a:pt x="1520" y="2006"/>
                    <a:pt x="1642" y="2492"/>
                  </a:cubicBezTo>
                  <a:cubicBezTo>
                    <a:pt x="1794" y="2979"/>
                    <a:pt x="1854" y="3496"/>
                    <a:pt x="1854" y="3982"/>
                  </a:cubicBezTo>
                  <a:cubicBezTo>
                    <a:pt x="1794" y="4681"/>
                    <a:pt x="1550" y="5319"/>
                    <a:pt x="1155" y="5897"/>
                  </a:cubicBezTo>
                  <a:cubicBezTo>
                    <a:pt x="791" y="6444"/>
                    <a:pt x="426" y="7052"/>
                    <a:pt x="122" y="7660"/>
                  </a:cubicBezTo>
                  <a:cubicBezTo>
                    <a:pt x="0" y="7842"/>
                    <a:pt x="0" y="8085"/>
                    <a:pt x="61" y="8298"/>
                  </a:cubicBezTo>
                  <a:cubicBezTo>
                    <a:pt x="170" y="8517"/>
                    <a:pt x="402" y="8637"/>
                    <a:pt x="647" y="8637"/>
                  </a:cubicBezTo>
                  <a:cubicBezTo>
                    <a:pt x="674" y="8637"/>
                    <a:pt x="702" y="8635"/>
                    <a:pt x="730" y="8632"/>
                  </a:cubicBezTo>
                  <a:cubicBezTo>
                    <a:pt x="1216" y="8572"/>
                    <a:pt x="1642" y="8298"/>
                    <a:pt x="1946" y="7933"/>
                  </a:cubicBezTo>
                  <a:cubicBezTo>
                    <a:pt x="2827" y="6900"/>
                    <a:pt x="3101" y="5471"/>
                    <a:pt x="3070" y="4134"/>
                  </a:cubicBezTo>
                  <a:cubicBezTo>
                    <a:pt x="3070" y="2766"/>
                    <a:pt x="2797" y="1429"/>
                    <a:pt x="2766" y="91"/>
                  </a:cubicBez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4955925" y="778140"/>
              <a:ext cx="337425" cy="237350"/>
            </a:xfrm>
            <a:custGeom>
              <a:avLst/>
              <a:gdLst/>
              <a:ahLst/>
              <a:cxnLst/>
              <a:rect l="l" t="t" r="r" b="b"/>
              <a:pathLst>
                <a:path w="13497" h="9494" extrusionOk="0">
                  <a:moveTo>
                    <a:pt x="6110" y="0"/>
                  </a:moveTo>
                  <a:cubicBezTo>
                    <a:pt x="6070" y="0"/>
                    <a:pt x="6029" y="3"/>
                    <a:pt x="5989" y="10"/>
                  </a:cubicBezTo>
                  <a:lnTo>
                    <a:pt x="5350" y="131"/>
                  </a:lnTo>
                  <a:cubicBezTo>
                    <a:pt x="4955" y="223"/>
                    <a:pt x="4682" y="618"/>
                    <a:pt x="4773" y="1013"/>
                  </a:cubicBezTo>
                  <a:cubicBezTo>
                    <a:pt x="1" y="2593"/>
                    <a:pt x="1581" y="7001"/>
                    <a:pt x="1581" y="7001"/>
                  </a:cubicBezTo>
                  <a:lnTo>
                    <a:pt x="882" y="7852"/>
                  </a:lnTo>
                  <a:cubicBezTo>
                    <a:pt x="274" y="9128"/>
                    <a:pt x="1612" y="9493"/>
                    <a:pt x="1612" y="9493"/>
                  </a:cubicBezTo>
                  <a:cubicBezTo>
                    <a:pt x="1612" y="9493"/>
                    <a:pt x="3253" y="7001"/>
                    <a:pt x="7812" y="6484"/>
                  </a:cubicBezTo>
                  <a:cubicBezTo>
                    <a:pt x="8845" y="6370"/>
                    <a:pt x="9682" y="6326"/>
                    <a:pt x="10360" y="6326"/>
                  </a:cubicBezTo>
                  <a:cubicBezTo>
                    <a:pt x="12575" y="6326"/>
                    <a:pt x="13085" y="6795"/>
                    <a:pt x="13132" y="6818"/>
                  </a:cubicBezTo>
                  <a:cubicBezTo>
                    <a:pt x="13223" y="6697"/>
                    <a:pt x="13314" y="6545"/>
                    <a:pt x="13344" y="6393"/>
                  </a:cubicBezTo>
                  <a:cubicBezTo>
                    <a:pt x="13496" y="5086"/>
                    <a:pt x="11916" y="4721"/>
                    <a:pt x="11916" y="4721"/>
                  </a:cubicBezTo>
                  <a:cubicBezTo>
                    <a:pt x="11089" y="963"/>
                    <a:pt x="8177" y="633"/>
                    <a:pt x="7179" y="633"/>
                  </a:cubicBezTo>
                  <a:cubicBezTo>
                    <a:pt x="6966" y="633"/>
                    <a:pt x="6840" y="648"/>
                    <a:pt x="6840" y="648"/>
                  </a:cubicBezTo>
                  <a:lnTo>
                    <a:pt x="6840" y="587"/>
                  </a:lnTo>
                  <a:cubicBezTo>
                    <a:pt x="6785" y="233"/>
                    <a:pt x="6461" y="0"/>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5072950" y="804965"/>
              <a:ext cx="22075" cy="96525"/>
            </a:xfrm>
            <a:custGeom>
              <a:avLst/>
              <a:gdLst/>
              <a:ahLst/>
              <a:cxnLst/>
              <a:rect l="l" t="t" r="r" b="b"/>
              <a:pathLst>
                <a:path w="883" h="3861" extrusionOk="0">
                  <a:moveTo>
                    <a:pt x="1" y="1"/>
                  </a:moveTo>
                  <a:cubicBezTo>
                    <a:pt x="31" y="669"/>
                    <a:pt x="153" y="1338"/>
                    <a:pt x="335" y="1946"/>
                  </a:cubicBezTo>
                  <a:cubicBezTo>
                    <a:pt x="457" y="2615"/>
                    <a:pt x="639" y="3253"/>
                    <a:pt x="882" y="3861"/>
                  </a:cubicBezTo>
                  <a:cubicBezTo>
                    <a:pt x="821" y="3192"/>
                    <a:pt x="700" y="2554"/>
                    <a:pt x="548" y="1916"/>
                  </a:cubicBezTo>
                  <a:cubicBezTo>
                    <a:pt x="426" y="1277"/>
                    <a:pt x="244" y="63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5128425" y="794340"/>
              <a:ext cx="26625" cy="92725"/>
            </a:xfrm>
            <a:custGeom>
              <a:avLst/>
              <a:gdLst/>
              <a:ahLst/>
              <a:cxnLst/>
              <a:rect l="l" t="t" r="r" b="b"/>
              <a:pathLst>
                <a:path w="1065" h="3709" extrusionOk="0">
                  <a:moveTo>
                    <a:pt x="1" y="0"/>
                  </a:moveTo>
                  <a:lnTo>
                    <a:pt x="1" y="0"/>
                  </a:lnTo>
                  <a:cubicBezTo>
                    <a:pt x="92" y="638"/>
                    <a:pt x="213" y="1277"/>
                    <a:pt x="426" y="1885"/>
                  </a:cubicBezTo>
                  <a:cubicBezTo>
                    <a:pt x="578" y="2492"/>
                    <a:pt x="791" y="3100"/>
                    <a:pt x="1064" y="3708"/>
                  </a:cubicBezTo>
                  <a:cubicBezTo>
                    <a:pt x="973" y="3070"/>
                    <a:pt x="821" y="2432"/>
                    <a:pt x="608" y="1824"/>
                  </a:cubicBezTo>
                  <a:cubicBezTo>
                    <a:pt x="487" y="1185"/>
                    <a:pt x="274" y="5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5003050" y="889790"/>
              <a:ext cx="245475" cy="63425"/>
            </a:xfrm>
            <a:custGeom>
              <a:avLst/>
              <a:gdLst/>
              <a:ahLst/>
              <a:cxnLst/>
              <a:rect l="l" t="t" r="r" b="b"/>
              <a:pathLst>
                <a:path w="9819" h="2537" extrusionOk="0">
                  <a:moveTo>
                    <a:pt x="7169" y="0"/>
                  </a:moveTo>
                  <a:cubicBezTo>
                    <a:pt x="6324" y="0"/>
                    <a:pt x="5489" y="109"/>
                    <a:pt x="4681" y="316"/>
                  </a:cubicBezTo>
                  <a:cubicBezTo>
                    <a:pt x="3465" y="620"/>
                    <a:pt x="2310" y="1076"/>
                    <a:pt x="1246" y="1684"/>
                  </a:cubicBezTo>
                  <a:cubicBezTo>
                    <a:pt x="851" y="1927"/>
                    <a:pt x="517" y="2140"/>
                    <a:pt x="304" y="2292"/>
                  </a:cubicBezTo>
                  <a:cubicBezTo>
                    <a:pt x="183" y="2352"/>
                    <a:pt x="91" y="2444"/>
                    <a:pt x="0" y="2535"/>
                  </a:cubicBezTo>
                  <a:cubicBezTo>
                    <a:pt x="0" y="2536"/>
                    <a:pt x="1" y="2537"/>
                    <a:pt x="3" y="2537"/>
                  </a:cubicBezTo>
                  <a:cubicBezTo>
                    <a:pt x="46" y="2537"/>
                    <a:pt x="524" y="2240"/>
                    <a:pt x="1307" y="1805"/>
                  </a:cubicBezTo>
                  <a:cubicBezTo>
                    <a:pt x="2401" y="1228"/>
                    <a:pt x="3526" y="802"/>
                    <a:pt x="4712" y="498"/>
                  </a:cubicBezTo>
                  <a:cubicBezTo>
                    <a:pt x="5585" y="297"/>
                    <a:pt x="6475" y="178"/>
                    <a:pt x="7370" y="178"/>
                  </a:cubicBezTo>
                  <a:cubicBezTo>
                    <a:pt x="7689" y="178"/>
                    <a:pt x="8009" y="193"/>
                    <a:pt x="8329" y="225"/>
                  </a:cubicBezTo>
                  <a:cubicBezTo>
                    <a:pt x="9199" y="281"/>
                    <a:pt x="9733" y="441"/>
                    <a:pt x="9809" y="441"/>
                  </a:cubicBezTo>
                  <a:cubicBezTo>
                    <a:pt x="9815" y="441"/>
                    <a:pt x="9818" y="440"/>
                    <a:pt x="9818" y="437"/>
                  </a:cubicBezTo>
                  <a:cubicBezTo>
                    <a:pt x="9696" y="377"/>
                    <a:pt x="9575" y="316"/>
                    <a:pt x="9453" y="285"/>
                  </a:cubicBezTo>
                  <a:cubicBezTo>
                    <a:pt x="9089" y="194"/>
                    <a:pt x="8724" y="103"/>
                    <a:pt x="8359" y="73"/>
                  </a:cubicBezTo>
                  <a:cubicBezTo>
                    <a:pt x="7962" y="24"/>
                    <a:pt x="7564" y="0"/>
                    <a:pt x="7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982525" y="921240"/>
              <a:ext cx="117800" cy="64600"/>
            </a:xfrm>
            <a:custGeom>
              <a:avLst/>
              <a:gdLst/>
              <a:ahLst/>
              <a:cxnLst/>
              <a:rect l="l" t="t" r="r" b="b"/>
              <a:pathLst>
                <a:path w="4712" h="2584" extrusionOk="0">
                  <a:moveTo>
                    <a:pt x="4712" y="0"/>
                  </a:moveTo>
                  <a:cubicBezTo>
                    <a:pt x="4438" y="31"/>
                    <a:pt x="4195" y="91"/>
                    <a:pt x="3922" y="182"/>
                  </a:cubicBezTo>
                  <a:cubicBezTo>
                    <a:pt x="2675" y="547"/>
                    <a:pt x="1551" y="1155"/>
                    <a:pt x="578" y="2006"/>
                  </a:cubicBezTo>
                  <a:cubicBezTo>
                    <a:pt x="335" y="2158"/>
                    <a:pt x="153" y="2371"/>
                    <a:pt x="1" y="2584"/>
                  </a:cubicBezTo>
                  <a:cubicBezTo>
                    <a:pt x="730" y="2037"/>
                    <a:pt x="1460" y="1520"/>
                    <a:pt x="2250" y="1064"/>
                  </a:cubicBezTo>
                  <a:cubicBezTo>
                    <a:pt x="3040" y="669"/>
                    <a:pt x="3861" y="304"/>
                    <a:pt x="4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4700600" y="1271540"/>
              <a:ext cx="827550" cy="797900"/>
            </a:xfrm>
            <a:custGeom>
              <a:avLst/>
              <a:gdLst/>
              <a:ahLst/>
              <a:cxnLst/>
              <a:rect l="l" t="t" r="r" b="b"/>
              <a:pathLst>
                <a:path w="33102" h="31916" extrusionOk="0">
                  <a:moveTo>
                    <a:pt x="14408" y="0"/>
                  </a:moveTo>
                  <a:cubicBezTo>
                    <a:pt x="13496" y="31"/>
                    <a:pt x="12615" y="213"/>
                    <a:pt x="11794" y="517"/>
                  </a:cubicBezTo>
                  <a:cubicBezTo>
                    <a:pt x="10214" y="1064"/>
                    <a:pt x="8785" y="1976"/>
                    <a:pt x="7600" y="3192"/>
                  </a:cubicBezTo>
                  <a:lnTo>
                    <a:pt x="1" y="12159"/>
                  </a:lnTo>
                  <a:lnTo>
                    <a:pt x="7053" y="16688"/>
                  </a:lnTo>
                  <a:lnTo>
                    <a:pt x="9758" y="13861"/>
                  </a:lnTo>
                  <a:lnTo>
                    <a:pt x="10092" y="21247"/>
                  </a:lnTo>
                  <a:lnTo>
                    <a:pt x="8937" y="30305"/>
                  </a:lnTo>
                  <a:lnTo>
                    <a:pt x="26871" y="31916"/>
                  </a:lnTo>
                  <a:cubicBezTo>
                    <a:pt x="26901" y="30670"/>
                    <a:pt x="26536" y="23192"/>
                    <a:pt x="26293" y="18268"/>
                  </a:cubicBezTo>
                  <a:cubicBezTo>
                    <a:pt x="26263" y="17356"/>
                    <a:pt x="27175" y="15745"/>
                    <a:pt x="27144" y="14955"/>
                  </a:cubicBezTo>
                  <a:cubicBezTo>
                    <a:pt x="27099" y="13996"/>
                    <a:pt x="27010" y="13495"/>
                    <a:pt x="26931" y="13234"/>
                  </a:cubicBezTo>
                  <a:lnTo>
                    <a:pt x="26931" y="13234"/>
                  </a:lnTo>
                  <a:lnTo>
                    <a:pt x="27782" y="14834"/>
                  </a:lnTo>
                  <a:lnTo>
                    <a:pt x="33102" y="10092"/>
                  </a:lnTo>
                  <a:lnTo>
                    <a:pt x="28482" y="3830"/>
                  </a:lnTo>
                  <a:cubicBezTo>
                    <a:pt x="26992" y="1855"/>
                    <a:pt x="24773" y="517"/>
                    <a:pt x="22311" y="183"/>
                  </a:cubicBezTo>
                  <a:cubicBezTo>
                    <a:pt x="21612" y="92"/>
                    <a:pt x="21065" y="61"/>
                    <a:pt x="20700" y="0"/>
                  </a:cubicBezTo>
                  <a:cubicBezTo>
                    <a:pt x="19667" y="320"/>
                    <a:pt x="18603" y="479"/>
                    <a:pt x="17543" y="479"/>
                  </a:cubicBezTo>
                  <a:cubicBezTo>
                    <a:pt x="16483" y="479"/>
                    <a:pt x="15427" y="320"/>
                    <a:pt x="14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4876900" y="1538265"/>
              <a:ext cx="133000" cy="150475"/>
            </a:xfrm>
            <a:custGeom>
              <a:avLst/>
              <a:gdLst/>
              <a:ahLst/>
              <a:cxnLst/>
              <a:rect l="l" t="t" r="r" b="b"/>
              <a:pathLst>
                <a:path w="5320" h="6019" extrusionOk="0">
                  <a:moveTo>
                    <a:pt x="5320" y="0"/>
                  </a:moveTo>
                  <a:lnTo>
                    <a:pt x="5320" y="0"/>
                  </a:lnTo>
                  <a:cubicBezTo>
                    <a:pt x="5016" y="243"/>
                    <a:pt x="4742" y="517"/>
                    <a:pt x="4469" y="821"/>
                  </a:cubicBezTo>
                  <a:cubicBezTo>
                    <a:pt x="3982" y="1368"/>
                    <a:pt x="3314" y="2098"/>
                    <a:pt x="2584" y="2949"/>
                  </a:cubicBezTo>
                  <a:cubicBezTo>
                    <a:pt x="1855" y="3769"/>
                    <a:pt x="1186" y="4529"/>
                    <a:pt x="730" y="5107"/>
                  </a:cubicBezTo>
                  <a:cubicBezTo>
                    <a:pt x="456" y="5380"/>
                    <a:pt x="213" y="5684"/>
                    <a:pt x="1" y="6019"/>
                  </a:cubicBezTo>
                  <a:cubicBezTo>
                    <a:pt x="305" y="5775"/>
                    <a:pt x="578" y="5502"/>
                    <a:pt x="821" y="5198"/>
                  </a:cubicBezTo>
                  <a:cubicBezTo>
                    <a:pt x="1308" y="4651"/>
                    <a:pt x="2007" y="3921"/>
                    <a:pt x="2736" y="3070"/>
                  </a:cubicBezTo>
                  <a:cubicBezTo>
                    <a:pt x="3435" y="2250"/>
                    <a:pt x="4104" y="1490"/>
                    <a:pt x="4590" y="912"/>
                  </a:cubicBezTo>
                  <a:cubicBezTo>
                    <a:pt x="4833" y="639"/>
                    <a:pt x="5077" y="335"/>
                    <a:pt x="5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4810800" y="3542090"/>
              <a:ext cx="167200" cy="186400"/>
            </a:xfrm>
            <a:custGeom>
              <a:avLst/>
              <a:gdLst/>
              <a:ahLst/>
              <a:cxnLst/>
              <a:rect l="l" t="t" r="r" b="b"/>
              <a:pathLst>
                <a:path w="6688" h="7456" extrusionOk="0">
                  <a:moveTo>
                    <a:pt x="6687" y="0"/>
                  </a:moveTo>
                  <a:lnTo>
                    <a:pt x="2857" y="304"/>
                  </a:lnTo>
                  <a:lnTo>
                    <a:pt x="2553" y="1946"/>
                  </a:lnTo>
                  <a:cubicBezTo>
                    <a:pt x="1003" y="5928"/>
                    <a:pt x="0" y="7265"/>
                    <a:pt x="821" y="7447"/>
                  </a:cubicBezTo>
                  <a:cubicBezTo>
                    <a:pt x="849" y="7453"/>
                    <a:pt x="879" y="7456"/>
                    <a:pt x="910" y="7456"/>
                  </a:cubicBezTo>
                  <a:cubicBezTo>
                    <a:pt x="2247" y="7456"/>
                    <a:pt x="6079" y="2462"/>
                    <a:pt x="6079" y="2462"/>
                  </a:cubicBezTo>
                  <a:lnTo>
                    <a:pt x="6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4739350" y="1746465"/>
              <a:ext cx="37275" cy="39550"/>
            </a:xfrm>
            <a:custGeom>
              <a:avLst/>
              <a:gdLst/>
              <a:ahLst/>
              <a:cxnLst/>
              <a:rect l="l" t="t" r="r" b="b"/>
              <a:pathLst>
                <a:path w="1491" h="1582" extrusionOk="0">
                  <a:moveTo>
                    <a:pt x="1" y="1"/>
                  </a:moveTo>
                  <a:lnTo>
                    <a:pt x="1" y="1"/>
                  </a:lnTo>
                  <a:cubicBezTo>
                    <a:pt x="153" y="335"/>
                    <a:pt x="396" y="609"/>
                    <a:pt x="700" y="852"/>
                  </a:cubicBezTo>
                  <a:cubicBezTo>
                    <a:pt x="913" y="1125"/>
                    <a:pt x="1186" y="1369"/>
                    <a:pt x="1490" y="1581"/>
                  </a:cubicBezTo>
                  <a:cubicBezTo>
                    <a:pt x="1338" y="1247"/>
                    <a:pt x="1126" y="943"/>
                    <a:pt x="822" y="700"/>
                  </a:cubicBezTo>
                  <a:cubicBezTo>
                    <a:pt x="578" y="426"/>
                    <a:pt x="305" y="18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038750" y="1568665"/>
              <a:ext cx="325275" cy="515975"/>
            </a:xfrm>
            <a:custGeom>
              <a:avLst/>
              <a:gdLst/>
              <a:ahLst/>
              <a:cxnLst/>
              <a:rect l="l" t="t" r="r" b="b"/>
              <a:pathLst>
                <a:path w="13011" h="20639" extrusionOk="0">
                  <a:moveTo>
                    <a:pt x="1034" y="0"/>
                  </a:moveTo>
                  <a:lnTo>
                    <a:pt x="1" y="19453"/>
                  </a:lnTo>
                  <a:lnTo>
                    <a:pt x="13010" y="20639"/>
                  </a:lnTo>
                  <a:lnTo>
                    <a:pt x="12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104875" y="1694740"/>
              <a:ext cx="199100" cy="47200"/>
            </a:xfrm>
            <a:custGeom>
              <a:avLst/>
              <a:gdLst/>
              <a:ahLst/>
              <a:cxnLst/>
              <a:rect l="l" t="t" r="r" b="b"/>
              <a:pathLst>
                <a:path w="7964" h="1888" extrusionOk="0">
                  <a:moveTo>
                    <a:pt x="7960" y="0"/>
                  </a:moveTo>
                  <a:cubicBezTo>
                    <a:pt x="7918" y="0"/>
                    <a:pt x="7531" y="235"/>
                    <a:pt x="6900" y="550"/>
                  </a:cubicBezTo>
                  <a:cubicBezTo>
                    <a:pt x="6019" y="975"/>
                    <a:pt x="5076" y="1279"/>
                    <a:pt x="4134" y="1492"/>
                  </a:cubicBezTo>
                  <a:cubicBezTo>
                    <a:pt x="3364" y="1636"/>
                    <a:pt x="2595" y="1724"/>
                    <a:pt x="1825" y="1724"/>
                  </a:cubicBezTo>
                  <a:cubicBezTo>
                    <a:pt x="1622" y="1724"/>
                    <a:pt x="1419" y="1718"/>
                    <a:pt x="1216" y="1705"/>
                  </a:cubicBezTo>
                  <a:cubicBezTo>
                    <a:pt x="601" y="1680"/>
                    <a:pt x="185" y="1636"/>
                    <a:pt x="49" y="1636"/>
                  </a:cubicBezTo>
                  <a:cubicBezTo>
                    <a:pt x="17" y="1636"/>
                    <a:pt x="0" y="1638"/>
                    <a:pt x="0" y="1644"/>
                  </a:cubicBezTo>
                  <a:cubicBezTo>
                    <a:pt x="91" y="1705"/>
                    <a:pt x="213" y="1735"/>
                    <a:pt x="304" y="1735"/>
                  </a:cubicBezTo>
                  <a:cubicBezTo>
                    <a:pt x="608" y="1796"/>
                    <a:pt x="912" y="1827"/>
                    <a:pt x="1216" y="1857"/>
                  </a:cubicBezTo>
                  <a:cubicBezTo>
                    <a:pt x="1479" y="1877"/>
                    <a:pt x="1742" y="1887"/>
                    <a:pt x="2005" y="1887"/>
                  </a:cubicBezTo>
                  <a:cubicBezTo>
                    <a:pt x="3721" y="1887"/>
                    <a:pt x="5432" y="1462"/>
                    <a:pt x="6961" y="672"/>
                  </a:cubicBezTo>
                  <a:cubicBezTo>
                    <a:pt x="7204" y="520"/>
                    <a:pt x="7478" y="368"/>
                    <a:pt x="7721" y="185"/>
                  </a:cubicBezTo>
                  <a:cubicBezTo>
                    <a:pt x="7873" y="64"/>
                    <a:pt x="7964" y="3"/>
                    <a:pt x="7964" y="3"/>
                  </a:cubicBezTo>
                  <a:cubicBezTo>
                    <a:pt x="7964" y="1"/>
                    <a:pt x="7963" y="0"/>
                    <a:pt x="7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105625" y="1751665"/>
              <a:ext cx="5350" cy="13825"/>
            </a:xfrm>
            <a:custGeom>
              <a:avLst/>
              <a:gdLst/>
              <a:ahLst/>
              <a:cxnLst/>
              <a:rect l="l" t="t" r="r" b="b"/>
              <a:pathLst>
                <a:path w="214" h="553" extrusionOk="0">
                  <a:moveTo>
                    <a:pt x="110" y="1"/>
                  </a:moveTo>
                  <a:cubicBezTo>
                    <a:pt x="104" y="1"/>
                    <a:pt x="98" y="2"/>
                    <a:pt x="92" y="5"/>
                  </a:cubicBezTo>
                  <a:cubicBezTo>
                    <a:pt x="31" y="5"/>
                    <a:pt x="1" y="127"/>
                    <a:pt x="1" y="279"/>
                  </a:cubicBezTo>
                  <a:cubicBezTo>
                    <a:pt x="31" y="431"/>
                    <a:pt x="61" y="553"/>
                    <a:pt x="122" y="553"/>
                  </a:cubicBezTo>
                  <a:cubicBezTo>
                    <a:pt x="183" y="553"/>
                    <a:pt x="213" y="431"/>
                    <a:pt x="213" y="279"/>
                  </a:cubicBezTo>
                  <a:cubicBezTo>
                    <a:pt x="186" y="115"/>
                    <a:pt x="159"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99550" y="1792765"/>
              <a:ext cx="7625" cy="26675"/>
            </a:xfrm>
            <a:custGeom>
              <a:avLst/>
              <a:gdLst/>
              <a:ahLst/>
              <a:cxnLst/>
              <a:rect l="l" t="t" r="r" b="b"/>
              <a:pathLst>
                <a:path w="305" h="1067" extrusionOk="0">
                  <a:moveTo>
                    <a:pt x="238" y="0"/>
                  </a:moveTo>
                  <a:cubicBezTo>
                    <a:pt x="203" y="0"/>
                    <a:pt x="119" y="233"/>
                    <a:pt x="61" y="520"/>
                  </a:cubicBezTo>
                  <a:cubicBezTo>
                    <a:pt x="0" y="793"/>
                    <a:pt x="0" y="1067"/>
                    <a:pt x="61" y="1067"/>
                  </a:cubicBezTo>
                  <a:cubicBezTo>
                    <a:pt x="122" y="1067"/>
                    <a:pt x="213" y="824"/>
                    <a:pt x="244" y="550"/>
                  </a:cubicBezTo>
                  <a:cubicBezTo>
                    <a:pt x="304" y="246"/>
                    <a:pt x="304" y="3"/>
                    <a:pt x="244" y="3"/>
                  </a:cubicBezTo>
                  <a:cubicBezTo>
                    <a:pt x="242" y="1"/>
                    <a:pt x="240" y="0"/>
                    <a:pt x="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5098025" y="1846015"/>
              <a:ext cx="11425" cy="25950"/>
            </a:xfrm>
            <a:custGeom>
              <a:avLst/>
              <a:gdLst/>
              <a:ahLst/>
              <a:cxnLst/>
              <a:rect l="l" t="t" r="r" b="b"/>
              <a:pathLst>
                <a:path w="457" h="1038" extrusionOk="0">
                  <a:moveTo>
                    <a:pt x="92" y="1"/>
                  </a:moveTo>
                  <a:cubicBezTo>
                    <a:pt x="31" y="1"/>
                    <a:pt x="1" y="274"/>
                    <a:pt x="92" y="578"/>
                  </a:cubicBezTo>
                  <a:cubicBezTo>
                    <a:pt x="176" y="860"/>
                    <a:pt x="313" y="1037"/>
                    <a:pt x="381" y="1037"/>
                  </a:cubicBezTo>
                  <a:cubicBezTo>
                    <a:pt x="387" y="1037"/>
                    <a:pt x="391" y="1036"/>
                    <a:pt x="396" y="1034"/>
                  </a:cubicBezTo>
                  <a:cubicBezTo>
                    <a:pt x="457" y="1004"/>
                    <a:pt x="365" y="791"/>
                    <a:pt x="274" y="517"/>
                  </a:cubicBezTo>
                  <a:cubicBezTo>
                    <a:pt x="213" y="24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126150" y="1890215"/>
              <a:ext cx="27375" cy="7575"/>
            </a:xfrm>
            <a:custGeom>
              <a:avLst/>
              <a:gdLst/>
              <a:ahLst/>
              <a:cxnLst/>
              <a:rect l="l" t="t" r="r" b="b"/>
              <a:pathLst>
                <a:path w="1095" h="303" extrusionOk="0">
                  <a:moveTo>
                    <a:pt x="102" y="1"/>
                  </a:moveTo>
                  <a:cubicBezTo>
                    <a:pt x="64" y="1"/>
                    <a:pt x="40" y="8"/>
                    <a:pt x="31" y="26"/>
                  </a:cubicBezTo>
                  <a:cubicBezTo>
                    <a:pt x="0" y="56"/>
                    <a:pt x="213" y="208"/>
                    <a:pt x="517" y="269"/>
                  </a:cubicBezTo>
                  <a:cubicBezTo>
                    <a:pt x="633" y="292"/>
                    <a:pt x="745" y="302"/>
                    <a:pt x="839" y="302"/>
                  </a:cubicBezTo>
                  <a:cubicBezTo>
                    <a:pt x="990" y="302"/>
                    <a:pt x="1095" y="276"/>
                    <a:pt x="1095" y="239"/>
                  </a:cubicBezTo>
                  <a:cubicBezTo>
                    <a:pt x="1095" y="178"/>
                    <a:pt x="851" y="117"/>
                    <a:pt x="578" y="87"/>
                  </a:cubicBezTo>
                  <a:cubicBezTo>
                    <a:pt x="363" y="44"/>
                    <a:pt x="194"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5180100" y="1893140"/>
              <a:ext cx="27375" cy="5325"/>
            </a:xfrm>
            <a:custGeom>
              <a:avLst/>
              <a:gdLst/>
              <a:ahLst/>
              <a:cxnLst/>
              <a:rect l="l" t="t" r="r" b="b"/>
              <a:pathLst>
                <a:path w="1095" h="213" extrusionOk="0">
                  <a:moveTo>
                    <a:pt x="548" y="0"/>
                  </a:moveTo>
                  <a:cubicBezTo>
                    <a:pt x="244" y="0"/>
                    <a:pt x="0" y="61"/>
                    <a:pt x="0" y="122"/>
                  </a:cubicBezTo>
                  <a:cubicBezTo>
                    <a:pt x="0" y="182"/>
                    <a:pt x="244" y="213"/>
                    <a:pt x="548" y="213"/>
                  </a:cubicBezTo>
                  <a:cubicBezTo>
                    <a:pt x="852" y="213"/>
                    <a:pt x="1095" y="152"/>
                    <a:pt x="1095" y="91"/>
                  </a:cubicBezTo>
                  <a:cubicBezTo>
                    <a:pt x="1095" y="30"/>
                    <a:pt x="85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234050" y="1892365"/>
              <a:ext cx="27375" cy="5350"/>
            </a:xfrm>
            <a:custGeom>
              <a:avLst/>
              <a:gdLst/>
              <a:ahLst/>
              <a:cxnLst/>
              <a:rect l="l" t="t" r="r" b="b"/>
              <a:pathLst>
                <a:path w="1095" h="214" extrusionOk="0">
                  <a:moveTo>
                    <a:pt x="548" y="1"/>
                  </a:moveTo>
                  <a:cubicBezTo>
                    <a:pt x="244" y="1"/>
                    <a:pt x="1" y="61"/>
                    <a:pt x="1" y="122"/>
                  </a:cubicBezTo>
                  <a:cubicBezTo>
                    <a:pt x="1" y="183"/>
                    <a:pt x="244" y="213"/>
                    <a:pt x="548" y="213"/>
                  </a:cubicBezTo>
                  <a:cubicBezTo>
                    <a:pt x="852" y="213"/>
                    <a:pt x="1095" y="153"/>
                    <a:pt x="1095" y="92"/>
                  </a:cubicBezTo>
                  <a:cubicBezTo>
                    <a:pt x="1095" y="31"/>
                    <a:pt x="852"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5287250" y="1870340"/>
              <a:ext cx="19025" cy="20325"/>
            </a:xfrm>
            <a:custGeom>
              <a:avLst/>
              <a:gdLst/>
              <a:ahLst/>
              <a:cxnLst/>
              <a:rect l="l" t="t" r="r" b="b"/>
              <a:pathLst>
                <a:path w="761" h="813" extrusionOk="0">
                  <a:moveTo>
                    <a:pt x="730" y="0"/>
                  </a:moveTo>
                  <a:cubicBezTo>
                    <a:pt x="669" y="0"/>
                    <a:pt x="547" y="213"/>
                    <a:pt x="395" y="426"/>
                  </a:cubicBezTo>
                  <a:cubicBezTo>
                    <a:pt x="213" y="608"/>
                    <a:pt x="0" y="730"/>
                    <a:pt x="31" y="790"/>
                  </a:cubicBezTo>
                  <a:cubicBezTo>
                    <a:pt x="31" y="805"/>
                    <a:pt x="48" y="812"/>
                    <a:pt x="76" y="812"/>
                  </a:cubicBezTo>
                  <a:cubicBezTo>
                    <a:pt x="169" y="812"/>
                    <a:pt x="385" y="733"/>
                    <a:pt x="547" y="547"/>
                  </a:cubicBezTo>
                  <a:cubicBezTo>
                    <a:pt x="730" y="274"/>
                    <a:pt x="760" y="0"/>
                    <a:pt x="7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5309275" y="1817140"/>
              <a:ext cx="7625" cy="26625"/>
            </a:xfrm>
            <a:custGeom>
              <a:avLst/>
              <a:gdLst/>
              <a:ahLst/>
              <a:cxnLst/>
              <a:rect l="l" t="t" r="r" b="b"/>
              <a:pathLst>
                <a:path w="305" h="1065" extrusionOk="0">
                  <a:moveTo>
                    <a:pt x="244" y="0"/>
                  </a:moveTo>
                  <a:cubicBezTo>
                    <a:pt x="183" y="0"/>
                    <a:pt x="92" y="244"/>
                    <a:pt x="61" y="517"/>
                  </a:cubicBezTo>
                  <a:cubicBezTo>
                    <a:pt x="1" y="821"/>
                    <a:pt x="31" y="1064"/>
                    <a:pt x="92" y="1064"/>
                  </a:cubicBezTo>
                  <a:cubicBezTo>
                    <a:pt x="122" y="1064"/>
                    <a:pt x="213" y="852"/>
                    <a:pt x="244" y="548"/>
                  </a:cubicBezTo>
                  <a:cubicBezTo>
                    <a:pt x="305" y="244"/>
                    <a:pt x="30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5316125" y="1763890"/>
              <a:ext cx="6100" cy="26675"/>
            </a:xfrm>
            <a:custGeom>
              <a:avLst/>
              <a:gdLst/>
              <a:ahLst/>
              <a:cxnLst/>
              <a:rect l="l" t="t" r="r" b="b"/>
              <a:pathLst>
                <a:path w="244" h="1067" extrusionOk="0">
                  <a:moveTo>
                    <a:pt x="172" y="0"/>
                  </a:moveTo>
                  <a:cubicBezTo>
                    <a:pt x="115" y="0"/>
                    <a:pt x="59" y="233"/>
                    <a:pt x="31" y="520"/>
                  </a:cubicBezTo>
                  <a:cubicBezTo>
                    <a:pt x="0" y="823"/>
                    <a:pt x="31" y="1067"/>
                    <a:pt x="91" y="1067"/>
                  </a:cubicBezTo>
                  <a:cubicBezTo>
                    <a:pt x="152" y="1067"/>
                    <a:pt x="213" y="823"/>
                    <a:pt x="243" y="550"/>
                  </a:cubicBezTo>
                  <a:cubicBezTo>
                    <a:pt x="243" y="246"/>
                    <a:pt x="243" y="3"/>
                    <a:pt x="183" y="3"/>
                  </a:cubicBezTo>
                  <a:cubicBezTo>
                    <a:pt x="179" y="1"/>
                    <a:pt x="176"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5319925" y="1722165"/>
              <a:ext cx="4575" cy="14450"/>
            </a:xfrm>
            <a:custGeom>
              <a:avLst/>
              <a:gdLst/>
              <a:ahLst/>
              <a:cxnLst/>
              <a:rect l="l" t="t" r="r" b="b"/>
              <a:pathLst>
                <a:path w="183" h="578" extrusionOk="0">
                  <a:moveTo>
                    <a:pt x="91" y="0"/>
                  </a:moveTo>
                  <a:cubicBezTo>
                    <a:pt x="31" y="0"/>
                    <a:pt x="0" y="122"/>
                    <a:pt x="0" y="274"/>
                  </a:cubicBezTo>
                  <a:cubicBezTo>
                    <a:pt x="0" y="456"/>
                    <a:pt x="31" y="578"/>
                    <a:pt x="91" y="578"/>
                  </a:cubicBezTo>
                  <a:cubicBezTo>
                    <a:pt x="122" y="578"/>
                    <a:pt x="183" y="456"/>
                    <a:pt x="183" y="304"/>
                  </a:cubicBezTo>
                  <a:cubicBezTo>
                    <a:pt x="183" y="122"/>
                    <a:pt x="152"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4978725" y="1274265"/>
              <a:ext cx="171750" cy="311900"/>
            </a:xfrm>
            <a:custGeom>
              <a:avLst/>
              <a:gdLst/>
              <a:ahLst/>
              <a:cxnLst/>
              <a:rect l="l" t="t" r="r" b="b"/>
              <a:pathLst>
                <a:path w="6870" h="12476" extrusionOk="0">
                  <a:moveTo>
                    <a:pt x="1406" y="1"/>
                  </a:moveTo>
                  <a:cubicBezTo>
                    <a:pt x="945" y="1"/>
                    <a:pt x="321" y="112"/>
                    <a:pt x="1" y="682"/>
                  </a:cubicBezTo>
                  <a:cubicBezTo>
                    <a:pt x="1" y="682"/>
                    <a:pt x="4499" y="1867"/>
                    <a:pt x="4590" y="12475"/>
                  </a:cubicBezTo>
                  <a:lnTo>
                    <a:pt x="6414" y="12475"/>
                  </a:lnTo>
                  <a:cubicBezTo>
                    <a:pt x="6414" y="12475"/>
                    <a:pt x="6870" y="3539"/>
                    <a:pt x="1976" y="43"/>
                  </a:cubicBezTo>
                  <a:cubicBezTo>
                    <a:pt x="1976" y="45"/>
                    <a:pt x="1974" y="45"/>
                    <a:pt x="1969" y="45"/>
                  </a:cubicBezTo>
                  <a:cubicBezTo>
                    <a:pt x="1925" y="45"/>
                    <a:pt x="1698" y="1"/>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5217325" y="1268940"/>
              <a:ext cx="124650" cy="307350"/>
            </a:xfrm>
            <a:custGeom>
              <a:avLst/>
              <a:gdLst/>
              <a:ahLst/>
              <a:cxnLst/>
              <a:rect l="l" t="t" r="r" b="b"/>
              <a:pathLst>
                <a:path w="4986" h="12294" extrusionOk="0">
                  <a:moveTo>
                    <a:pt x="734" y="1"/>
                  </a:moveTo>
                  <a:cubicBezTo>
                    <a:pt x="485" y="1"/>
                    <a:pt x="237" y="45"/>
                    <a:pt x="1" y="135"/>
                  </a:cubicBezTo>
                  <a:cubicBezTo>
                    <a:pt x="1" y="135"/>
                    <a:pt x="3223" y="1655"/>
                    <a:pt x="3284" y="12293"/>
                  </a:cubicBezTo>
                  <a:lnTo>
                    <a:pt x="4834" y="12293"/>
                  </a:lnTo>
                  <a:cubicBezTo>
                    <a:pt x="4834" y="12293"/>
                    <a:pt x="4986" y="2354"/>
                    <a:pt x="1946" y="378"/>
                  </a:cubicBezTo>
                  <a:cubicBezTo>
                    <a:pt x="1582" y="129"/>
                    <a:pt x="1158" y="1"/>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5090425" y="1565615"/>
              <a:ext cx="50950" cy="41050"/>
            </a:xfrm>
            <a:custGeom>
              <a:avLst/>
              <a:gdLst/>
              <a:ahLst/>
              <a:cxnLst/>
              <a:rect l="l" t="t" r="r" b="b"/>
              <a:pathLst>
                <a:path w="2038" h="1642" extrusionOk="0">
                  <a:moveTo>
                    <a:pt x="1916" y="1"/>
                  </a:moveTo>
                  <a:cubicBezTo>
                    <a:pt x="1916" y="213"/>
                    <a:pt x="1885" y="396"/>
                    <a:pt x="1916" y="608"/>
                  </a:cubicBezTo>
                  <a:cubicBezTo>
                    <a:pt x="1885" y="791"/>
                    <a:pt x="1824" y="1004"/>
                    <a:pt x="1703" y="1156"/>
                  </a:cubicBezTo>
                  <a:cubicBezTo>
                    <a:pt x="1508" y="1335"/>
                    <a:pt x="1260" y="1427"/>
                    <a:pt x="1016" y="1427"/>
                  </a:cubicBezTo>
                  <a:cubicBezTo>
                    <a:pt x="804" y="1427"/>
                    <a:pt x="596" y="1358"/>
                    <a:pt x="426" y="1216"/>
                  </a:cubicBezTo>
                  <a:cubicBezTo>
                    <a:pt x="274" y="1064"/>
                    <a:pt x="214" y="852"/>
                    <a:pt x="183" y="669"/>
                  </a:cubicBezTo>
                  <a:cubicBezTo>
                    <a:pt x="183" y="456"/>
                    <a:pt x="153" y="274"/>
                    <a:pt x="122" y="61"/>
                  </a:cubicBezTo>
                  <a:cubicBezTo>
                    <a:pt x="31" y="274"/>
                    <a:pt x="1" y="456"/>
                    <a:pt x="31" y="669"/>
                  </a:cubicBezTo>
                  <a:cubicBezTo>
                    <a:pt x="62" y="912"/>
                    <a:pt x="122" y="1125"/>
                    <a:pt x="274" y="1338"/>
                  </a:cubicBezTo>
                  <a:cubicBezTo>
                    <a:pt x="487" y="1551"/>
                    <a:pt x="791" y="1642"/>
                    <a:pt x="1065" y="1642"/>
                  </a:cubicBezTo>
                  <a:cubicBezTo>
                    <a:pt x="1369" y="1642"/>
                    <a:pt x="1642" y="1490"/>
                    <a:pt x="1824" y="1277"/>
                  </a:cubicBezTo>
                  <a:cubicBezTo>
                    <a:pt x="1976" y="1064"/>
                    <a:pt x="2037" y="852"/>
                    <a:pt x="2037" y="608"/>
                  </a:cubicBezTo>
                  <a:cubicBezTo>
                    <a:pt x="2037" y="396"/>
                    <a:pt x="2007" y="183"/>
                    <a:pt x="1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5107900" y="1572590"/>
              <a:ext cx="16750" cy="14325"/>
            </a:xfrm>
            <a:custGeom>
              <a:avLst/>
              <a:gdLst/>
              <a:ahLst/>
              <a:cxnLst/>
              <a:rect l="l" t="t" r="r" b="b"/>
              <a:pathLst>
                <a:path w="670" h="573" extrusionOk="0">
                  <a:moveTo>
                    <a:pt x="246" y="1"/>
                  </a:moveTo>
                  <a:cubicBezTo>
                    <a:pt x="206" y="1"/>
                    <a:pt x="134" y="27"/>
                    <a:pt x="62" y="117"/>
                  </a:cubicBezTo>
                  <a:cubicBezTo>
                    <a:pt x="1" y="208"/>
                    <a:pt x="1" y="329"/>
                    <a:pt x="62" y="421"/>
                  </a:cubicBezTo>
                  <a:cubicBezTo>
                    <a:pt x="127" y="525"/>
                    <a:pt x="236" y="573"/>
                    <a:pt x="345" y="573"/>
                  </a:cubicBezTo>
                  <a:cubicBezTo>
                    <a:pt x="490" y="573"/>
                    <a:pt x="635" y="486"/>
                    <a:pt x="670" y="329"/>
                  </a:cubicBezTo>
                  <a:cubicBezTo>
                    <a:pt x="670" y="208"/>
                    <a:pt x="639" y="117"/>
                    <a:pt x="548" y="56"/>
                  </a:cubicBezTo>
                  <a:cubicBezTo>
                    <a:pt x="500" y="20"/>
                    <a:pt x="457" y="8"/>
                    <a:pt x="423" y="8"/>
                  </a:cubicBezTo>
                  <a:cubicBezTo>
                    <a:pt x="369" y="8"/>
                    <a:pt x="335" y="37"/>
                    <a:pt x="335" y="56"/>
                  </a:cubicBezTo>
                  <a:cubicBezTo>
                    <a:pt x="335" y="56"/>
                    <a:pt x="396" y="86"/>
                    <a:pt x="457" y="147"/>
                  </a:cubicBezTo>
                  <a:cubicBezTo>
                    <a:pt x="487" y="177"/>
                    <a:pt x="487" y="238"/>
                    <a:pt x="487" y="269"/>
                  </a:cubicBezTo>
                  <a:cubicBezTo>
                    <a:pt x="457" y="329"/>
                    <a:pt x="426" y="360"/>
                    <a:pt x="366" y="390"/>
                  </a:cubicBezTo>
                  <a:cubicBezTo>
                    <a:pt x="305" y="390"/>
                    <a:pt x="244" y="360"/>
                    <a:pt x="214" y="329"/>
                  </a:cubicBezTo>
                  <a:cubicBezTo>
                    <a:pt x="183" y="269"/>
                    <a:pt x="183" y="238"/>
                    <a:pt x="183" y="177"/>
                  </a:cubicBezTo>
                  <a:cubicBezTo>
                    <a:pt x="214" y="86"/>
                    <a:pt x="274" y="56"/>
                    <a:pt x="274" y="26"/>
                  </a:cubicBezTo>
                  <a:cubicBezTo>
                    <a:pt x="287" y="13"/>
                    <a:pt x="274"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5297125" y="1565615"/>
              <a:ext cx="44850" cy="36625"/>
            </a:xfrm>
            <a:custGeom>
              <a:avLst/>
              <a:gdLst/>
              <a:ahLst/>
              <a:cxnLst/>
              <a:rect l="l" t="t" r="r" b="b"/>
              <a:pathLst>
                <a:path w="1794" h="1465" extrusionOk="0">
                  <a:moveTo>
                    <a:pt x="1672" y="1"/>
                  </a:moveTo>
                  <a:cubicBezTo>
                    <a:pt x="1642" y="1"/>
                    <a:pt x="1672" y="183"/>
                    <a:pt x="1642" y="487"/>
                  </a:cubicBezTo>
                  <a:cubicBezTo>
                    <a:pt x="1611" y="639"/>
                    <a:pt x="1520" y="821"/>
                    <a:pt x="1429" y="943"/>
                  </a:cubicBezTo>
                  <a:cubicBezTo>
                    <a:pt x="1307" y="1125"/>
                    <a:pt x="1125" y="1216"/>
                    <a:pt x="943" y="1247"/>
                  </a:cubicBezTo>
                  <a:cubicBezTo>
                    <a:pt x="907" y="1252"/>
                    <a:pt x="873" y="1254"/>
                    <a:pt x="839" y="1254"/>
                  </a:cubicBezTo>
                  <a:cubicBezTo>
                    <a:pt x="671" y="1254"/>
                    <a:pt x="527" y="1191"/>
                    <a:pt x="426" y="1064"/>
                  </a:cubicBezTo>
                  <a:cubicBezTo>
                    <a:pt x="304" y="912"/>
                    <a:pt x="244" y="760"/>
                    <a:pt x="213" y="608"/>
                  </a:cubicBezTo>
                  <a:cubicBezTo>
                    <a:pt x="152" y="305"/>
                    <a:pt x="122" y="122"/>
                    <a:pt x="92" y="122"/>
                  </a:cubicBezTo>
                  <a:cubicBezTo>
                    <a:pt x="0" y="456"/>
                    <a:pt x="61" y="852"/>
                    <a:pt x="274" y="1186"/>
                  </a:cubicBezTo>
                  <a:cubicBezTo>
                    <a:pt x="410" y="1350"/>
                    <a:pt x="644" y="1464"/>
                    <a:pt x="888" y="1464"/>
                  </a:cubicBezTo>
                  <a:cubicBezTo>
                    <a:pt x="917" y="1464"/>
                    <a:pt x="945" y="1463"/>
                    <a:pt x="973" y="1460"/>
                  </a:cubicBezTo>
                  <a:cubicBezTo>
                    <a:pt x="1216" y="1429"/>
                    <a:pt x="1429" y="1277"/>
                    <a:pt x="1581" y="1064"/>
                  </a:cubicBezTo>
                  <a:cubicBezTo>
                    <a:pt x="1703" y="912"/>
                    <a:pt x="1763" y="700"/>
                    <a:pt x="1763" y="517"/>
                  </a:cubicBezTo>
                  <a:cubicBezTo>
                    <a:pt x="1794" y="183"/>
                    <a:pt x="1703" y="1"/>
                    <a:pt x="1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5313850" y="1569415"/>
              <a:ext cx="15975" cy="15425"/>
            </a:xfrm>
            <a:custGeom>
              <a:avLst/>
              <a:gdLst/>
              <a:ahLst/>
              <a:cxnLst/>
              <a:rect l="l" t="t" r="r" b="b"/>
              <a:pathLst>
                <a:path w="639" h="617" extrusionOk="0">
                  <a:moveTo>
                    <a:pt x="365" y="1"/>
                  </a:moveTo>
                  <a:cubicBezTo>
                    <a:pt x="213" y="1"/>
                    <a:pt x="122" y="92"/>
                    <a:pt x="152" y="92"/>
                  </a:cubicBezTo>
                  <a:cubicBezTo>
                    <a:pt x="152" y="122"/>
                    <a:pt x="243" y="92"/>
                    <a:pt x="334" y="153"/>
                  </a:cubicBezTo>
                  <a:cubicBezTo>
                    <a:pt x="365" y="153"/>
                    <a:pt x="395" y="213"/>
                    <a:pt x="426" y="244"/>
                  </a:cubicBezTo>
                  <a:cubicBezTo>
                    <a:pt x="426" y="304"/>
                    <a:pt x="395" y="365"/>
                    <a:pt x="365" y="396"/>
                  </a:cubicBezTo>
                  <a:cubicBezTo>
                    <a:pt x="334" y="411"/>
                    <a:pt x="312" y="418"/>
                    <a:pt x="289" y="418"/>
                  </a:cubicBezTo>
                  <a:cubicBezTo>
                    <a:pt x="266" y="418"/>
                    <a:pt x="243" y="411"/>
                    <a:pt x="213" y="396"/>
                  </a:cubicBezTo>
                  <a:cubicBezTo>
                    <a:pt x="182" y="365"/>
                    <a:pt x="152" y="335"/>
                    <a:pt x="152" y="274"/>
                  </a:cubicBezTo>
                  <a:cubicBezTo>
                    <a:pt x="122" y="183"/>
                    <a:pt x="182" y="122"/>
                    <a:pt x="182" y="122"/>
                  </a:cubicBezTo>
                  <a:cubicBezTo>
                    <a:pt x="176" y="115"/>
                    <a:pt x="164" y="112"/>
                    <a:pt x="150" y="112"/>
                  </a:cubicBezTo>
                  <a:cubicBezTo>
                    <a:pt x="102" y="112"/>
                    <a:pt x="24" y="156"/>
                    <a:pt x="0" y="274"/>
                  </a:cubicBezTo>
                  <a:cubicBezTo>
                    <a:pt x="0" y="396"/>
                    <a:pt x="30" y="487"/>
                    <a:pt x="122" y="548"/>
                  </a:cubicBezTo>
                  <a:cubicBezTo>
                    <a:pt x="182" y="593"/>
                    <a:pt x="243" y="616"/>
                    <a:pt x="304" y="616"/>
                  </a:cubicBezTo>
                  <a:cubicBezTo>
                    <a:pt x="365" y="616"/>
                    <a:pt x="426" y="593"/>
                    <a:pt x="486" y="548"/>
                  </a:cubicBezTo>
                  <a:cubicBezTo>
                    <a:pt x="578" y="456"/>
                    <a:pt x="638" y="335"/>
                    <a:pt x="578" y="213"/>
                  </a:cubicBezTo>
                  <a:cubicBezTo>
                    <a:pt x="547" y="92"/>
                    <a:pt x="456" y="3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5104875" y="2069415"/>
              <a:ext cx="565375" cy="1087425"/>
            </a:xfrm>
            <a:custGeom>
              <a:avLst/>
              <a:gdLst/>
              <a:ahLst/>
              <a:cxnLst/>
              <a:rect l="l" t="t" r="r" b="b"/>
              <a:pathLst>
                <a:path w="22615" h="43497" extrusionOk="0">
                  <a:moveTo>
                    <a:pt x="456" y="1"/>
                  </a:moveTo>
                  <a:lnTo>
                    <a:pt x="0" y="5594"/>
                  </a:lnTo>
                  <a:lnTo>
                    <a:pt x="11216" y="19180"/>
                  </a:lnTo>
                  <a:cubicBezTo>
                    <a:pt x="11824" y="20001"/>
                    <a:pt x="11885" y="21126"/>
                    <a:pt x="11429" y="22038"/>
                  </a:cubicBezTo>
                  <a:lnTo>
                    <a:pt x="2766" y="38907"/>
                  </a:lnTo>
                  <a:lnTo>
                    <a:pt x="11459" y="43497"/>
                  </a:lnTo>
                  <a:lnTo>
                    <a:pt x="22068" y="21642"/>
                  </a:lnTo>
                  <a:cubicBezTo>
                    <a:pt x="22615" y="20761"/>
                    <a:pt x="22615" y="19697"/>
                    <a:pt x="22068" y="18816"/>
                  </a:cubicBezTo>
                  <a:lnTo>
                    <a:pt x="10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4785725" y="2007115"/>
              <a:ext cx="421000" cy="1566150"/>
            </a:xfrm>
            <a:custGeom>
              <a:avLst/>
              <a:gdLst/>
              <a:ahLst/>
              <a:cxnLst/>
              <a:rect l="l" t="t" r="r" b="b"/>
              <a:pathLst>
                <a:path w="16840" h="62646" extrusionOk="0">
                  <a:moveTo>
                    <a:pt x="5502" y="0"/>
                  </a:moveTo>
                  <a:lnTo>
                    <a:pt x="0" y="62646"/>
                  </a:lnTo>
                  <a:lnTo>
                    <a:pt x="9119" y="62646"/>
                  </a:lnTo>
                  <a:lnTo>
                    <a:pt x="16839" y="9484"/>
                  </a:lnTo>
                  <a:lnTo>
                    <a:pt x="16748" y="1915"/>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4948325" y="2075490"/>
              <a:ext cx="94250" cy="61850"/>
            </a:xfrm>
            <a:custGeom>
              <a:avLst/>
              <a:gdLst/>
              <a:ahLst/>
              <a:cxnLst/>
              <a:rect l="l" t="t" r="r" b="b"/>
              <a:pathLst>
                <a:path w="3770" h="2474" extrusionOk="0">
                  <a:moveTo>
                    <a:pt x="3770" y="1"/>
                  </a:moveTo>
                  <a:cubicBezTo>
                    <a:pt x="3739" y="1"/>
                    <a:pt x="3679" y="275"/>
                    <a:pt x="3435" y="639"/>
                  </a:cubicBezTo>
                  <a:cubicBezTo>
                    <a:pt x="3162" y="1126"/>
                    <a:pt x="2767" y="1551"/>
                    <a:pt x="2280" y="1855"/>
                  </a:cubicBezTo>
                  <a:cubicBezTo>
                    <a:pt x="1824" y="2129"/>
                    <a:pt x="1277" y="2311"/>
                    <a:pt x="700" y="2341"/>
                  </a:cubicBezTo>
                  <a:cubicBezTo>
                    <a:pt x="416" y="2341"/>
                    <a:pt x="200" y="2328"/>
                    <a:pt x="87" y="2328"/>
                  </a:cubicBezTo>
                  <a:cubicBezTo>
                    <a:pt x="31" y="2328"/>
                    <a:pt x="1" y="2331"/>
                    <a:pt x="1" y="2341"/>
                  </a:cubicBezTo>
                  <a:cubicBezTo>
                    <a:pt x="163" y="2434"/>
                    <a:pt x="344" y="2474"/>
                    <a:pt x="542" y="2474"/>
                  </a:cubicBezTo>
                  <a:cubicBezTo>
                    <a:pt x="603" y="2474"/>
                    <a:pt x="666" y="2470"/>
                    <a:pt x="730" y="2463"/>
                  </a:cubicBezTo>
                  <a:cubicBezTo>
                    <a:pt x="755" y="2464"/>
                    <a:pt x="780" y="2464"/>
                    <a:pt x="805" y="2464"/>
                  </a:cubicBezTo>
                  <a:cubicBezTo>
                    <a:pt x="1962" y="2464"/>
                    <a:pt x="3051" y="1771"/>
                    <a:pt x="3557" y="700"/>
                  </a:cubicBezTo>
                  <a:cubicBezTo>
                    <a:pt x="3679" y="487"/>
                    <a:pt x="3770" y="244"/>
                    <a:pt x="3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4992400" y="3525265"/>
              <a:ext cx="5350" cy="13800"/>
            </a:xfrm>
            <a:custGeom>
              <a:avLst/>
              <a:gdLst/>
              <a:ahLst/>
              <a:cxnLst/>
              <a:rect l="l" t="t" r="r" b="b"/>
              <a:pathLst>
                <a:path w="214" h="552" extrusionOk="0">
                  <a:moveTo>
                    <a:pt x="134" y="0"/>
                  </a:moveTo>
                  <a:cubicBezTo>
                    <a:pt x="80" y="0"/>
                    <a:pt x="28" y="115"/>
                    <a:pt x="1" y="278"/>
                  </a:cubicBezTo>
                  <a:cubicBezTo>
                    <a:pt x="1" y="430"/>
                    <a:pt x="31" y="552"/>
                    <a:pt x="92" y="552"/>
                  </a:cubicBezTo>
                  <a:cubicBezTo>
                    <a:pt x="122" y="552"/>
                    <a:pt x="183" y="430"/>
                    <a:pt x="213" y="278"/>
                  </a:cubicBezTo>
                  <a:cubicBezTo>
                    <a:pt x="213" y="126"/>
                    <a:pt x="183" y="5"/>
                    <a:pt x="153" y="5"/>
                  </a:cubicBezTo>
                  <a:cubicBezTo>
                    <a:pt x="146" y="2"/>
                    <a:pt x="140"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4996975" y="3468390"/>
              <a:ext cx="6850" cy="28200"/>
            </a:xfrm>
            <a:custGeom>
              <a:avLst/>
              <a:gdLst/>
              <a:ahLst/>
              <a:cxnLst/>
              <a:rect l="l" t="t" r="r" b="b"/>
              <a:pathLst>
                <a:path w="274" h="1128" extrusionOk="0">
                  <a:moveTo>
                    <a:pt x="213" y="0"/>
                  </a:moveTo>
                  <a:cubicBezTo>
                    <a:pt x="152" y="0"/>
                    <a:pt x="91" y="243"/>
                    <a:pt x="61" y="547"/>
                  </a:cubicBezTo>
                  <a:cubicBezTo>
                    <a:pt x="0" y="851"/>
                    <a:pt x="30" y="1125"/>
                    <a:pt x="91" y="1125"/>
                  </a:cubicBezTo>
                  <a:cubicBezTo>
                    <a:pt x="94" y="1126"/>
                    <a:pt x="97" y="1127"/>
                    <a:pt x="101" y="1127"/>
                  </a:cubicBezTo>
                  <a:cubicBezTo>
                    <a:pt x="158" y="1127"/>
                    <a:pt x="214" y="866"/>
                    <a:pt x="243" y="578"/>
                  </a:cubicBezTo>
                  <a:cubicBezTo>
                    <a:pt x="274" y="274"/>
                    <a:pt x="27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5003800" y="3412090"/>
              <a:ext cx="6100" cy="28200"/>
            </a:xfrm>
            <a:custGeom>
              <a:avLst/>
              <a:gdLst/>
              <a:ahLst/>
              <a:cxnLst/>
              <a:rect l="l" t="t" r="r" b="b"/>
              <a:pathLst>
                <a:path w="244" h="1128" extrusionOk="0">
                  <a:moveTo>
                    <a:pt x="174" y="0"/>
                  </a:moveTo>
                  <a:cubicBezTo>
                    <a:pt x="116" y="0"/>
                    <a:pt x="60" y="262"/>
                    <a:pt x="31" y="550"/>
                  </a:cubicBezTo>
                  <a:cubicBezTo>
                    <a:pt x="1" y="854"/>
                    <a:pt x="1" y="1097"/>
                    <a:pt x="61" y="1127"/>
                  </a:cubicBezTo>
                  <a:cubicBezTo>
                    <a:pt x="122" y="1127"/>
                    <a:pt x="183" y="884"/>
                    <a:pt x="213" y="580"/>
                  </a:cubicBezTo>
                  <a:cubicBezTo>
                    <a:pt x="244" y="246"/>
                    <a:pt x="244" y="3"/>
                    <a:pt x="183" y="3"/>
                  </a:cubicBezTo>
                  <a:cubicBezTo>
                    <a:pt x="180" y="1"/>
                    <a:pt x="177" y="0"/>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5009875" y="3355165"/>
              <a:ext cx="6875" cy="28200"/>
            </a:xfrm>
            <a:custGeom>
              <a:avLst/>
              <a:gdLst/>
              <a:ahLst/>
              <a:cxnLst/>
              <a:rect l="l" t="t" r="r" b="b"/>
              <a:pathLst>
                <a:path w="275" h="1128" extrusionOk="0">
                  <a:moveTo>
                    <a:pt x="214" y="0"/>
                  </a:moveTo>
                  <a:cubicBezTo>
                    <a:pt x="153" y="0"/>
                    <a:pt x="62" y="243"/>
                    <a:pt x="31" y="547"/>
                  </a:cubicBezTo>
                  <a:cubicBezTo>
                    <a:pt x="1" y="882"/>
                    <a:pt x="1" y="1125"/>
                    <a:pt x="62" y="1125"/>
                  </a:cubicBezTo>
                  <a:cubicBezTo>
                    <a:pt x="65" y="1126"/>
                    <a:pt x="68" y="1127"/>
                    <a:pt x="71" y="1127"/>
                  </a:cubicBezTo>
                  <a:cubicBezTo>
                    <a:pt x="132" y="1127"/>
                    <a:pt x="215" y="866"/>
                    <a:pt x="244" y="578"/>
                  </a:cubicBezTo>
                  <a:cubicBezTo>
                    <a:pt x="274" y="274"/>
                    <a:pt x="244"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016725" y="3298915"/>
              <a:ext cx="6850" cy="28150"/>
            </a:xfrm>
            <a:custGeom>
              <a:avLst/>
              <a:gdLst/>
              <a:ahLst/>
              <a:cxnLst/>
              <a:rect l="l" t="t" r="r" b="b"/>
              <a:pathLst>
                <a:path w="274" h="1126" extrusionOk="0">
                  <a:moveTo>
                    <a:pt x="183" y="1"/>
                  </a:moveTo>
                  <a:cubicBezTo>
                    <a:pt x="152" y="1"/>
                    <a:pt x="61" y="244"/>
                    <a:pt x="31" y="548"/>
                  </a:cubicBezTo>
                  <a:cubicBezTo>
                    <a:pt x="0" y="882"/>
                    <a:pt x="0" y="1126"/>
                    <a:pt x="61" y="1126"/>
                  </a:cubicBezTo>
                  <a:cubicBezTo>
                    <a:pt x="122" y="1126"/>
                    <a:pt x="183" y="882"/>
                    <a:pt x="213" y="578"/>
                  </a:cubicBezTo>
                  <a:cubicBezTo>
                    <a:pt x="274" y="274"/>
                    <a:pt x="24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5023550" y="3241940"/>
              <a:ext cx="6875" cy="28200"/>
            </a:xfrm>
            <a:custGeom>
              <a:avLst/>
              <a:gdLst/>
              <a:ahLst/>
              <a:cxnLst/>
              <a:rect l="l" t="t" r="r" b="b"/>
              <a:pathLst>
                <a:path w="275" h="1128" extrusionOk="0">
                  <a:moveTo>
                    <a:pt x="214" y="0"/>
                  </a:moveTo>
                  <a:cubicBezTo>
                    <a:pt x="153" y="0"/>
                    <a:pt x="62" y="243"/>
                    <a:pt x="31" y="547"/>
                  </a:cubicBezTo>
                  <a:cubicBezTo>
                    <a:pt x="1" y="851"/>
                    <a:pt x="1" y="1125"/>
                    <a:pt x="62" y="1125"/>
                  </a:cubicBezTo>
                  <a:cubicBezTo>
                    <a:pt x="65" y="1126"/>
                    <a:pt x="68" y="1127"/>
                    <a:pt x="71" y="1127"/>
                  </a:cubicBezTo>
                  <a:cubicBezTo>
                    <a:pt x="129" y="1127"/>
                    <a:pt x="186" y="866"/>
                    <a:pt x="244" y="578"/>
                  </a:cubicBezTo>
                  <a:cubicBezTo>
                    <a:pt x="274" y="274"/>
                    <a:pt x="244"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5030400" y="3185690"/>
              <a:ext cx="6875" cy="28150"/>
            </a:xfrm>
            <a:custGeom>
              <a:avLst/>
              <a:gdLst/>
              <a:ahLst/>
              <a:cxnLst/>
              <a:rect l="l" t="t" r="r" b="b"/>
              <a:pathLst>
                <a:path w="275" h="1126" extrusionOk="0">
                  <a:moveTo>
                    <a:pt x="213" y="1"/>
                  </a:moveTo>
                  <a:cubicBezTo>
                    <a:pt x="152" y="1"/>
                    <a:pt x="61" y="244"/>
                    <a:pt x="31" y="548"/>
                  </a:cubicBezTo>
                  <a:cubicBezTo>
                    <a:pt x="0" y="852"/>
                    <a:pt x="0" y="1126"/>
                    <a:pt x="61" y="1126"/>
                  </a:cubicBezTo>
                  <a:cubicBezTo>
                    <a:pt x="122" y="1126"/>
                    <a:pt x="183" y="882"/>
                    <a:pt x="244" y="578"/>
                  </a:cubicBezTo>
                  <a:cubicBezTo>
                    <a:pt x="274" y="274"/>
                    <a:pt x="274"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p:nvPr/>
          </p:nvSpPr>
          <p:spPr>
            <a:xfrm>
              <a:off x="5037250" y="3129415"/>
              <a:ext cx="6850" cy="28200"/>
            </a:xfrm>
            <a:custGeom>
              <a:avLst/>
              <a:gdLst/>
              <a:ahLst/>
              <a:cxnLst/>
              <a:rect l="l" t="t" r="r" b="b"/>
              <a:pathLst>
                <a:path w="274" h="1128" extrusionOk="0">
                  <a:moveTo>
                    <a:pt x="202" y="0"/>
                  </a:moveTo>
                  <a:cubicBezTo>
                    <a:pt x="145" y="0"/>
                    <a:pt x="90" y="234"/>
                    <a:pt x="61" y="550"/>
                  </a:cubicBezTo>
                  <a:cubicBezTo>
                    <a:pt x="0" y="854"/>
                    <a:pt x="30" y="1097"/>
                    <a:pt x="61" y="1127"/>
                  </a:cubicBezTo>
                  <a:cubicBezTo>
                    <a:pt x="122" y="1127"/>
                    <a:pt x="213" y="884"/>
                    <a:pt x="243" y="580"/>
                  </a:cubicBezTo>
                  <a:cubicBezTo>
                    <a:pt x="274" y="246"/>
                    <a:pt x="274" y="3"/>
                    <a:pt x="213" y="3"/>
                  </a:cubicBezTo>
                  <a:cubicBezTo>
                    <a:pt x="209" y="1"/>
                    <a:pt x="206"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p:nvPr/>
          </p:nvSpPr>
          <p:spPr>
            <a:xfrm>
              <a:off x="5044825" y="3072465"/>
              <a:ext cx="6875" cy="28200"/>
            </a:xfrm>
            <a:custGeom>
              <a:avLst/>
              <a:gdLst/>
              <a:ahLst/>
              <a:cxnLst/>
              <a:rect l="l" t="t" r="r" b="b"/>
              <a:pathLst>
                <a:path w="275" h="1128" extrusionOk="0">
                  <a:moveTo>
                    <a:pt x="214" y="1"/>
                  </a:moveTo>
                  <a:cubicBezTo>
                    <a:pt x="153" y="1"/>
                    <a:pt x="62" y="244"/>
                    <a:pt x="31" y="548"/>
                  </a:cubicBezTo>
                  <a:cubicBezTo>
                    <a:pt x="1" y="882"/>
                    <a:pt x="1" y="1126"/>
                    <a:pt x="62" y="1126"/>
                  </a:cubicBezTo>
                  <a:cubicBezTo>
                    <a:pt x="65" y="1127"/>
                    <a:pt x="68" y="1128"/>
                    <a:pt x="71" y="1128"/>
                  </a:cubicBezTo>
                  <a:cubicBezTo>
                    <a:pt x="129" y="1128"/>
                    <a:pt x="186" y="867"/>
                    <a:pt x="244" y="578"/>
                  </a:cubicBezTo>
                  <a:cubicBezTo>
                    <a:pt x="275" y="275"/>
                    <a:pt x="275"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5052425" y="3016240"/>
              <a:ext cx="6875" cy="28150"/>
            </a:xfrm>
            <a:custGeom>
              <a:avLst/>
              <a:gdLst/>
              <a:ahLst/>
              <a:cxnLst/>
              <a:rect l="l" t="t" r="r" b="b"/>
              <a:pathLst>
                <a:path w="275" h="1126" extrusionOk="0">
                  <a:moveTo>
                    <a:pt x="214" y="1"/>
                  </a:moveTo>
                  <a:cubicBezTo>
                    <a:pt x="153" y="1"/>
                    <a:pt x="62" y="244"/>
                    <a:pt x="31" y="548"/>
                  </a:cubicBezTo>
                  <a:cubicBezTo>
                    <a:pt x="1" y="852"/>
                    <a:pt x="1" y="1125"/>
                    <a:pt x="62" y="1125"/>
                  </a:cubicBezTo>
                  <a:cubicBezTo>
                    <a:pt x="123" y="1125"/>
                    <a:pt x="183" y="882"/>
                    <a:pt x="244" y="578"/>
                  </a:cubicBezTo>
                  <a:cubicBezTo>
                    <a:pt x="275" y="274"/>
                    <a:pt x="275"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5060025" y="2959965"/>
              <a:ext cx="6875" cy="28200"/>
            </a:xfrm>
            <a:custGeom>
              <a:avLst/>
              <a:gdLst/>
              <a:ahLst/>
              <a:cxnLst/>
              <a:rect l="l" t="t" r="r" b="b"/>
              <a:pathLst>
                <a:path w="275" h="1128" extrusionOk="0">
                  <a:moveTo>
                    <a:pt x="204" y="0"/>
                  </a:moveTo>
                  <a:cubicBezTo>
                    <a:pt x="147" y="0"/>
                    <a:pt x="89" y="261"/>
                    <a:pt x="31" y="550"/>
                  </a:cubicBezTo>
                  <a:cubicBezTo>
                    <a:pt x="1" y="854"/>
                    <a:pt x="1" y="1097"/>
                    <a:pt x="62" y="1127"/>
                  </a:cubicBezTo>
                  <a:cubicBezTo>
                    <a:pt x="122" y="1127"/>
                    <a:pt x="183" y="884"/>
                    <a:pt x="244" y="580"/>
                  </a:cubicBezTo>
                  <a:cubicBezTo>
                    <a:pt x="274" y="246"/>
                    <a:pt x="274" y="2"/>
                    <a:pt x="214" y="2"/>
                  </a:cubicBezTo>
                  <a:cubicBezTo>
                    <a:pt x="211" y="1"/>
                    <a:pt x="207"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5067625" y="2903015"/>
              <a:ext cx="6875" cy="28900"/>
            </a:xfrm>
            <a:custGeom>
              <a:avLst/>
              <a:gdLst/>
              <a:ahLst/>
              <a:cxnLst/>
              <a:rect l="l" t="t" r="r" b="b"/>
              <a:pathLst>
                <a:path w="275" h="1156" extrusionOk="0">
                  <a:moveTo>
                    <a:pt x="214" y="1"/>
                  </a:moveTo>
                  <a:cubicBezTo>
                    <a:pt x="183" y="1"/>
                    <a:pt x="122" y="244"/>
                    <a:pt x="62" y="578"/>
                  </a:cubicBezTo>
                  <a:cubicBezTo>
                    <a:pt x="1" y="882"/>
                    <a:pt x="1" y="1125"/>
                    <a:pt x="62" y="1156"/>
                  </a:cubicBezTo>
                  <a:cubicBezTo>
                    <a:pt x="92" y="1156"/>
                    <a:pt x="153" y="913"/>
                    <a:pt x="214" y="578"/>
                  </a:cubicBezTo>
                  <a:cubicBezTo>
                    <a:pt x="274" y="274"/>
                    <a:pt x="27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5075225" y="2846790"/>
              <a:ext cx="7625" cy="28200"/>
            </a:xfrm>
            <a:custGeom>
              <a:avLst/>
              <a:gdLst/>
              <a:ahLst/>
              <a:cxnLst/>
              <a:rect l="l" t="t" r="r" b="b"/>
              <a:pathLst>
                <a:path w="305" h="1128" extrusionOk="0">
                  <a:moveTo>
                    <a:pt x="244" y="0"/>
                  </a:moveTo>
                  <a:cubicBezTo>
                    <a:pt x="183" y="0"/>
                    <a:pt x="122" y="244"/>
                    <a:pt x="62" y="548"/>
                  </a:cubicBezTo>
                  <a:cubicBezTo>
                    <a:pt x="1" y="882"/>
                    <a:pt x="1" y="1125"/>
                    <a:pt x="62" y="1125"/>
                  </a:cubicBezTo>
                  <a:cubicBezTo>
                    <a:pt x="65" y="1127"/>
                    <a:pt x="68" y="1127"/>
                    <a:pt x="71" y="1127"/>
                  </a:cubicBezTo>
                  <a:cubicBezTo>
                    <a:pt x="129" y="1127"/>
                    <a:pt x="186" y="866"/>
                    <a:pt x="244" y="578"/>
                  </a:cubicBezTo>
                  <a:cubicBezTo>
                    <a:pt x="305" y="274"/>
                    <a:pt x="30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5083600" y="2790565"/>
              <a:ext cx="7625" cy="28125"/>
            </a:xfrm>
            <a:custGeom>
              <a:avLst/>
              <a:gdLst/>
              <a:ahLst/>
              <a:cxnLst/>
              <a:rect l="l" t="t" r="r" b="b"/>
              <a:pathLst>
                <a:path w="305" h="1125" extrusionOk="0">
                  <a:moveTo>
                    <a:pt x="243" y="0"/>
                  </a:moveTo>
                  <a:cubicBezTo>
                    <a:pt x="183" y="0"/>
                    <a:pt x="122" y="243"/>
                    <a:pt x="61" y="547"/>
                  </a:cubicBezTo>
                  <a:cubicBezTo>
                    <a:pt x="0" y="851"/>
                    <a:pt x="0" y="1125"/>
                    <a:pt x="61" y="1125"/>
                  </a:cubicBezTo>
                  <a:cubicBezTo>
                    <a:pt x="122" y="1125"/>
                    <a:pt x="183" y="882"/>
                    <a:pt x="243" y="578"/>
                  </a:cubicBezTo>
                  <a:cubicBezTo>
                    <a:pt x="304" y="274"/>
                    <a:pt x="304"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5091950" y="2734315"/>
              <a:ext cx="7625" cy="28150"/>
            </a:xfrm>
            <a:custGeom>
              <a:avLst/>
              <a:gdLst/>
              <a:ahLst/>
              <a:cxnLst/>
              <a:rect l="l" t="t" r="r" b="b"/>
              <a:pathLst>
                <a:path w="305" h="1126" extrusionOk="0">
                  <a:moveTo>
                    <a:pt x="244" y="1"/>
                  </a:moveTo>
                  <a:cubicBezTo>
                    <a:pt x="183" y="1"/>
                    <a:pt x="122" y="244"/>
                    <a:pt x="61" y="548"/>
                  </a:cubicBezTo>
                  <a:cubicBezTo>
                    <a:pt x="1" y="852"/>
                    <a:pt x="1" y="1126"/>
                    <a:pt x="61" y="1126"/>
                  </a:cubicBezTo>
                  <a:cubicBezTo>
                    <a:pt x="122" y="1126"/>
                    <a:pt x="183" y="882"/>
                    <a:pt x="244" y="578"/>
                  </a:cubicBezTo>
                  <a:cubicBezTo>
                    <a:pt x="304" y="275"/>
                    <a:pt x="304"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5100300" y="2678090"/>
              <a:ext cx="7625" cy="28150"/>
            </a:xfrm>
            <a:custGeom>
              <a:avLst/>
              <a:gdLst/>
              <a:ahLst/>
              <a:cxnLst/>
              <a:rect l="l" t="t" r="r" b="b"/>
              <a:pathLst>
                <a:path w="305" h="1126" extrusionOk="0">
                  <a:moveTo>
                    <a:pt x="244" y="1"/>
                  </a:moveTo>
                  <a:cubicBezTo>
                    <a:pt x="183" y="1"/>
                    <a:pt x="122" y="244"/>
                    <a:pt x="62" y="548"/>
                  </a:cubicBezTo>
                  <a:cubicBezTo>
                    <a:pt x="1" y="852"/>
                    <a:pt x="1" y="1125"/>
                    <a:pt x="62" y="1125"/>
                  </a:cubicBezTo>
                  <a:cubicBezTo>
                    <a:pt x="122" y="1125"/>
                    <a:pt x="183" y="882"/>
                    <a:pt x="244" y="578"/>
                  </a:cubicBezTo>
                  <a:cubicBezTo>
                    <a:pt x="305" y="274"/>
                    <a:pt x="305"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5109425" y="2621815"/>
              <a:ext cx="7625" cy="28200"/>
            </a:xfrm>
            <a:custGeom>
              <a:avLst/>
              <a:gdLst/>
              <a:ahLst/>
              <a:cxnLst/>
              <a:rect l="l" t="t" r="r" b="b"/>
              <a:pathLst>
                <a:path w="305" h="1128" extrusionOk="0">
                  <a:moveTo>
                    <a:pt x="234" y="0"/>
                  </a:moveTo>
                  <a:cubicBezTo>
                    <a:pt x="177" y="0"/>
                    <a:pt x="119" y="261"/>
                    <a:pt x="61" y="550"/>
                  </a:cubicBezTo>
                  <a:cubicBezTo>
                    <a:pt x="1" y="853"/>
                    <a:pt x="1" y="1127"/>
                    <a:pt x="61" y="1127"/>
                  </a:cubicBezTo>
                  <a:cubicBezTo>
                    <a:pt x="92" y="1127"/>
                    <a:pt x="183" y="884"/>
                    <a:pt x="244" y="580"/>
                  </a:cubicBezTo>
                  <a:cubicBezTo>
                    <a:pt x="305" y="246"/>
                    <a:pt x="274" y="2"/>
                    <a:pt x="244" y="2"/>
                  </a:cubicBezTo>
                  <a:cubicBezTo>
                    <a:pt x="241" y="1"/>
                    <a:pt x="238" y="0"/>
                    <a:pt x="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5117775" y="2565565"/>
              <a:ext cx="7625" cy="28200"/>
            </a:xfrm>
            <a:custGeom>
              <a:avLst/>
              <a:gdLst/>
              <a:ahLst/>
              <a:cxnLst/>
              <a:rect l="l" t="t" r="r" b="b"/>
              <a:pathLst>
                <a:path w="305" h="1128" extrusionOk="0">
                  <a:moveTo>
                    <a:pt x="264" y="1"/>
                  </a:moveTo>
                  <a:cubicBezTo>
                    <a:pt x="204" y="1"/>
                    <a:pt x="119" y="235"/>
                    <a:pt x="62" y="550"/>
                  </a:cubicBezTo>
                  <a:cubicBezTo>
                    <a:pt x="1" y="854"/>
                    <a:pt x="1" y="1097"/>
                    <a:pt x="62" y="1128"/>
                  </a:cubicBezTo>
                  <a:cubicBezTo>
                    <a:pt x="123" y="1128"/>
                    <a:pt x="214" y="885"/>
                    <a:pt x="275" y="581"/>
                  </a:cubicBezTo>
                  <a:cubicBezTo>
                    <a:pt x="305" y="277"/>
                    <a:pt x="305" y="3"/>
                    <a:pt x="275" y="3"/>
                  </a:cubicBezTo>
                  <a:cubicBezTo>
                    <a:pt x="271" y="1"/>
                    <a:pt x="2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5126900" y="2509340"/>
              <a:ext cx="7625" cy="28200"/>
            </a:xfrm>
            <a:custGeom>
              <a:avLst/>
              <a:gdLst/>
              <a:ahLst/>
              <a:cxnLst/>
              <a:rect l="l" t="t" r="r" b="b"/>
              <a:pathLst>
                <a:path w="305" h="1128" extrusionOk="0">
                  <a:moveTo>
                    <a:pt x="238" y="0"/>
                  </a:moveTo>
                  <a:cubicBezTo>
                    <a:pt x="203" y="0"/>
                    <a:pt x="119" y="235"/>
                    <a:pt x="62" y="550"/>
                  </a:cubicBezTo>
                  <a:cubicBezTo>
                    <a:pt x="1" y="854"/>
                    <a:pt x="1" y="1097"/>
                    <a:pt x="62" y="1127"/>
                  </a:cubicBezTo>
                  <a:cubicBezTo>
                    <a:pt x="122" y="1127"/>
                    <a:pt x="183" y="884"/>
                    <a:pt x="244" y="580"/>
                  </a:cubicBezTo>
                  <a:cubicBezTo>
                    <a:pt x="305" y="276"/>
                    <a:pt x="305" y="3"/>
                    <a:pt x="244" y="3"/>
                  </a:cubicBezTo>
                  <a:cubicBezTo>
                    <a:pt x="242" y="1"/>
                    <a:pt x="240" y="0"/>
                    <a:pt x="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5136775" y="2453115"/>
              <a:ext cx="6875" cy="28200"/>
            </a:xfrm>
            <a:custGeom>
              <a:avLst/>
              <a:gdLst/>
              <a:ahLst/>
              <a:cxnLst/>
              <a:rect l="l" t="t" r="r" b="b"/>
              <a:pathLst>
                <a:path w="275" h="1128" extrusionOk="0">
                  <a:moveTo>
                    <a:pt x="233" y="0"/>
                  </a:moveTo>
                  <a:cubicBezTo>
                    <a:pt x="173" y="0"/>
                    <a:pt x="89" y="234"/>
                    <a:pt x="31" y="550"/>
                  </a:cubicBezTo>
                  <a:cubicBezTo>
                    <a:pt x="1" y="854"/>
                    <a:pt x="1" y="1097"/>
                    <a:pt x="31" y="1127"/>
                  </a:cubicBezTo>
                  <a:cubicBezTo>
                    <a:pt x="92" y="1127"/>
                    <a:pt x="183" y="884"/>
                    <a:pt x="244" y="580"/>
                  </a:cubicBezTo>
                  <a:cubicBezTo>
                    <a:pt x="274" y="276"/>
                    <a:pt x="274" y="3"/>
                    <a:pt x="244" y="3"/>
                  </a:cubicBezTo>
                  <a:cubicBezTo>
                    <a:pt x="241" y="1"/>
                    <a:pt x="237"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5145900" y="2396940"/>
              <a:ext cx="7625" cy="28125"/>
            </a:xfrm>
            <a:custGeom>
              <a:avLst/>
              <a:gdLst/>
              <a:ahLst/>
              <a:cxnLst/>
              <a:rect l="l" t="t" r="r" b="b"/>
              <a:pathLst>
                <a:path w="305" h="1125" extrusionOk="0">
                  <a:moveTo>
                    <a:pt x="244" y="0"/>
                  </a:moveTo>
                  <a:cubicBezTo>
                    <a:pt x="183" y="0"/>
                    <a:pt x="122" y="213"/>
                    <a:pt x="61" y="547"/>
                  </a:cubicBezTo>
                  <a:cubicBezTo>
                    <a:pt x="1" y="851"/>
                    <a:pt x="1" y="1095"/>
                    <a:pt x="61" y="1125"/>
                  </a:cubicBezTo>
                  <a:cubicBezTo>
                    <a:pt x="92" y="1125"/>
                    <a:pt x="183" y="882"/>
                    <a:pt x="244" y="578"/>
                  </a:cubicBezTo>
                  <a:cubicBezTo>
                    <a:pt x="305" y="243"/>
                    <a:pt x="30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5155025" y="2340715"/>
              <a:ext cx="7625" cy="28125"/>
            </a:xfrm>
            <a:custGeom>
              <a:avLst/>
              <a:gdLst/>
              <a:ahLst/>
              <a:cxnLst/>
              <a:rect l="l" t="t" r="r" b="b"/>
              <a:pathLst>
                <a:path w="305" h="1125" extrusionOk="0">
                  <a:moveTo>
                    <a:pt x="274" y="0"/>
                  </a:moveTo>
                  <a:cubicBezTo>
                    <a:pt x="213" y="0"/>
                    <a:pt x="122" y="243"/>
                    <a:pt x="61" y="547"/>
                  </a:cubicBezTo>
                  <a:cubicBezTo>
                    <a:pt x="0" y="851"/>
                    <a:pt x="0" y="1125"/>
                    <a:pt x="61" y="1125"/>
                  </a:cubicBezTo>
                  <a:cubicBezTo>
                    <a:pt x="122" y="1125"/>
                    <a:pt x="213" y="882"/>
                    <a:pt x="274" y="578"/>
                  </a:cubicBezTo>
                  <a:cubicBezTo>
                    <a:pt x="304" y="274"/>
                    <a:pt x="304"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5165650" y="2284465"/>
              <a:ext cx="8400" cy="28150"/>
            </a:xfrm>
            <a:custGeom>
              <a:avLst/>
              <a:gdLst/>
              <a:ahLst/>
              <a:cxnLst/>
              <a:rect l="l" t="t" r="r" b="b"/>
              <a:pathLst>
                <a:path w="336" h="1126" extrusionOk="0">
                  <a:moveTo>
                    <a:pt x="305" y="1"/>
                  </a:moveTo>
                  <a:cubicBezTo>
                    <a:pt x="244" y="1"/>
                    <a:pt x="153" y="244"/>
                    <a:pt x="92" y="548"/>
                  </a:cubicBezTo>
                  <a:cubicBezTo>
                    <a:pt x="1" y="852"/>
                    <a:pt x="1" y="1125"/>
                    <a:pt x="62" y="1125"/>
                  </a:cubicBezTo>
                  <a:cubicBezTo>
                    <a:pt x="122" y="1125"/>
                    <a:pt x="214" y="882"/>
                    <a:pt x="274" y="578"/>
                  </a:cubicBezTo>
                  <a:cubicBezTo>
                    <a:pt x="335" y="274"/>
                    <a:pt x="335"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5218850" y="3009965"/>
              <a:ext cx="10675" cy="11825"/>
            </a:xfrm>
            <a:custGeom>
              <a:avLst/>
              <a:gdLst/>
              <a:ahLst/>
              <a:cxnLst/>
              <a:rect l="l" t="t" r="r" b="b"/>
              <a:pathLst>
                <a:path w="427" h="473" extrusionOk="0">
                  <a:moveTo>
                    <a:pt x="341" y="1"/>
                  </a:moveTo>
                  <a:cubicBezTo>
                    <a:pt x="287" y="1"/>
                    <a:pt x="173" y="64"/>
                    <a:pt x="122" y="191"/>
                  </a:cubicBezTo>
                  <a:cubicBezTo>
                    <a:pt x="61" y="313"/>
                    <a:pt x="1" y="434"/>
                    <a:pt x="61" y="464"/>
                  </a:cubicBezTo>
                  <a:cubicBezTo>
                    <a:pt x="66" y="470"/>
                    <a:pt x="74" y="472"/>
                    <a:pt x="84" y="472"/>
                  </a:cubicBezTo>
                  <a:cubicBezTo>
                    <a:pt x="131" y="472"/>
                    <a:pt x="229" y="409"/>
                    <a:pt x="305" y="282"/>
                  </a:cubicBezTo>
                  <a:cubicBezTo>
                    <a:pt x="365" y="161"/>
                    <a:pt x="426" y="39"/>
                    <a:pt x="365" y="9"/>
                  </a:cubicBezTo>
                  <a:cubicBezTo>
                    <a:pt x="360" y="3"/>
                    <a:pt x="352"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5243175" y="2962215"/>
              <a:ext cx="16725" cy="23750"/>
            </a:xfrm>
            <a:custGeom>
              <a:avLst/>
              <a:gdLst/>
              <a:ahLst/>
              <a:cxnLst/>
              <a:rect l="l" t="t" r="r" b="b"/>
              <a:pathLst>
                <a:path w="669" h="950" extrusionOk="0">
                  <a:moveTo>
                    <a:pt x="624" y="0"/>
                  </a:moveTo>
                  <a:cubicBezTo>
                    <a:pt x="555" y="0"/>
                    <a:pt x="413" y="176"/>
                    <a:pt x="243" y="429"/>
                  </a:cubicBezTo>
                  <a:cubicBezTo>
                    <a:pt x="91" y="703"/>
                    <a:pt x="0" y="915"/>
                    <a:pt x="31" y="946"/>
                  </a:cubicBezTo>
                  <a:cubicBezTo>
                    <a:pt x="33" y="948"/>
                    <a:pt x="36" y="949"/>
                    <a:pt x="40" y="949"/>
                  </a:cubicBezTo>
                  <a:cubicBezTo>
                    <a:pt x="88" y="949"/>
                    <a:pt x="255" y="774"/>
                    <a:pt x="395" y="520"/>
                  </a:cubicBezTo>
                  <a:cubicBezTo>
                    <a:pt x="578" y="277"/>
                    <a:pt x="669" y="34"/>
                    <a:pt x="639" y="4"/>
                  </a:cubicBezTo>
                  <a:cubicBezTo>
                    <a:pt x="634" y="1"/>
                    <a:pt x="629"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5273575" y="2913590"/>
              <a:ext cx="16725" cy="24500"/>
            </a:xfrm>
            <a:custGeom>
              <a:avLst/>
              <a:gdLst/>
              <a:ahLst/>
              <a:cxnLst/>
              <a:rect l="l" t="t" r="r" b="b"/>
              <a:pathLst>
                <a:path w="669" h="980" extrusionOk="0">
                  <a:moveTo>
                    <a:pt x="626" y="0"/>
                  </a:moveTo>
                  <a:cubicBezTo>
                    <a:pt x="558" y="0"/>
                    <a:pt x="414" y="203"/>
                    <a:pt x="243" y="459"/>
                  </a:cubicBezTo>
                  <a:cubicBezTo>
                    <a:pt x="91" y="702"/>
                    <a:pt x="0" y="946"/>
                    <a:pt x="30" y="976"/>
                  </a:cubicBezTo>
                  <a:cubicBezTo>
                    <a:pt x="33" y="978"/>
                    <a:pt x="36" y="979"/>
                    <a:pt x="40" y="979"/>
                  </a:cubicBezTo>
                  <a:cubicBezTo>
                    <a:pt x="88" y="979"/>
                    <a:pt x="257" y="804"/>
                    <a:pt x="426" y="550"/>
                  </a:cubicBezTo>
                  <a:cubicBezTo>
                    <a:pt x="578" y="277"/>
                    <a:pt x="669" y="34"/>
                    <a:pt x="638" y="3"/>
                  </a:cubicBezTo>
                  <a:cubicBezTo>
                    <a:pt x="635" y="1"/>
                    <a:pt x="630"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5303200" y="2864965"/>
              <a:ext cx="16750" cy="24475"/>
            </a:xfrm>
            <a:custGeom>
              <a:avLst/>
              <a:gdLst/>
              <a:ahLst/>
              <a:cxnLst/>
              <a:rect l="l" t="t" r="r" b="b"/>
              <a:pathLst>
                <a:path w="670" h="979" extrusionOk="0">
                  <a:moveTo>
                    <a:pt x="626" y="0"/>
                  </a:moveTo>
                  <a:cubicBezTo>
                    <a:pt x="558" y="0"/>
                    <a:pt x="414" y="203"/>
                    <a:pt x="244" y="459"/>
                  </a:cubicBezTo>
                  <a:cubicBezTo>
                    <a:pt x="92" y="732"/>
                    <a:pt x="1" y="945"/>
                    <a:pt x="31" y="976"/>
                  </a:cubicBezTo>
                  <a:cubicBezTo>
                    <a:pt x="35" y="978"/>
                    <a:pt x="40" y="979"/>
                    <a:pt x="46" y="979"/>
                  </a:cubicBezTo>
                  <a:cubicBezTo>
                    <a:pt x="114" y="979"/>
                    <a:pt x="257" y="804"/>
                    <a:pt x="426" y="550"/>
                  </a:cubicBezTo>
                  <a:cubicBezTo>
                    <a:pt x="578" y="277"/>
                    <a:pt x="669" y="33"/>
                    <a:pt x="639" y="3"/>
                  </a:cubicBezTo>
                  <a:cubicBezTo>
                    <a:pt x="635" y="1"/>
                    <a:pt x="631"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5332075" y="2816315"/>
              <a:ext cx="16750" cy="24500"/>
            </a:xfrm>
            <a:custGeom>
              <a:avLst/>
              <a:gdLst/>
              <a:ahLst/>
              <a:cxnLst/>
              <a:rect l="l" t="t" r="r" b="b"/>
              <a:pathLst>
                <a:path w="670" h="980" extrusionOk="0">
                  <a:moveTo>
                    <a:pt x="624" y="0"/>
                  </a:moveTo>
                  <a:cubicBezTo>
                    <a:pt x="552" y="0"/>
                    <a:pt x="385" y="176"/>
                    <a:pt x="244" y="429"/>
                  </a:cubicBezTo>
                  <a:cubicBezTo>
                    <a:pt x="92" y="703"/>
                    <a:pt x="1" y="946"/>
                    <a:pt x="61" y="976"/>
                  </a:cubicBezTo>
                  <a:cubicBezTo>
                    <a:pt x="63" y="978"/>
                    <a:pt x="66" y="979"/>
                    <a:pt x="69" y="979"/>
                  </a:cubicBezTo>
                  <a:cubicBezTo>
                    <a:pt x="115" y="979"/>
                    <a:pt x="284" y="778"/>
                    <a:pt x="426" y="551"/>
                  </a:cubicBezTo>
                  <a:cubicBezTo>
                    <a:pt x="578" y="277"/>
                    <a:pt x="669" y="34"/>
                    <a:pt x="639" y="4"/>
                  </a:cubicBezTo>
                  <a:cubicBezTo>
                    <a:pt x="634" y="1"/>
                    <a:pt x="629"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360200" y="2766940"/>
              <a:ext cx="16725" cy="25225"/>
            </a:xfrm>
            <a:custGeom>
              <a:avLst/>
              <a:gdLst/>
              <a:ahLst/>
              <a:cxnLst/>
              <a:rect l="l" t="t" r="r" b="b"/>
              <a:pathLst>
                <a:path w="669" h="1009" extrusionOk="0">
                  <a:moveTo>
                    <a:pt x="625" y="0"/>
                  </a:moveTo>
                  <a:cubicBezTo>
                    <a:pt x="554" y="0"/>
                    <a:pt x="386" y="203"/>
                    <a:pt x="243" y="459"/>
                  </a:cubicBezTo>
                  <a:cubicBezTo>
                    <a:pt x="91" y="732"/>
                    <a:pt x="0" y="976"/>
                    <a:pt x="61" y="1006"/>
                  </a:cubicBezTo>
                  <a:cubicBezTo>
                    <a:pt x="65" y="1008"/>
                    <a:pt x="69" y="1009"/>
                    <a:pt x="74" y="1009"/>
                  </a:cubicBezTo>
                  <a:cubicBezTo>
                    <a:pt x="141" y="1009"/>
                    <a:pt x="284" y="806"/>
                    <a:pt x="426" y="550"/>
                  </a:cubicBezTo>
                  <a:cubicBezTo>
                    <a:pt x="578" y="277"/>
                    <a:pt x="669" y="33"/>
                    <a:pt x="639" y="3"/>
                  </a:cubicBezTo>
                  <a:cubicBezTo>
                    <a:pt x="635" y="1"/>
                    <a:pt x="630" y="0"/>
                    <a:pt x="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5388300" y="2716765"/>
              <a:ext cx="16750" cy="25250"/>
            </a:xfrm>
            <a:custGeom>
              <a:avLst/>
              <a:gdLst/>
              <a:ahLst/>
              <a:cxnLst/>
              <a:rect l="l" t="t" r="r" b="b"/>
              <a:pathLst>
                <a:path w="670" h="1010" extrusionOk="0">
                  <a:moveTo>
                    <a:pt x="596" y="1"/>
                  </a:moveTo>
                  <a:cubicBezTo>
                    <a:pt x="529" y="1"/>
                    <a:pt x="386" y="204"/>
                    <a:pt x="244" y="460"/>
                  </a:cubicBezTo>
                  <a:cubicBezTo>
                    <a:pt x="92" y="733"/>
                    <a:pt x="1" y="977"/>
                    <a:pt x="62" y="1007"/>
                  </a:cubicBezTo>
                  <a:cubicBezTo>
                    <a:pt x="66" y="1009"/>
                    <a:pt x="70" y="1010"/>
                    <a:pt x="74" y="1010"/>
                  </a:cubicBezTo>
                  <a:cubicBezTo>
                    <a:pt x="142" y="1010"/>
                    <a:pt x="284" y="807"/>
                    <a:pt x="426" y="551"/>
                  </a:cubicBezTo>
                  <a:cubicBezTo>
                    <a:pt x="578" y="277"/>
                    <a:pt x="670" y="34"/>
                    <a:pt x="609" y="4"/>
                  </a:cubicBezTo>
                  <a:cubicBezTo>
                    <a:pt x="605" y="2"/>
                    <a:pt x="601" y="1"/>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5415675" y="2666615"/>
              <a:ext cx="15975" cy="25250"/>
            </a:xfrm>
            <a:custGeom>
              <a:avLst/>
              <a:gdLst/>
              <a:ahLst/>
              <a:cxnLst/>
              <a:rect l="l" t="t" r="r" b="b"/>
              <a:pathLst>
                <a:path w="639" h="1010" extrusionOk="0">
                  <a:moveTo>
                    <a:pt x="569" y="0"/>
                  </a:moveTo>
                  <a:cubicBezTo>
                    <a:pt x="521" y="0"/>
                    <a:pt x="356" y="178"/>
                    <a:pt x="243" y="460"/>
                  </a:cubicBezTo>
                  <a:cubicBezTo>
                    <a:pt x="91" y="733"/>
                    <a:pt x="0" y="976"/>
                    <a:pt x="61" y="1007"/>
                  </a:cubicBezTo>
                  <a:cubicBezTo>
                    <a:pt x="63" y="1009"/>
                    <a:pt x="65" y="1010"/>
                    <a:pt x="68" y="1010"/>
                  </a:cubicBezTo>
                  <a:cubicBezTo>
                    <a:pt x="111" y="1010"/>
                    <a:pt x="253" y="807"/>
                    <a:pt x="395" y="551"/>
                  </a:cubicBezTo>
                  <a:cubicBezTo>
                    <a:pt x="547" y="277"/>
                    <a:pt x="638" y="4"/>
                    <a:pt x="578" y="4"/>
                  </a:cubicBezTo>
                  <a:cubicBezTo>
                    <a:pt x="575" y="2"/>
                    <a:pt x="572"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5441500" y="2613515"/>
              <a:ext cx="11425" cy="27425"/>
            </a:xfrm>
            <a:custGeom>
              <a:avLst/>
              <a:gdLst/>
              <a:ahLst/>
              <a:cxnLst/>
              <a:rect l="l" t="t" r="r" b="b"/>
              <a:pathLst>
                <a:path w="457" h="1097" extrusionOk="0">
                  <a:moveTo>
                    <a:pt x="396" y="0"/>
                  </a:moveTo>
                  <a:cubicBezTo>
                    <a:pt x="335" y="0"/>
                    <a:pt x="274" y="213"/>
                    <a:pt x="153" y="517"/>
                  </a:cubicBezTo>
                  <a:cubicBezTo>
                    <a:pt x="31" y="821"/>
                    <a:pt x="1" y="1064"/>
                    <a:pt x="31" y="1094"/>
                  </a:cubicBezTo>
                  <a:cubicBezTo>
                    <a:pt x="34" y="1096"/>
                    <a:pt x="38" y="1097"/>
                    <a:pt x="42" y="1097"/>
                  </a:cubicBezTo>
                  <a:cubicBezTo>
                    <a:pt x="106" y="1097"/>
                    <a:pt x="220" y="864"/>
                    <a:pt x="335" y="578"/>
                  </a:cubicBezTo>
                  <a:cubicBezTo>
                    <a:pt x="456" y="274"/>
                    <a:pt x="456" y="0"/>
                    <a:pt x="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a:off x="5446050" y="2557965"/>
              <a:ext cx="9925" cy="27450"/>
            </a:xfrm>
            <a:custGeom>
              <a:avLst/>
              <a:gdLst/>
              <a:ahLst/>
              <a:cxnLst/>
              <a:rect l="l" t="t" r="r" b="b"/>
              <a:pathLst>
                <a:path w="397" h="1098" extrusionOk="0">
                  <a:moveTo>
                    <a:pt x="43" y="1"/>
                  </a:moveTo>
                  <a:cubicBezTo>
                    <a:pt x="39" y="1"/>
                    <a:pt x="35" y="1"/>
                    <a:pt x="31" y="3"/>
                  </a:cubicBezTo>
                  <a:cubicBezTo>
                    <a:pt x="1" y="3"/>
                    <a:pt x="62" y="277"/>
                    <a:pt x="123" y="581"/>
                  </a:cubicBezTo>
                  <a:cubicBezTo>
                    <a:pt x="214" y="854"/>
                    <a:pt x="274" y="1097"/>
                    <a:pt x="305" y="1097"/>
                  </a:cubicBezTo>
                  <a:cubicBezTo>
                    <a:pt x="366" y="1097"/>
                    <a:pt x="396" y="824"/>
                    <a:pt x="305" y="520"/>
                  </a:cubicBezTo>
                  <a:cubicBezTo>
                    <a:pt x="248" y="233"/>
                    <a:pt x="109" y="1"/>
                    <a:pt x="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a:off x="5413375" y="2510840"/>
              <a:ext cx="20550" cy="22975"/>
            </a:xfrm>
            <a:custGeom>
              <a:avLst/>
              <a:gdLst/>
              <a:ahLst/>
              <a:cxnLst/>
              <a:rect l="l" t="t" r="r" b="b"/>
              <a:pathLst>
                <a:path w="822" h="919" extrusionOk="0">
                  <a:moveTo>
                    <a:pt x="71" y="0"/>
                  </a:moveTo>
                  <a:cubicBezTo>
                    <a:pt x="67" y="0"/>
                    <a:pt x="64" y="1"/>
                    <a:pt x="62" y="4"/>
                  </a:cubicBezTo>
                  <a:cubicBezTo>
                    <a:pt x="1" y="64"/>
                    <a:pt x="122" y="277"/>
                    <a:pt x="335" y="520"/>
                  </a:cubicBezTo>
                  <a:cubicBezTo>
                    <a:pt x="504" y="746"/>
                    <a:pt x="699" y="919"/>
                    <a:pt x="751" y="919"/>
                  </a:cubicBezTo>
                  <a:cubicBezTo>
                    <a:pt x="755" y="919"/>
                    <a:pt x="759" y="918"/>
                    <a:pt x="761" y="916"/>
                  </a:cubicBezTo>
                  <a:cubicBezTo>
                    <a:pt x="822" y="885"/>
                    <a:pt x="670" y="642"/>
                    <a:pt x="487" y="399"/>
                  </a:cubicBezTo>
                  <a:cubicBezTo>
                    <a:pt x="290" y="173"/>
                    <a:pt x="119" y="0"/>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a:off x="5375400" y="2468265"/>
              <a:ext cx="21300" cy="21700"/>
            </a:xfrm>
            <a:custGeom>
              <a:avLst/>
              <a:gdLst/>
              <a:ahLst/>
              <a:cxnLst/>
              <a:rect l="l" t="t" r="r" b="b"/>
              <a:pathLst>
                <a:path w="852" h="868" extrusionOk="0">
                  <a:moveTo>
                    <a:pt x="73" y="1"/>
                  </a:moveTo>
                  <a:cubicBezTo>
                    <a:pt x="67" y="1"/>
                    <a:pt x="64" y="2"/>
                    <a:pt x="61" y="4"/>
                  </a:cubicBezTo>
                  <a:cubicBezTo>
                    <a:pt x="0" y="65"/>
                    <a:pt x="152" y="248"/>
                    <a:pt x="365" y="491"/>
                  </a:cubicBezTo>
                  <a:cubicBezTo>
                    <a:pt x="550" y="702"/>
                    <a:pt x="712" y="867"/>
                    <a:pt x="791" y="867"/>
                  </a:cubicBezTo>
                  <a:cubicBezTo>
                    <a:pt x="803" y="867"/>
                    <a:pt x="813" y="864"/>
                    <a:pt x="821" y="856"/>
                  </a:cubicBezTo>
                  <a:cubicBezTo>
                    <a:pt x="851" y="825"/>
                    <a:pt x="730" y="612"/>
                    <a:pt x="517" y="369"/>
                  </a:cubicBezTo>
                  <a:cubicBezTo>
                    <a:pt x="322" y="147"/>
                    <a:pt x="128"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338150" y="2425715"/>
              <a:ext cx="20550" cy="21700"/>
            </a:xfrm>
            <a:custGeom>
              <a:avLst/>
              <a:gdLst/>
              <a:ahLst/>
              <a:cxnLst/>
              <a:rect l="l" t="t" r="r" b="b"/>
              <a:pathLst>
                <a:path w="822" h="868" extrusionOk="0">
                  <a:moveTo>
                    <a:pt x="43" y="0"/>
                  </a:moveTo>
                  <a:cubicBezTo>
                    <a:pt x="38" y="0"/>
                    <a:pt x="34" y="2"/>
                    <a:pt x="31" y="4"/>
                  </a:cubicBezTo>
                  <a:cubicBezTo>
                    <a:pt x="1" y="35"/>
                    <a:pt x="122" y="217"/>
                    <a:pt x="335" y="491"/>
                  </a:cubicBezTo>
                  <a:cubicBezTo>
                    <a:pt x="520" y="702"/>
                    <a:pt x="705" y="867"/>
                    <a:pt x="770" y="867"/>
                  </a:cubicBezTo>
                  <a:cubicBezTo>
                    <a:pt x="780" y="867"/>
                    <a:pt x="787" y="863"/>
                    <a:pt x="791" y="855"/>
                  </a:cubicBezTo>
                  <a:cubicBezTo>
                    <a:pt x="821" y="825"/>
                    <a:pt x="700" y="612"/>
                    <a:pt x="487" y="369"/>
                  </a:cubicBezTo>
                  <a:cubicBezTo>
                    <a:pt x="292" y="147"/>
                    <a:pt x="98"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5300150" y="2383165"/>
              <a:ext cx="21325" cy="22250"/>
            </a:xfrm>
            <a:custGeom>
              <a:avLst/>
              <a:gdLst/>
              <a:ahLst/>
              <a:cxnLst/>
              <a:rect l="l" t="t" r="r" b="b"/>
              <a:pathLst>
                <a:path w="853" h="890" extrusionOk="0">
                  <a:moveTo>
                    <a:pt x="49" y="0"/>
                  </a:moveTo>
                  <a:cubicBezTo>
                    <a:pt x="42" y="0"/>
                    <a:pt x="36" y="2"/>
                    <a:pt x="31" y="4"/>
                  </a:cubicBezTo>
                  <a:cubicBezTo>
                    <a:pt x="1" y="35"/>
                    <a:pt x="123" y="278"/>
                    <a:pt x="335" y="521"/>
                  </a:cubicBezTo>
                  <a:cubicBezTo>
                    <a:pt x="530" y="743"/>
                    <a:pt x="725" y="890"/>
                    <a:pt x="780" y="890"/>
                  </a:cubicBezTo>
                  <a:cubicBezTo>
                    <a:pt x="785" y="890"/>
                    <a:pt x="789" y="888"/>
                    <a:pt x="791" y="886"/>
                  </a:cubicBezTo>
                  <a:cubicBezTo>
                    <a:pt x="852" y="855"/>
                    <a:pt x="700" y="642"/>
                    <a:pt x="487" y="399"/>
                  </a:cubicBezTo>
                  <a:cubicBezTo>
                    <a:pt x="292" y="149"/>
                    <a:pt x="123" y="0"/>
                    <a:pt x="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5262175" y="2340615"/>
              <a:ext cx="21300" cy="21475"/>
            </a:xfrm>
            <a:custGeom>
              <a:avLst/>
              <a:gdLst/>
              <a:ahLst/>
              <a:cxnLst/>
              <a:rect l="l" t="t" r="r" b="b"/>
              <a:pathLst>
                <a:path w="852" h="859" extrusionOk="0">
                  <a:moveTo>
                    <a:pt x="73" y="0"/>
                  </a:moveTo>
                  <a:cubicBezTo>
                    <a:pt x="67" y="0"/>
                    <a:pt x="64" y="1"/>
                    <a:pt x="61" y="4"/>
                  </a:cubicBezTo>
                  <a:cubicBezTo>
                    <a:pt x="0" y="34"/>
                    <a:pt x="152" y="247"/>
                    <a:pt x="365" y="490"/>
                  </a:cubicBezTo>
                  <a:cubicBezTo>
                    <a:pt x="560" y="713"/>
                    <a:pt x="729" y="859"/>
                    <a:pt x="803" y="859"/>
                  </a:cubicBezTo>
                  <a:cubicBezTo>
                    <a:pt x="810" y="859"/>
                    <a:pt x="816" y="858"/>
                    <a:pt x="821" y="855"/>
                  </a:cubicBezTo>
                  <a:cubicBezTo>
                    <a:pt x="851" y="825"/>
                    <a:pt x="699" y="582"/>
                    <a:pt x="517" y="369"/>
                  </a:cubicBezTo>
                  <a:cubicBezTo>
                    <a:pt x="322" y="146"/>
                    <a:pt x="128" y="0"/>
                    <a:pt x="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224925" y="2298065"/>
              <a:ext cx="20550" cy="21475"/>
            </a:xfrm>
            <a:custGeom>
              <a:avLst/>
              <a:gdLst/>
              <a:ahLst/>
              <a:cxnLst/>
              <a:rect l="l" t="t" r="r" b="b"/>
              <a:pathLst>
                <a:path w="822" h="859" extrusionOk="0">
                  <a:moveTo>
                    <a:pt x="43" y="0"/>
                  </a:moveTo>
                  <a:cubicBezTo>
                    <a:pt x="38" y="0"/>
                    <a:pt x="34" y="1"/>
                    <a:pt x="31" y="4"/>
                  </a:cubicBezTo>
                  <a:cubicBezTo>
                    <a:pt x="1" y="34"/>
                    <a:pt x="122" y="217"/>
                    <a:pt x="335" y="460"/>
                  </a:cubicBezTo>
                  <a:cubicBezTo>
                    <a:pt x="530" y="710"/>
                    <a:pt x="699" y="859"/>
                    <a:pt x="773" y="859"/>
                  </a:cubicBezTo>
                  <a:cubicBezTo>
                    <a:pt x="780" y="859"/>
                    <a:pt x="786" y="858"/>
                    <a:pt x="791" y="855"/>
                  </a:cubicBezTo>
                  <a:cubicBezTo>
                    <a:pt x="821" y="825"/>
                    <a:pt x="700" y="581"/>
                    <a:pt x="487" y="369"/>
                  </a:cubicBezTo>
                  <a:cubicBezTo>
                    <a:pt x="292" y="146"/>
                    <a:pt x="98"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4"/>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txBox="1">
            <a:spLocks noGrp="1"/>
          </p:cNvSpPr>
          <p:nvPr>
            <p:ph type="ctrTitle"/>
          </p:nvPr>
        </p:nvSpPr>
        <p:spPr>
          <a:xfrm>
            <a:off x="720000" y="1274995"/>
            <a:ext cx="3852000" cy="27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Unit Testing</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43"/>
          <p:cNvSpPr txBox="1">
            <a:spLocks noGrp="1"/>
          </p:cNvSpPr>
          <p:nvPr>
            <p:ph type="body" idx="1"/>
          </p:nvPr>
        </p:nvSpPr>
        <p:spPr>
          <a:xfrm>
            <a:off x="720000" y="1623800"/>
            <a:ext cx="7241100" cy="31998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2000">
                <a:latin typeface="Roboto"/>
                <a:ea typeface="Roboto"/>
                <a:cs typeface="Roboto"/>
                <a:sym typeface="Roboto"/>
              </a:rPr>
              <a:t>Dinamic Unit testing merupakan pengujian yang dilakukan dengan mengeksekusi unit program.  Pada dinamic unit testing, kita membutuhkan caller unit testing yang dikenal test driver dan unit simulasi yang dikenal stubs.</a:t>
            </a:r>
            <a:endParaRPr sz="2000">
              <a:latin typeface="Roboto"/>
              <a:ea typeface="Roboto"/>
              <a:cs typeface="Roboto"/>
              <a:sym typeface="Roboto"/>
            </a:endParaRPr>
          </a:p>
        </p:txBody>
      </p:sp>
      <p:sp>
        <p:nvSpPr>
          <p:cNvPr id="1113" name="Google Shape;1113;p43"/>
          <p:cNvSpPr txBox="1"/>
          <p:nvPr/>
        </p:nvSpPr>
        <p:spPr>
          <a:xfrm>
            <a:off x="1669200" y="482750"/>
            <a:ext cx="6073800" cy="7665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200" b="1">
                <a:solidFill>
                  <a:schemeClr val="dk1"/>
                </a:solidFill>
                <a:latin typeface="Poppins"/>
                <a:ea typeface="Poppins"/>
                <a:cs typeface="Poppins"/>
                <a:sym typeface="Poppins"/>
              </a:rPr>
              <a:t>Dinamic Unit Testing</a:t>
            </a:r>
            <a:endParaRPr sz="4200" b="1">
              <a:solidFill>
                <a:schemeClr val="dk1"/>
              </a:solidFill>
              <a:latin typeface="Poppins"/>
              <a:ea typeface="Poppins"/>
              <a:cs typeface="Poppins"/>
              <a:sym typeface="Poppins"/>
            </a:endParaRPr>
          </a:p>
        </p:txBody>
      </p:sp>
      <p:grpSp>
        <p:nvGrpSpPr>
          <p:cNvPr id="1114" name="Google Shape;1114;p43"/>
          <p:cNvGrpSpPr/>
          <p:nvPr/>
        </p:nvGrpSpPr>
        <p:grpSpPr>
          <a:xfrm>
            <a:off x="8220884" y="3283531"/>
            <a:ext cx="566689" cy="1689268"/>
            <a:chOff x="3390238" y="2908406"/>
            <a:chExt cx="566689" cy="1689268"/>
          </a:xfrm>
        </p:grpSpPr>
        <p:sp>
          <p:nvSpPr>
            <p:cNvPr id="1115" name="Google Shape;1115;p43"/>
            <p:cNvSpPr/>
            <p:nvPr/>
          </p:nvSpPr>
          <p:spPr>
            <a:xfrm>
              <a:off x="3412389" y="3197732"/>
              <a:ext cx="209077" cy="590653"/>
            </a:xfrm>
            <a:custGeom>
              <a:avLst/>
              <a:gdLst/>
              <a:ahLst/>
              <a:cxnLst/>
              <a:rect l="l" t="t" r="r" b="b"/>
              <a:pathLst>
                <a:path w="10609" h="29971" extrusionOk="0">
                  <a:moveTo>
                    <a:pt x="3435" y="1"/>
                  </a:moveTo>
                  <a:cubicBezTo>
                    <a:pt x="669" y="1"/>
                    <a:pt x="1" y="1946"/>
                    <a:pt x="1" y="10487"/>
                  </a:cubicBezTo>
                  <a:cubicBezTo>
                    <a:pt x="1" y="26323"/>
                    <a:pt x="2098" y="29971"/>
                    <a:pt x="10609" y="29971"/>
                  </a:cubicBezTo>
                  <a:lnTo>
                    <a:pt x="10609" y="25715"/>
                  </a:lnTo>
                  <a:cubicBezTo>
                    <a:pt x="5289" y="25715"/>
                    <a:pt x="6201" y="22402"/>
                    <a:pt x="6201" y="11490"/>
                  </a:cubicBezTo>
                  <a:cubicBezTo>
                    <a:pt x="6201" y="3983"/>
                    <a:pt x="6445" y="1"/>
                    <a:pt x="3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3731079" y="3457713"/>
              <a:ext cx="209077" cy="590653"/>
            </a:xfrm>
            <a:custGeom>
              <a:avLst/>
              <a:gdLst/>
              <a:ahLst/>
              <a:cxnLst/>
              <a:rect l="l" t="t" r="r" b="b"/>
              <a:pathLst>
                <a:path w="10609" h="29971" extrusionOk="0">
                  <a:moveTo>
                    <a:pt x="7174" y="0"/>
                  </a:moveTo>
                  <a:cubicBezTo>
                    <a:pt x="4195" y="0"/>
                    <a:pt x="4408" y="3982"/>
                    <a:pt x="4408" y="11490"/>
                  </a:cubicBezTo>
                  <a:cubicBezTo>
                    <a:pt x="4408" y="22402"/>
                    <a:pt x="5319" y="25685"/>
                    <a:pt x="0" y="25685"/>
                  </a:cubicBezTo>
                  <a:lnTo>
                    <a:pt x="0" y="29970"/>
                  </a:lnTo>
                  <a:cubicBezTo>
                    <a:pt x="8511" y="29970"/>
                    <a:pt x="10608" y="26293"/>
                    <a:pt x="10608" y="10487"/>
                  </a:cubicBezTo>
                  <a:cubicBezTo>
                    <a:pt x="10608" y="1946"/>
                    <a:pt x="9940" y="0"/>
                    <a:pt x="7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3751437" y="3960294"/>
              <a:ext cx="32360" cy="87462"/>
            </a:xfrm>
            <a:custGeom>
              <a:avLst/>
              <a:gdLst/>
              <a:ahLst/>
              <a:cxnLst/>
              <a:rect l="l" t="t" r="r" b="b"/>
              <a:pathLst>
                <a:path w="1642" h="4438" extrusionOk="0">
                  <a:moveTo>
                    <a:pt x="821" y="0"/>
                  </a:moveTo>
                  <a:lnTo>
                    <a:pt x="1" y="152"/>
                  </a:lnTo>
                  <a:lnTo>
                    <a:pt x="213" y="4438"/>
                  </a:lnTo>
                  <a:lnTo>
                    <a:pt x="1642" y="4286"/>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3596299" y="2932371"/>
              <a:ext cx="165937" cy="1297502"/>
            </a:xfrm>
            <a:custGeom>
              <a:avLst/>
              <a:gdLst/>
              <a:ahLst/>
              <a:cxnLst/>
              <a:rect l="l" t="t" r="r" b="b"/>
              <a:pathLst>
                <a:path w="8420" h="65838" extrusionOk="0">
                  <a:moveTo>
                    <a:pt x="4195" y="0"/>
                  </a:moveTo>
                  <a:cubicBezTo>
                    <a:pt x="0" y="0"/>
                    <a:pt x="304" y="5502"/>
                    <a:pt x="304" y="12250"/>
                  </a:cubicBezTo>
                  <a:lnTo>
                    <a:pt x="304" y="65837"/>
                  </a:lnTo>
                  <a:lnTo>
                    <a:pt x="8085" y="65837"/>
                  </a:lnTo>
                  <a:lnTo>
                    <a:pt x="8085" y="12250"/>
                  </a:lnTo>
                  <a:cubicBezTo>
                    <a:pt x="8085" y="5502"/>
                    <a:pt x="8420" y="0"/>
                    <a:pt x="4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3596299" y="2932371"/>
              <a:ext cx="165937" cy="1297502"/>
            </a:xfrm>
            <a:custGeom>
              <a:avLst/>
              <a:gdLst/>
              <a:ahLst/>
              <a:cxnLst/>
              <a:rect l="l" t="t" r="r" b="b"/>
              <a:pathLst>
                <a:path w="8420" h="65838" extrusionOk="0">
                  <a:moveTo>
                    <a:pt x="4195" y="0"/>
                  </a:moveTo>
                  <a:cubicBezTo>
                    <a:pt x="0" y="0"/>
                    <a:pt x="304" y="5502"/>
                    <a:pt x="304" y="12250"/>
                  </a:cubicBezTo>
                  <a:lnTo>
                    <a:pt x="304" y="65837"/>
                  </a:lnTo>
                  <a:lnTo>
                    <a:pt x="8085" y="65837"/>
                  </a:lnTo>
                  <a:lnTo>
                    <a:pt x="8085" y="12250"/>
                  </a:lnTo>
                  <a:cubicBezTo>
                    <a:pt x="8085" y="5502"/>
                    <a:pt x="8420"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3634630" y="2928784"/>
              <a:ext cx="38351" cy="1304085"/>
            </a:xfrm>
            <a:custGeom>
              <a:avLst/>
              <a:gdLst/>
              <a:ahLst/>
              <a:cxnLst/>
              <a:rect l="l" t="t" r="r" b="b"/>
              <a:pathLst>
                <a:path w="1946" h="66172" extrusionOk="0">
                  <a:moveTo>
                    <a:pt x="1946" y="0"/>
                  </a:moveTo>
                  <a:cubicBezTo>
                    <a:pt x="1931" y="30"/>
                    <a:pt x="1923" y="53"/>
                    <a:pt x="1915" y="76"/>
                  </a:cubicBezTo>
                  <a:lnTo>
                    <a:pt x="1915" y="76"/>
                  </a:lnTo>
                  <a:lnTo>
                    <a:pt x="1946" y="0"/>
                  </a:lnTo>
                  <a:close/>
                  <a:moveTo>
                    <a:pt x="1915" y="76"/>
                  </a:moveTo>
                  <a:lnTo>
                    <a:pt x="1885" y="152"/>
                  </a:lnTo>
                  <a:cubicBezTo>
                    <a:pt x="1900" y="122"/>
                    <a:pt x="1908" y="99"/>
                    <a:pt x="1915" y="76"/>
                  </a:cubicBezTo>
                  <a:close/>
                  <a:moveTo>
                    <a:pt x="1885" y="152"/>
                  </a:moveTo>
                  <a:lnTo>
                    <a:pt x="1885" y="152"/>
                  </a:lnTo>
                  <a:cubicBezTo>
                    <a:pt x="1824" y="243"/>
                    <a:pt x="1733" y="395"/>
                    <a:pt x="1672" y="608"/>
                  </a:cubicBezTo>
                  <a:cubicBezTo>
                    <a:pt x="1429" y="1216"/>
                    <a:pt x="1247" y="1824"/>
                    <a:pt x="1095" y="2462"/>
                  </a:cubicBezTo>
                  <a:cubicBezTo>
                    <a:pt x="882" y="3465"/>
                    <a:pt x="730" y="4468"/>
                    <a:pt x="669" y="5502"/>
                  </a:cubicBezTo>
                  <a:cubicBezTo>
                    <a:pt x="578" y="6687"/>
                    <a:pt x="548" y="8055"/>
                    <a:pt x="548" y="9544"/>
                  </a:cubicBezTo>
                  <a:cubicBezTo>
                    <a:pt x="456" y="15563"/>
                    <a:pt x="335" y="23861"/>
                    <a:pt x="244" y="33010"/>
                  </a:cubicBezTo>
                  <a:cubicBezTo>
                    <a:pt x="183" y="42159"/>
                    <a:pt x="92" y="50457"/>
                    <a:pt x="31" y="56475"/>
                  </a:cubicBezTo>
                  <a:cubicBezTo>
                    <a:pt x="31" y="59454"/>
                    <a:pt x="0" y="61885"/>
                    <a:pt x="0" y="63588"/>
                  </a:cubicBezTo>
                  <a:lnTo>
                    <a:pt x="0" y="65503"/>
                  </a:lnTo>
                  <a:lnTo>
                    <a:pt x="0" y="66019"/>
                  </a:lnTo>
                  <a:lnTo>
                    <a:pt x="0" y="66171"/>
                  </a:lnTo>
                  <a:cubicBezTo>
                    <a:pt x="0" y="66171"/>
                    <a:pt x="31" y="66141"/>
                    <a:pt x="31" y="66019"/>
                  </a:cubicBezTo>
                  <a:lnTo>
                    <a:pt x="31" y="65503"/>
                  </a:lnTo>
                  <a:cubicBezTo>
                    <a:pt x="31" y="65047"/>
                    <a:pt x="61" y="64408"/>
                    <a:pt x="61" y="63588"/>
                  </a:cubicBezTo>
                  <a:cubicBezTo>
                    <a:pt x="92" y="61885"/>
                    <a:pt x="122" y="59484"/>
                    <a:pt x="183" y="56475"/>
                  </a:cubicBezTo>
                  <a:cubicBezTo>
                    <a:pt x="244" y="50457"/>
                    <a:pt x="365" y="42189"/>
                    <a:pt x="456" y="33010"/>
                  </a:cubicBezTo>
                  <a:cubicBezTo>
                    <a:pt x="548" y="23861"/>
                    <a:pt x="639" y="15563"/>
                    <a:pt x="669" y="9544"/>
                  </a:cubicBezTo>
                  <a:cubicBezTo>
                    <a:pt x="700" y="8055"/>
                    <a:pt x="700" y="6717"/>
                    <a:pt x="791" y="5502"/>
                  </a:cubicBezTo>
                  <a:cubicBezTo>
                    <a:pt x="821" y="4499"/>
                    <a:pt x="943" y="3496"/>
                    <a:pt x="1155" y="2493"/>
                  </a:cubicBezTo>
                  <a:cubicBezTo>
                    <a:pt x="1307" y="1854"/>
                    <a:pt x="1490" y="1246"/>
                    <a:pt x="1703" y="638"/>
                  </a:cubicBezTo>
                  <a:cubicBezTo>
                    <a:pt x="1763" y="426"/>
                    <a:pt x="1855" y="274"/>
                    <a:pt x="1885" y="1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3696335" y="2931168"/>
              <a:ext cx="19786" cy="1300498"/>
            </a:xfrm>
            <a:custGeom>
              <a:avLst/>
              <a:gdLst/>
              <a:ahLst/>
              <a:cxnLst/>
              <a:rect l="l" t="t" r="r" b="b"/>
              <a:pathLst>
                <a:path w="1004" h="65990" extrusionOk="0">
                  <a:moveTo>
                    <a:pt x="0" y="1"/>
                  </a:moveTo>
                  <a:cubicBezTo>
                    <a:pt x="0" y="1"/>
                    <a:pt x="0" y="61"/>
                    <a:pt x="31" y="153"/>
                  </a:cubicBezTo>
                  <a:cubicBezTo>
                    <a:pt x="61" y="274"/>
                    <a:pt x="122" y="426"/>
                    <a:pt x="183" y="639"/>
                  </a:cubicBezTo>
                  <a:cubicBezTo>
                    <a:pt x="335" y="1277"/>
                    <a:pt x="456" y="1885"/>
                    <a:pt x="547" y="2523"/>
                  </a:cubicBezTo>
                  <a:cubicBezTo>
                    <a:pt x="699" y="3527"/>
                    <a:pt x="790" y="4560"/>
                    <a:pt x="821" y="5563"/>
                  </a:cubicBezTo>
                  <a:cubicBezTo>
                    <a:pt x="851" y="6748"/>
                    <a:pt x="821" y="8086"/>
                    <a:pt x="821" y="9606"/>
                  </a:cubicBezTo>
                  <a:cubicBezTo>
                    <a:pt x="760" y="15594"/>
                    <a:pt x="669" y="23831"/>
                    <a:pt x="608" y="32949"/>
                  </a:cubicBezTo>
                  <a:cubicBezTo>
                    <a:pt x="517" y="42068"/>
                    <a:pt x="456" y="50336"/>
                    <a:pt x="426" y="56324"/>
                  </a:cubicBezTo>
                  <a:cubicBezTo>
                    <a:pt x="395" y="59302"/>
                    <a:pt x="395" y="61704"/>
                    <a:pt x="395" y="63375"/>
                  </a:cubicBezTo>
                  <a:lnTo>
                    <a:pt x="395" y="65321"/>
                  </a:lnTo>
                  <a:lnTo>
                    <a:pt x="395" y="65807"/>
                  </a:lnTo>
                  <a:cubicBezTo>
                    <a:pt x="365" y="65868"/>
                    <a:pt x="365" y="65929"/>
                    <a:pt x="395" y="65989"/>
                  </a:cubicBezTo>
                  <a:cubicBezTo>
                    <a:pt x="395" y="65989"/>
                    <a:pt x="456" y="65929"/>
                    <a:pt x="456" y="65807"/>
                  </a:cubicBezTo>
                  <a:lnTo>
                    <a:pt x="456" y="65321"/>
                  </a:lnTo>
                  <a:cubicBezTo>
                    <a:pt x="456" y="64865"/>
                    <a:pt x="487" y="64196"/>
                    <a:pt x="487" y="63375"/>
                  </a:cubicBezTo>
                  <a:cubicBezTo>
                    <a:pt x="517" y="61704"/>
                    <a:pt x="547" y="59272"/>
                    <a:pt x="578" y="56293"/>
                  </a:cubicBezTo>
                  <a:cubicBezTo>
                    <a:pt x="639" y="50305"/>
                    <a:pt x="760" y="42068"/>
                    <a:pt x="821" y="32949"/>
                  </a:cubicBezTo>
                  <a:cubicBezTo>
                    <a:pt x="882" y="23831"/>
                    <a:pt x="942" y="15563"/>
                    <a:pt x="1003" y="9575"/>
                  </a:cubicBezTo>
                  <a:cubicBezTo>
                    <a:pt x="1003" y="8086"/>
                    <a:pt x="1003" y="6748"/>
                    <a:pt x="942" y="5563"/>
                  </a:cubicBezTo>
                  <a:cubicBezTo>
                    <a:pt x="912" y="4530"/>
                    <a:pt x="790" y="3527"/>
                    <a:pt x="639" y="2523"/>
                  </a:cubicBezTo>
                  <a:cubicBezTo>
                    <a:pt x="517" y="1642"/>
                    <a:pt x="274" y="8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3753230" y="3960885"/>
              <a:ext cx="6011" cy="85688"/>
            </a:xfrm>
            <a:custGeom>
              <a:avLst/>
              <a:gdLst/>
              <a:ahLst/>
              <a:cxnLst/>
              <a:rect l="l" t="t" r="r" b="b"/>
              <a:pathLst>
                <a:path w="305" h="4348" extrusionOk="0">
                  <a:moveTo>
                    <a:pt x="92" y="1"/>
                  </a:moveTo>
                  <a:cubicBezTo>
                    <a:pt x="1" y="730"/>
                    <a:pt x="1" y="1460"/>
                    <a:pt x="31" y="2189"/>
                  </a:cubicBezTo>
                  <a:cubicBezTo>
                    <a:pt x="31" y="2919"/>
                    <a:pt x="92" y="3648"/>
                    <a:pt x="214" y="4347"/>
                  </a:cubicBezTo>
                  <a:cubicBezTo>
                    <a:pt x="305" y="3618"/>
                    <a:pt x="305" y="2888"/>
                    <a:pt x="244" y="2189"/>
                  </a:cubicBezTo>
                  <a:cubicBezTo>
                    <a:pt x="244" y="1460"/>
                    <a:pt x="214" y="730"/>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759221" y="3458305"/>
              <a:ext cx="119822" cy="544538"/>
            </a:xfrm>
            <a:custGeom>
              <a:avLst/>
              <a:gdLst/>
              <a:ahLst/>
              <a:cxnLst/>
              <a:rect l="l" t="t" r="r" b="b"/>
              <a:pathLst>
                <a:path w="6080" h="27631" extrusionOk="0">
                  <a:moveTo>
                    <a:pt x="5958" y="1"/>
                  </a:moveTo>
                  <a:cubicBezTo>
                    <a:pt x="5928" y="122"/>
                    <a:pt x="5928" y="214"/>
                    <a:pt x="5898" y="335"/>
                  </a:cubicBezTo>
                  <a:lnTo>
                    <a:pt x="5898" y="1217"/>
                  </a:lnTo>
                  <a:cubicBezTo>
                    <a:pt x="5898" y="1976"/>
                    <a:pt x="5898" y="3101"/>
                    <a:pt x="5898" y="4439"/>
                  </a:cubicBezTo>
                  <a:lnTo>
                    <a:pt x="5898" y="15138"/>
                  </a:lnTo>
                  <a:cubicBezTo>
                    <a:pt x="5898" y="17205"/>
                    <a:pt x="5898" y="19211"/>
                    <a:pt x="5533" y="20974"/>
                  </a:cubicBezTo>
                  <a:cubicBezTo>
                    <a:pt x="5259" y="22554"/>
                    <a:pt x="4621" y="24013"/>
                    <a:pt x="3618" y="25290"/>
                  </a:cubicBezTo>
                  <a:cubicBezTo>
                    <a:pt x="2949" y="26111"/>
                    <a:pt x="2098" y="26810"/>
                    <a:pt x="1125" y="27266"/>
                  </a:cubicBezTo>
                  <a:cubicBezTo>
                    <a:pt x="761" y="27387"/>
                    <a:pt x="396" y="27509"/>
                    <a:pt x="1" y="27630"/>
                  </a:cubicBezTo>
                  <a:cubicBezTo>
                    <a:pt x="396" y="27570"/>
                    <a:pt x="791" y="27478"/>
                    <a:pt x="1156" y="27326"/>
                  </a:cubicBezTo>
                  <a:cubicBezTo>
                    <a:pt x="2159" y="26901"/>
                    <a:pt x="3040" y="26232"/>
                    <a:pt x="3739" y="25351"/>
                  </a:cubicBezTo>
                  <a:cubicBezTo>
                    <a:pt x="4742" y="24104"/>
                    <a:pt x="5411" y="22585"/>
                    <a:pt x="5715" y="21004"/>
                  </a:cubicBezTo>
                  <a:cubicBezTo>
                    <a:pt x="6080" y="19211"/>
                    <a:pt x="6080" y="17205"/>
                    <a:pt x="6080" y="15138"/>
                  </a:cubicBezTo>
                  <a:cubicBezTo>
                    <a:pt x="6050" y="10974"/>
                    <a:pt x="6019" y="7205"/>
                    <a:pt x="6019" y="4439"/>
                  </a:cubicBezTo>
                  <a:cubicBezTo>
                    <a:pt x="6019" y="3101"/>
                    <a:pt x="5989" y="1976"/>
                    <a:pt x="5989" y="1217"/>
                  </a:cubicBezTo>
                  <a:lnTo>
                    <a:pt x="5958" y="335"/>
                  </a:lnTo>
                  <a:cubicBezTo>
                    <a:pt x="5958" y="214"/>
                    <a:pt x="5958" y="122"/>
                    <a:pt x="5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3599886" y="3701515"/>
              <a:ext cx="4809" cy="96468"/>
            </a:xfrm>
            <a:custGeom>
              <a:avLst/>
              <a:gdLst/>
              <a:ahLst/>
              <a:cxnLst/>
              <a:rect l="l" t="t" r="r" b="b"/>
              <a:pathLst>
                <a:path w="244" h="4895" extrusionOk="0">
                  <a:moveTo>
                    <a:pt x="122" y="0"/>
                  </a:moveTo>
                  <a:cubicBezTo>
                    <a:pt x="1" y="1611"/>
                    <a:pt x="1" y="3253"/>
                    <a:pt x="122" y="4894"/>
                  </a:cubicBezTo>
                  <a:cubicBezTo>
                    <a:pt x="244" y="3253"/>
                    <a:pt x="244" y="1611"/>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3465698" y="3197732"/>
              <a:ext cx="130010" cy="546331"/>
            </a:xfrm>
            <a:custGeom>
              <a:avLst/>
              <a:gdLst/>
              <a:ahLst/>
              <a:cxnLst/>
              <a:rect l="l" t="t" r="r" b="b"/>
              <a:pathLst>
                <a:path w="6597" h="27722" extrusionOk="0">
                  <a:moveTo>
                    <a:pt x="518" y="1"/>
                  </a:moveTo>
                  <a:cubicBezTo>
                    <a:pt x="487" y="122"/>
                    <a:pt x="487" y="213"/>
                    <a:pt x="487" y="335"/>
                  </a:cubicBezTo>
                  <a:cubicBezTo>
                    <a:pt x="487" y="548"/>
                    <a:pt x="457" y="852"/>
                    <a:pt x="426" y="1217"/>
                  </a:cubicBezTo>
                  <a:cubicBezTo>
                    <a:pt x="396" y="2007"/>
                    <a:pt x="366" y="3131"/>
                    <a:pt x="274" y="4499"/>
                  </a:cubicBezTo>
                  <a:cubicBezTo>
                    <a:pt x="183" y="7296"/>
                    <a:pt x="1" y="11125"/>
                    <a:pt x="31" y="15381"/>
                  </a:cubicBezTo>
                  <a:cubicBezTo>
                    <a:pt x="92" y="17478"/>
                    <a:pt x="62" y="19545"/>
                    <a:pt x="548" y="21338"/>
                  </a:cubicBezTo>
                  <a:cubicBezTo>
                    <a:pt x="882" y="22949"/>
                    <a:pt x="1612" y="24469"/>
                    <a:pt x="2645" y="25715"/>
                  </a:cubicBezTo>
                  <a:cubicBezTo>
                    <a:pt x="3375" y="26566"/>
                    <a:pt x="4347" y="27205"/>
                    <a:pt x="5381" y="27539"/>
                  </a:cubicBezTo>
                  <a:cubicBezTo>
                    <a:pt x="5776" y="27661"/>
                    <a:pt x="6171" y="27721"/>
                    <a:pt x="6597" y="27721"/>
                  </a:cubicBezTo>
                  <a:cubicBezTo>
                    <a:pt x="6202" y="27661"/>
                    <a:pt x="5806" y="27569"/>
                    <a:pt x="5411" y="27448"/>
                  </a:cubicBezTo>
                  <a:cubicBezTo>
                    <a:pt x="4378" y="27114"/>
                    <a:pt x="3466" y="26475"/>
                    <a:pt x="2767" y="25624"/>
                  </a:cubicBezTo>
                  <a:cubicBezTo>
                    <a:pt x="1733" y="24378"/>
                    <a:pt x="1034" y="22889"/>
                    <a:pt x="700" y="21308"/>
                  </a:cubicBezTo>
                  <a:cubicBezTo>
                    <a:pt x="274" y="19515"/>
                    <a:pt x="274" y="17478"/>
                    <a:pt x="244" y="15381"/>
                  </a:cubicBezTo>
                  <a:cubicBezTo>
                    <a:pt x="183" y="11125"/>
                    <a:pt x="335" y="7296"/>
                    <a:pt x="426" y="4499"/>
                  </a:cubicBezTo>
                  <a:cubicBezTo>
                    <a:pt x="457" y="3131"/>
                    <a:pt x="487" y="2007"/>
                    <a:pt x="518" y="1217"/>
                  </a:cubicBezTo>
                  <a:lnTo>
                    <a:pt x="518" y="335"/>
                  </a:lnTo>
                  <a:cubicBezTo>
                    <a:pt x="518" y="213"/>
                    <a:pt x="518" y="122"/>
                    <a:pt x="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581322" y="3700313"/>
              <a:ext cx="20988" cy="87482"/>
            </a:xfrm>
            <a:custGeom>
              <a:avLst/>
              <a:gdLst/>
              <a:ahLst/>
              <a:cxnLst/>
              <a:rect l="l" t="t" r="r" b="b"/>
              <a:pathLst>
                <a:path w="1065" h="4439" extrusionOk="0">
                  <a:moveTo>
                    <a:pt x="183" y="1"/>
                  </a:moveTo>
                  <a:lnTo>
                    <a:pt x="0" y="4378"/>
                  </a:lnTo>
                  <a:cubicBezTo>
                    <a:pt x="152" y="4408"/>
                    <a:pt x="1064" y="4438"/>
                    <a:pt x="1064" y="4438"/>
                  </a:cubicBezTo>
                  <a:lnTo>
                    <a:pt x="1064" y="153"/>
                  </a:lnTo>
                  <a:lnTo>
                    <a:pt x="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392031" y="3482505"/>
              <a:ext cx="37149" cy="6740"/>
            </a:xfrm>
            <a:custGeom>
              <a:avLst/>
              <a:gdLst/>
              <a:ahLst/>
              <a:cxnLst/>
              <a:rect l="l" t="t" r="r" b="b"/>
              <a:pathLst>
                <a:path w="1885" h="342" extrusionOk="0">
                  <a:moveTo>
                    <a:pt x="1519" y="1"/>
                  </a:moveTo>
                  <a:cubicBezTo>
                    <a:pt x="1310" y="1"/>
                    <a:pt x="1105" y="22"/>
                    <a:pt x="912" y="80"/>
                  </a:cubicBezTo>
                  <a:cubicBezTo>
                    <a:pt x="608" y="80"/>
                    <a:pt x="274" y="171"/>
                    <a:pt x="0" y="323"/>
                  </a:cubicBezTo>
                  <a:cubicBezTo>
                    <a:pt x="111" y="334"/>
                    <a:pt x="227" y="341"/>
                    <a:pt x="343" y="341"/>
                  </a:cubicBezTo>
                  <a:cubicBezTo>
                    <a:pt x="545" y="341"/>
                    <a:pt x="750" y="320"/>
                    <a:pt x="942" y="262"/>
                  </a:cubicBezTo>
                  <a:cubicBezTo>
                    <a:pt x="1277" y="262"/>
                    <a:pt x="1581" y="171"/>
                    <a:pt x="1885" y="19"/>
                  </a:cubicBezTo>
                  <a:cubicBezTo>
                    <a:pt x="1762" y="8"/>
                    <a:pt x="1640"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3390238" y="3391811"/>
              <a:ext cx="37149" cy="8041"/>
            </a:xfrm>
            <a:custGeom>
              <a:avLst/>
              <a:gdLst/>
              <a:ahLst/>
              <a:cxnLst/>
              <a:rect l="l" t="t" r="r" b="b"/>
              <a:pathLst>
                <a:path w="1885" h="408" extrusionOk="0">
                  <a:moveTo>
                    <a:pt x="312" y="1"/>
                  </a:moveTo>
                  <a:cubicBezTo>
                    <a:pt x="206" y="1"/>
                    <a:pt x="101" y="11"/>
                    <a:pt x="0" y="31"/>
                  </a:cubicBezTo>
                  <a:cubicBezTo>
                    <a:pt x="274" y="183"/>
                    <a:pt x="578" y="274"/>
                    <a:pt x="912" y="305"/>
                  </a:cubicBezTo>
                  <a:cubicBezTo>
                    <a:pt x="1140" y="373"/>
                    <a:pt x="1385" y="407"/>
                    <a:pt x="1634" y="407"/>
                  </a:cubicBezTo>
                  <a:cubicBezTo>
                    <a:pt x="1717" y="407"/>
                    <a:pt x="1801" y="404"/>
                    <a:pt x="1885" y="396"/>
                  </a:cubicBezTo>
                  <a:cubicBezTo>
                    <a:pt x="1581" y="244"/>
                    <a:pt x="1277" y="153"/>
                    <a:pt x="942" y="122"/>
                  </a:cubicBezTo>
                  <a:cubicBezTo>
                    <a:pt x="740" y="41"/>
                    <a:pt x="523"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393824" y="3266019"/>
              <a:ext cx="34153" cy="22191"/>
            </a:xfrm>
            <a:custGeom>
              <a:avLst/>
              <a:gdLst/>
              <a:ahLst/>
              <a:cxnLst/>
              <a:rect l="l" t="t" r="r" b="b"/>
              <a:pathLst>
                <a:path w="1733" h="1126" extrusionOk="0">
                  <a:moveTo>
                    <a:pt x="0" y="1"/>
                  </a:moveTo>
                  <a:lnTo>
                    <a:pt x="0" y="1"/>
                  </a:lnTo>
                  <a:cubicBezTo>
                    <a:pt x="244" y="214"/>
                    <a:pt x="548" y="426"/>
                    <a:pt x="851" y="578"/>
                  </a:cubicBezTo>
                  <a:cubicBezTo>
                    <a:pt x="1095" y="791"/>
                    <a:pt x="1399" y="973"/>
                    <a:pt x="1703" y="1125"/>
                  </a:cubicBezTo>
                  <a:cubicBezTo>
                    <a:pt x="1733" y="1095"/>
                    <a:pt x="1429" y="730"/>
                    <a:pt x="943" y="426"/>
                  </a:cubicBezTo>
                  <a:cubicBezTo>
                    <a:pt x="669" y="183"/>
                    <a:pt x="335" y="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447724" y="3180961"/>
              <a:ext cx="14997" cy="37168"/>
            </a:xfrm>
            <a:custGeom>
              <a:avLst/>
              <a:gdLst/>
              <a:ahLst/>
              <a:cxnLst/>
              <a:rect l="l" t="t" r="r" b="b"/>
              <a:pathLst>
                <a:path w="761" h="1886" extrusionOk="0">
                  <a:moveTo>
                    <a:pt x="1" y="1"/>
                  </a:moveTo>
                  <a:lnTo>
                    <a:pt x="1" y="1"/>
                  </a:lnTo>
                  <a:cubicBezTo>
                    <a:pt x="31" y="335"/>
                    <a:pt x="123" y="669"/>
                    <a:pt x="275" y="973"/>
                  </a:cubicBezTo>
                  <a:cubicBezTo>
                    <a:pt x="396" y="1308"/>
                    <a:pt x="548" y="1612"/>
                    <a:pt x="761" y="1885"/>
                  </a:cubicBezTo>
                  <a:cubicBezTo>
                    <a:pt x="730" y="1520"/>
                    <a:pt x="639" y="1216"/>
                    <a:pt x="487" y="912"/>
                  </a:cubicBezTo>
                  <a:cubicBezTo>
                    <a:pt x="366" y="578"/>
                    <a:pt x="214" y="27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3499851" y="3186361"/>
              <a:ext cx="23984" cy="44933"/>
            </a:xfrm>
            <a:custGeom>
              <a:avLst/>
              <a:gdLst/>
              <a:ahLst/>
              <a:cxnLst/>
              <a:rect l="l" t="t" r="r" b="b"/>
              <a:pathLst>
                <a:path w="1217" h="2280" extrusionOk="0">
                  <a:moveTo>
                    <a:pt x="1216" y="0"/>
                  </a:moveTo>
                  <a:lnTo>
                    <a:pt x="1216" y="0"/>
                  </a:lnTo>
                  <a:cubicBezTo>
                    <a:pt x="912" y="335"/>
                    <a:pt x="700" y="699"/>
                    <a:pt x="517" y="1094"/>
                  </a:cubicBezTo>
                  <a:cubicBezTo>
                    <a:pt x="274" y="1459"/>
                    <a:pt x="92" y="1854"/>
                    <a:pt x="0" y="2280"/>
                  </a:cubicBezTo>
                  <a:cubicBezTo>
                    <a:pt x="274" y="1945"/>
                    <a:pt x="517" y="1581"/>
                    <a:pt x="700" y="1216"/>
                  </a:cubicBezTo>
                  <a:cubicBezTo>
                    <a:pt x="912" y="821"/>
                    <a:pt x="1095" y="426"/>
                    <a:pt x="1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3516031" y="3286396"/>
              <a:ext cx="33562" cy="9598"/>
            </a:xfrm>
            <a:custGeom>
              <a:avLst/>
              <a:gdLst/>
              <a:ahLst/>
              <a:cxnLst/>
              <a:rect l="l" t="t" r="r" b="b"/>
              <a:pathLst>
                <a:path w="1703" h="487" extrusionOk="0">
                  <a:moveTo>
                    <a:pt x="1702" y="0"/>
                  </a:moveTo>
                  <a:cubicBezTo>
                    <a:pt x="1398" y="0"/>
                    <a:pt x="1094" y="31"/>
                    <a:pt x="821" y="152"/>
                  </a:cubicBezTo>
                  <a:cubicBezTo>
                    <a:pt x="517" y="183"/>
                    <a:pt x="243" y="304"/>
                    <a:pt x="0" y="487"/>
                  </a:cubicBezTo>
                  <a:cubicBezTo>
                    <a:pt x="304" y="487"/>
                    <a:pt x="608" y="456"/>
                    <a:pt x="882" y="335"/>
                  </a:cubicBezTo>
                  <a:cubicBezTo>
                    <a:pt x="1155" y="274"/>
                    <a:pt x="1459" y="183"/>
                    <a:pt x="1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3487277" y="3373641"/>
              <a:ext cx="20378" cy="20653"/>
            </a:xfrm>
            <a:custGeom>
              <a:avLst/>
              <a:gdLst/>
              <a:ahLst/>
              <a:cxnLst/>
              <a:rect l="l" t="t" r="r" b="b"/>
              <a:pathLst>
                <a:path w="1034" h="1048" extrusionOk="0">
                  <a:moveTo>
                    <a:pt x="80" y="1"/>
                  </a:moveTo>
                  <a:cubicBezTo>
                    <a:pt x="71" y="1"/>
                    <a:pt x="64" y="4"/>
                    <a:pt x="61" y="11"/>
                  </a:cubicBezTo>
                  <a:cubicBezTo>
                    <a:pt x="0" y="41"/>
                    <a:pt x="182" y="315"/>
                    <a:pt x="456" y="589"/>
                  </a:cubicBezTo>
                  <a:cubicBezTo>
                    <a:pt x="684" y="845"/>
                    <a:pt x="911" y="1047"/>
                    <a:pt x="989" y="1047"/>
                  </a:cubicBezTo>
                  <a:cubicBezTo>
                    <a:pt x="995" y="1047"/>
                    <a:pt x="999" y="1046"/>
                    <a:pt x="1003" y="1044"/>
                  </a:cubicBezTo>
                  <a:cubicBezTo>
                    <a:pt x="1034" y="1014"/>
                    <a:pt x="851" y="740"/>
                    <a:pt x="608" y="437"/>
                  </a:cubicBezTo>
                  <a:cubicBezTo>
                    <a:pt x="366" y="195"/>
                    <a:pt x="148" y="1"/>
                    <a:pt x="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3513626" y="3476120"/>
              <a:ext cx="28773" cy="25935"/>
            </a:xfrm>
            <a:custGeom>
              <a:avLst/>
              <a:gdLst/>
              <a:ahLst/>
              <a:cxnLst/>
              <a:rect l="l" t="t" r="r" b="b"/>
              <a:pathLst>
                <a:path w="1460" h="1316" extrusionOk="0">
                  <a:moveTo>
                    <a:pt x="48" y="0"/>
                  </a:moveTo>
                  <a:cubicBezTo>
                    <a:pt x="40" y="0"/>
                    <a:pt x="34" y="3"/>
                    <a:pt x="31" y="9"/>
                  </a:cubicBezTo>
                  <a:cubicBezTo>
                    <a:pt x="1" y="39"/>
                    <a:pt x="304" y="343"/>
                    <a:pt x="669" y="738"/>
                  </a:cubicBezTo>
                  <a:cubicBezTo>
                    <a:pt x="882" y="981"/>
                    <a:pt x="1156" y="1164"/>
                    <a:pt x="1429" y="1316"/>
                  </a:cubicBezTo>
                  <a:cubicBezTo>
                    <a:pt x="1460" y="1255"/>
                    <a:pt x="1186" y="951"/>
                    <a:pt x="791" y="586"/>
                  </a:cubicBezTo>
                  <a:cubicBezTo>
                    <a:pt x="460" y="256"/>
                    <a:pt x="130" y="0"/>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3408191" y="3548013"/>
              <a:ext cx="29975" cy="27768"/>
            </a:xfrm>
            <a:custGeom>
              <a:avLst/>
              <a:gdLst/>
              <a:ahLst/>
              <a:cxnLst/>
              <a:rect l="l" t="t" r="r" b="b"/>
              <a:pathLst>
                <a:path w="1521" h="1409" extrusionOk="0">
                  <a:moveTo>
                    <a:pt x="1506" y="0"/>
                  </a:moveTo>
                  <a:cubicBezTo>
                    <a:pt x="1427" y="0"/>
                    <a:pt x="1089" y="285"/>
                    <a:pt x="700" y="646"/>
                  </a:cubicBezTo>
                  <a:cubicBezTo>
                    <a:pt x="426" y="859"/>
                    <a:pt x="183" y="1102"/>
                    <a:pt x="1" y="1406"/>
                  </a:cubicBezTo>
                  <a:cubicBezTo>
                    <a:pt x="4" y="1408"/>
                    <a:pt x="8" y="1409"/>
                    <a:pt x="12" y="1409"/>
                  </a:cubicBezTo>
                  <a:cubicBezTo>
                    <a:pt x="99" y="1409"/>
                    <a:pt x="446" y="1143"/>
                    <a:pt x="822" y="768"/>
                  </a:cubicBezTo>
                  <a:cubicBezTo>
                    <a:pt x="1126" y="555"/>
                    <a:pt x="1338" y="282"/>
                    <a:pt x="1521" y="8"/>
                  </a:cubicBezTo>
                  <a:cubicBezTo>
                    <a:pt x="1518" y="3"/>
                    <a:pt x="1513" y="0"/>
                    <a:pt x="1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3450129" y="3614664"/>
              <a:ext cx="10800" cy="28162"/>
            </a:xfrm>
            <a:custGeom>
              <a:avLst/>
              <a:gdLst/>
              <a:ahLst/>
              <a:cxnLst/>
              <a:rect l="l" t="t" r="r" b="b"/>
              <a:pathLst>
                <a:path w="548" h="1429" extrusionOk="0">
                  <a:moveTo>
                    <a:pt x="517" y="0"/>
                  </a:moveTo>
                  <a:cubicBezTo>
                    <a:pt x="457" y="0"/>
                    <a:pt x="335" y="304"/>
                    <a:pt x="183" y="669"/>
                  </a:cubicBezTo>
                  <a:cubicBezTo>
                    <a:pt x="61" y="1064"/>
                    <a:pt x="1" y="1398"/>
                    <a:pt x="61" y="1429"/>
                  </a:cubicBezTo>
                  <a:cubicBezTo>
                    <a:pt x="122" y="1429"/>
                    <a:pt x="274" y="1125"/>
                    <a:pt x="396" y="730"/>
                  </a:cubicBezTo>
                  <a:cubicBezTo>
                    <a:pt x="487" y="517"/>
                    <a:pt x="548" y="243"/>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3460909" y="3707506"/>
              <a:ext cx="20397" cy="44342"/>
            </a:xfrm>
            <a:custGeom>
              <a:avLst/>
              <a:gdLst/>
              <a:ahLst/>
              <a:cxnLst/>
              <a:rect l="l" t="t" r="r" b="b"/>
              <a:pathLst>
                <a:path w="1035" h="2250" extrusionOk="0">
                  <a:moveTo>
                    <a:pt x="1034" y="0"/>
                  </a:moveTo>
                  <a:lnTo>
                    <a:pt x="1034" y="0"/>
                  </a:lnTo>
                  <a:cubicBezTo>
                    <a:pt x="761" y="335"/>
                    <a:pt x="548" y="699"/>
                    <a:pt x="426" y="1095"/>
                  </a:cubicBezTo>
                  <a:cubicBezTo>
                    <a:pt x="213" y="1459"/>
                    <a:pt x="61" y="1854"/>
                    <a:pt x="1" y="2250"/>
                  </a:cubicBezTo>
                  <a:cubicBezTo>
                    <a:pt x="244" y="1915"/>
                    <a:pt x="457" y="1550"/>
                    <a:pt x="609" y="1186"/>
                  </a:cubicBezTo>
                  <a:cubicBezTo>
                    <a:pt x="791" y="791"/>
                    <a:pt x="943" y="395"/>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3523204" y="3759613"/>
              <a:ext cx="8415" cy="42548"/>
            </a:xfrm>
            <a:custGeom>
              <a:avLst/>
              <a:gdLst/>
              <a:ahLst/>
              <a:cxnLst/>
              <a:rect l="l" t="t" r="r" b="b"/>
              <a:pathLst>
                <a:path w="427" h="2159" extrusionOk="0">
                  <a:moveTo>
                    <a:pt x="426" y="1"/>
                  </a:moveTo>
                  <a:cubicBezTo>
                    <a:pt x="274" y="335"/>
                    <a:pt x="153" y="669"/>
                    <a:pt x="122" y="1065"/>
                  </a:cubicBezTo>
                  <a:cubicBezTo>
                    <a:pt x="31" y="1399"/>
                    <a:pt x="1" y="1794"/>
                    <a:pt x="31" y="2159"/>
                  </a:cubicBezTo>
                  <a:cubicBezTo>
                    <a:pt x="305" y="1460"/>
                    <a:pt x="426" y="730"/>
                    <a:pt x="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3522022" y="3628814"/>
              <a:ext cx="34764" cy="8257"/>
            </a:xfrm>
            <a:custGeom>
              <a:avLst/>
              <a:gdLst/>
              <a:ahLst/>
              <a:cxnLst/>
              <a:rect l="l" t="t" r="r" b="b"/>
              <a:pathLst>
                <a:path w="1764" h="419" extrusionOk="0">
                  <a:moveTo>
                    <a:pt x="228" y="0"/>
                  </a:moveTo>
                  <a:cubicBezTo>
                    <a:pt x="152" y="0"/>
                    <a:pt x="76" y="4"/>
                    <a:pt x="0" y="12"/>
                  </a:cubicBezTo>
                  <a:cubicBezTo>
                    <a:pt x="243" y="163"/>
                    <a:pt x="547" y="255"/>
                    <a:pt x="851" y="315"/>
                  </a:cubicBezTo>
                  <a:cubicBezTo>
                    <a:pt x="1079" y="384"/>
                    <a:pt x="1307" y="418"/>
                    <a:pt x="1535" y="418"/>
                  </a:cubicBezTo>
                  <a:cubicBezTo>
                    <a:pt x="1611" y="418"/>
                    <a:pt x="1687" y="414"/>
                    <a:pt x="1763" y="407"/>
                  </a:cubicBezTo>
                  <a:cubicBezTo>
                    <a:pt x="1520" y="255"/>
                    <a:pt x="1216" y="133"/>
                    <a:pt x="912" y="103"/>
                  </a:cubicBezTo>
                  <a:cubicBezTo>
                    <a:pt x="684" y="34"/>
                    <a:pt x="456"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3519617" y="3566085"/>
              <a:ext cx="29975" cy="6681"/>
            </a:xfrm>
            <a:custGeom>
              <a:avLst/>
              <a:gdLst/>
              <a:ahLst/>
              <a:cxnLst/>
              <a:rect l="l" t="t" r="r" b="b"/>
              <a:pathLst>
                <a:path w="1521" h="339" extrusionOk="0">
                  <a:moveTo>
                    <a:pt x="164" y="0"/>
                  </a:moveTo>
                  <a:cubicBezTo>
                    <a:pt x="80" y="0"/>
                    <a:pt x="31" y="10"/>
                    <a:pt x="31" y="33"/>
                  </a:cubicBezTo>
                  <a:cubicBezTo>
                    <a:pt x="0" y="64"/>
                    <a:pt x="335" y="185"/>
                    <a:pt x="760" y="246"/>
                  </a:cubicBezTo>
                  <a:cubicBezTo>
                    <a:pt x="1016" y="305"/>
                    <a:pt x="1258" y="339"/>
                    <a:pt x="1398" y="339"/>
                  </a:cubicBezTo>
                  <a:cubicBezTo>
                    <a:pt x="1474" y="339"/>
                    <a:pt x="1520" y="328"/>
                    <a:pt x="1520" y="307"/>
                  </a:cubicBezTo>
                  <a:cubicBezTo>
                    <a:pt x="1520" y="246"/>
                    <a:pt x="1186" y="155"/>
                    <a:pt x="791" y="64"/>
                  </a:cubicBezTo>
                  <a:cubicBezTo>
                    <a:pt x="528" y="26"/>
                    <a:pt x="300"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3446542" y="3202521"/>
              <a:ext cx="131193" cy="539650"/>
            </a:xfrm>
            <a:custGeom>
              <a:avLst/>
              <a:gdLst/>
              <a:ahLst/>
              <a:cxnLst/>
              <a:rect l="l" t="t" r="r" b="b"/>
              <a:pathLst>
                <a:path w="6657" h="27383" extrusionOk="0">
                  <a:moveTo>
                    <a:pt x="1490" y="1"/>
                  </a:moveTo>
                  <a:cubicBezTo>
                    <a:pt x="1338" y="1"/>
                    <a:pt x="1186" y="1673"/>
                    <a:pt x="882" y="4347"/>
                  </a:cubicBezTo>
                  <a:cubicBezTo>
                    <a:pt x="730" y="5715"/>
                    <a:pt x="578" y="7326"/>
                    <a:pt x="426" y="9089"/>
                  </a:cubicBezTo>
                  <a:cubicBezTo>
                    <a:pt x="274" y="10882"/>
                    <a:pt x="91" y="12858"/>
                    <a:pt x="61" y="14955"/>
                  </a:cubicBezTo>
                  <a:cubicBezTo>
                    <a:pt x="0" y="16931"/>
                    <a:pt x="183" y="18907"/>
                    <a:pt x="669" y="20852"/>
                  </a:cubicBezTo>
                  <a:cubicBezTo>
                    <a:pt x="882" y="21703"/>
                    <a:pt x="1155" y="22524"/>
                    <a:pt x="1490" y="23314"/>
                  </a:cubicBezTo>
                  <a:cubicBezTo>
                    <a:pt x="1824" y="24013"/>
                    <a:pt x="2219" y="24682"/>
                    <a:pt x="2705" y="25290"/>
                  </a:cubicBezTo>
                  <a:cubicBezTo>
                    <a:pt x="3405" y="26171"/>
                    <a:pt x="4347" y="26840"/>
                    <a:pt x="5441" y="27174"/>
                  </a:cubicBezTo>
                  <a:cubicBezTo>
                    <a:pt x="5912" y="27325"/>
                    <a:pt x="6255" y="27383"/>
                    <a:pt x="6447" y="27383"/>
                  </a:cubicBezTo>
                  <a:cubicBezTo>
                    <a:pt x="6565" y="27383"/>
                    <a:pt x="6626" y="27361"/>
                    <a:pt x="6626" y="27326"/>
                  </a:cubicBezTo>
                  <a:cubicBezTo>
                    <a:pt x="6657" y="27235"/>
                    <a:pt x="6231" y="27144"/>
                    <a:pt x="5563" y="26840"/>
                  </a:cubicBezTo>
                  <a:cubicBezTo>
                    <a:pt x="4651" y="26384"/>
                    <a:pt x="3860" y="25685"/>
                    <a:pt x="3253" y="24864"/>
                  </a:cubicBezTo>
                  <a:cubicBezTo>
                    <a:pt x="2857" y="24287"/>
                    <a:pt x="2523" y="23649"/>
                    <a:pt x="2249" y="23010"/>
                  </a:cubicBezTo>
                  <a:cubicBezTo>
                    <a:pt x="1946" y="22220"/>
                    <a:pt x="1733" y="21430"/>
                    <a:pt x="1550" y="20639"/>
                  </a:cubicBezTo>
                  <a:cubicBezTo>
                    <a:pt x="1155" y="18785"/>
                    <a:pt x="973" y="16870"/>
                    <a:pt x="1064" y="14955"/>
                  </a:cubicBezTo>
                  <a:cubicBezTo>
                    <a:pt x="1094" y="12919"/>
                    <a:pt x="1216" y="10943"/>
                    <a:pt x="1338" y="9150"/>
                  </a:cubicBezTo>
                  <a:cubicBezTo>
                    <a:pt x="1429" y="7387"/>
                    <a:pt x="1550" y="5746"/>
                    <a:pt x="1581" y="4408"/>
                  </a:cubicBezTo>
                  <a:cubicBezTo>
                    <a:pt x="1702" y="1703"/>
                    <a:pt x="1611"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3800567" y="3840275"/>
              <a:ext cx="33562" cy="4651"/>
            </a:xfrm>
            <a:custGeom>
              <a:avLst/>
              <a:gdLst/>
              <a:ahLst/>
              <a:cxnLst/>
              <a:rect l="l" t="t" r="r" b="b"/>
              <a:pathLst>
                <a:path w="1703" h="236" extrusionOk="0">
                  <a:moveTo>
                    <a:pt x="641" y="0"/>
                  </a:moveTo>
                  <a:cubicBezTo>
                    <a:pt x="418" y="0"/>
                    <a:pt x="209" y="40"/>
                    <a:pt x="0" y="133"/>
                  </a:cubicBezTo>
                  <a:cubicBezTo>
                    <a:pt x="205" y="201"/>
                    <a:pt x="410" y="235"/>
                    <a:pt x="628" y="235"/>
                  </a:cubicBezTo>
                  <a:cubicBezTo>
                    <a:pt x="701" y="235"/>
                    <a:pt x="775" y="232"/>
                    <a:pt x="851" y="224"/>
                  </a:cubicBezTo>
                  <a:cubicBezTo>
                    <a:pt x="920" y="232"/>
                    <a:pt x="990" y="235"/>
                    <a:pt x="1061" y="235"/>
                  </a:cubicBezTo>
                  <a:cubicBezTo>
                    <a:pt x="1275" y="235"/>
                    <a:pt x="1497" y="201"/>
                    <a:pt x="1702" y="133"/>
                  </a:cubicBezTo>
                  <a:cubicBezTo>
                    <a:pt x="1493" y="40"/>
                    <a:pt x="1267" y="0"/>
                    <a:pt x="1049" y="0"/>
                  </a:cubicBezTo>
                  <a:cubicBezTo>
                    <a:pt x="982" y="0"/>
                    <a:pt x="916" y="4"/>
                    <a:pt x="851" y="11"/>
                  </a:cubicBezTo>
                  <a:cubicBezTo>
                    <a:pt x="779" y="4"/>
                    <a:pt x="709"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3801159" y="3753996"/>
              <a:ext cx="31768" cy="7666"/>
            </a:xfrm>
            <a:custGeom>
              <a:avLst/>
              <a:gdLst/>
              <a:ahLst/>
              <a:cxnLst/>
              <a:rect l="l" t="t" r="r" b="b"/>
              <a:pathLst>
                <a:path w="1612" h="389" extrusionOk="0">
                  <a:moveTo>
                    <a:pt x="210" y="1"/>
                  </a:moveTo>
                  <a:cubicBezTo>
                    <a:pt x="139" y="1"/>
                    <a:pt x="69" y="5"/>
                    <a:pt x="0" y="12"/>
                  </a:cubicBezTo>
                  <a:cubicBezTo>
                    <a:pt x="244" y="164"/>
                    <a:pt x="517" y="255"/>
                    <a:pt x="791" y="286"/>
                  </a:cubicBezTo>
                  <a:cubicBezTo>
                    <a:pt x="996" y="354"/>
                    <a:pt x="1201" y="388"/>
                    <a:pt x="1406" y="388"/>
                  </a:cubicBezTo>
                  <a:cubicBezTo>
                    <a:pt x="1475" y="388"/>
                    <a:pt x="1543" y="385"/>
                    <a:pt x="1611" y="377"/>
                  </a:cubicBezTo>
                  <a:cubicBezTo>
                    <a:pt x="1368" y="225"/>
                    <a:pt x="1125" y="134"/>
                    <a:pt x="821" y="103"/>
                  </a:cubicBezTo>
                  <a:cubicBezTo>
                    <a:pt x="639" y="35"/>
                    <a:pt x="422"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3798163" y="3665864"/>
              <a:ext cx="38962" cy="5360"/>
            </a:xfrm>
            <a:custGeom>
              <a:avLst/>
              <a:gdLst/>
              <a:ahLst/>
              <a:cxnLst/>
              <a:rect l="l" t="t" r="r" b="b"/>
              <a:pathLst>
                <a:path w="1977" h="272" extrusionOk="0">
                  <a:moveTo>
                    <a:pt x="502" y="1"/>
                  </a:moveTo>
                  <a:cubicBezTo>
                    <a:pt x="335" y="1"/>
                    <a:pt x="168" y="16"/>
                    <a:pt x="0" y="46"/>
                  </a:cubicBezTo>
                  <a:cubicBezTo>
                    <a:pt x="335" y="168"/>
                    <a:pt x="639" y="229"/>
                    <a:pt x="1004" y="229"/>
                  </a:cubicBezTo>
                  <a:cubicBezTo>
                    <a:pt x="1140" y="256"/>
                    <a:pt x="1283" y="271"/>
                    <a:pt x="1429" y="271"/>
                  </a:cubicBezTo>
                  <a:cubicBezTo>
                    <a:pt x="1608" y="271"/>
                    <a:pt x="1792" y="249"/>
                    <a:pt x="1976" y="198"/>
                  </a:cubicBezTo>
                  <a:cubicBezTo>
                    <a:pt x="1672" y="107"/>
                    <a:pt x="1338" y="46"/>
                    <a:pt x="1004" y="46"/>
                  </a:cubicBezTo>
                  <a:cubicBezTo>
                    <a:pt x="836" y="16"/>
                    <a:pt x="669" y="1"/>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3795168" y="3576313"/>
              <a:ext cx="29364" cy="13204"/>
            </a:xfrm>
            <a:custGeom>
              <a:avLst/>
              <a:gdLst/>
              <a:ahLst/>
              <a:cxnLst/>
              <a:rect l="l" t="t" r="r" b="b"/>
              <a:pathLst>
                <a:path w="1490" h="670" extrusionOk="0">
                  <a:moveTo>
                    <a:pt x="31" y="1"/>
                  </a:moveTo>
                  <a:cubicBezTo>
                    <a:pt x="1" y="31"/>
                    <a:pt x="304" y="244"/>
                    <a:pt x="700" y="426"/>
                  </a:cubicBezTo>
                  <a:cubicBezTo>
                    <a:pt x="943" y="548"/>
                    <a:pt x="1186" y="639"/>
                    <a:pt x="1459" y="669"/>
                  </a:cubicBezTo>
                  <a:cubicBezTo>
                    <a:pt x="1490" y="609"/>
                    <a:pt x="1186" y="426"/>
                    <a:pt x="791" y="244"/>
                  </a:cubicBezTo>
                  <a:cubicBezTo>
                    <a:pt x="548" y="92"/>
                    <a:pt x="274" y="3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3803563" y="3496596"/>
              <a:ext cx="29364" cy="24023"/>
            </a:xfrm>
            <a:custGeom>
              <a:avLst/>
              <a:gdLst/>
              <a:ahLst/>
              <a:cxnLst/>
              <a:rect l="l" t="t" r="r" b="b"/>
              <a:pathLst>
                <a:path w="1490" h="1219" extrusionOk="0">
                  <a:moveTo>
                    <a:pt x="37" y="1"/>
                  </a:moveTo>
                  <a:cubicBezTo>
                    <a:pt x="34" y="1"/>
                    <a:pt x="32" y="2"/>
                    <a:pt x="30" y="3"/>
                  </a:cubicBezTo>
                  <a:cubicBezTo>
                    <a:pt x="0" y="64"/>
                    <a:pt x="243" y="398"/>
                    <a:pt x="638" y="733"/>
                  </a:cubicBezTo>
                  <a:cubicBezTo>
                    <a:pt x="851" y="976"/>
                    <a:pt x="1125" y="1128"/>
                    <a:pt x="1459" y="1219"/>
                  </a:cubicBezTo>
                  <a:cubicBezTo>
                    <a:pt x="1489" y="1189"/>
                    <a:pt x="1155" y="915"/>
                    <a:pt x="760" y="581"/>
                  </a:cubicBezTo>
                  <a:cubicBezTo>
                    <a:pt x="385" y="263"/>
                    <a:pt x="92" y="1"/>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3840692" y="3441534"/>
              <a:ext cx="16200" cy="28812"/>
            </a:xfrm>
            <a:custGeom>
              <a:avLst/>
              <a:gdLst/>
              <a:ahLst/>
              <a:cxnLst/>
              <a:rect l="l" t="t" r="r" b="b"/>
              <a:pathLst>
                <a:path w="822" h="1462" extrusionOk="0">
                  <a:moveTo>
                    <a:pt x="61" y="1"/>
                  </a:moveTo>
                  <a:cubicBezTo>
                    <a:pt x="1" y="1"/>
                    <a:pt x="122" y="365"/>
                    <a:pt x="335" y="761"/>
                  </a:cubicBezTo>
                  <a:cubicBezTo>
                    <a:pt x="510" y="1139"/>
                    <a:pt x="712" y="1462"/>
                    <a:pt x="756" y="1462"/>
                  </a:cubicBezTo>
                  <a:cubicBezTo>
                    <a:pt x="758" y="1462"/>
                    <a:pt x="759" y="1461"/>
                    <a:pt x="760" y="1460"/>
                  </a:cubicBezTo>
                  <a:cubicBezTo>
                    <a:pt x="821" y="1429"/>
                    <a:pt x="700" y="1095"/>
                    <a:pt x="517" y="700"/>
                  </a:cubicBezTo>
                  <a:cubicBezTo>
                    <a:pt x="305" y="274"/>
                    <a:pt x="122"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3905983" y="3452274"/>
              <a:ext cx="18584" cy="26467"/>
            </a:xfrm>
            <a:custGeom>
              <a:avLst/>
              <a:gdLst/>
              <a:ahLst/>
              <a:cxnLst/>
              <a:rect l="l" t="t" r="r" b="b"/>
              <a:pathLst>
                <a:path w="943" h="1343" extrusionOk="0">
                  <a:moveTo>
                    <a:pt x="875" y="0"/>
                  </a:moveTo>
                  <a:cubicBezTo>
                    <a:pt x="821" y="0"/>
                    <a:pt x="565" y="236"/>
                    <a:pt x="335" y="580"/>
                  </a:cubicBezTo>
                  <a:cubicBezTo>
                    <a:pt x="122" y="975"/>
                    <a:pt x="1" y="1340"/>
                    <a:pt x="61" y="1340"/>
                  </a:cubicBezTo>
                  <a:cubicBezTo>
                    <a:pt x="63" y="1342"/>
                    <a:pt x="65" y="1342"/>
                    <a:pt x="67" y="1342"/>
                  </a:cubicBezTo>
                  <a:cubicBezTo>
                    <a:pt x="109" y="1342"/>
                    <a:pt x="286" y="1050"/>
                    <a:pt x="517" y="702"/>
                  </a:cubicBezTo>
                  <a:cubicBezTo>
                    <a:pt x="761" y="337"/>
                    <a:pt x="943" y="33"/>
                    <a:pt x="882" y="3"/>
                  </a:cubicBezTo>
                  <a:cubicBezTo>
                    <a:pt x="880" y="1"/>
                    <a:pt x="878"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3918576" y="3541175"/>
              <a:ext cx="36557" cy="5400"/>
            </a:xfrm>
            <a:custGeom>
              <a:avLst/>
              <a:gdLst/>
              <a:ahLst/>
              <a:cxnLst/>
              <a:rect l="l" t="t" r="r" b="b"/>
              <a:pathLst>
                <a:path w="1855" h="274" extrusionOk="0">
                  <a:moveTo>
                    <a:pt x="1474" y="1"/>
                  </a:moveTo>
                  <a:cubicBezTo>
                    <a:pt x="1293" y="1"/>
                    <a:pt x="1108" y="16"/>
                    <a:pt x="912" y="51"/>
                  </a:cubicBezTo>
                  <a:cubicBezTo>
                    <a:pt x="608" y="51"/>
                    <a:pt x="304" y="82"/>
                    <a:pt x="0" y="173"/>
                  </a:cubicBezTo>
                  <a:cubicBezTo>
                    <a:pt x="178" y="244"/>
                    <a:pt x="367" y="273"/>
                    <a:pt x="553" y="273"/>
                  </a:cubicBezTo>
                  <a:cubicBezTo>
                    <a:pt x="685" y="273"/>
                    <a:pt x="816" y="259"/>
                    <a:pt x="942" y="234"/>
                  </a:cubicBezTo>
                  <a:cubicBezTo>
                    <a:pt x="982" y="237"/>
                    <a:pt x="1021" y="239"/>
                    <a:pt x="1061" y="239"/>
                  </a:cubicBezTo>
                  <a:cubicBezTo>
                    <a:pt x="1332" y="239"/>
                    <a:pt x="1616" y="153"/>
                    <a:pt x="1854" y="21"/>
                  </a:cubicBezTo>
                  <a:cubicBezTo>
                    <a:pt x="1728" y="8"/>
                    <a:pt x="1602"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3920961" y="3606268"/>
              <a:ext cx="33562" cy="17993"/>
            </a:xfrm>
            <a:custGeom>
              <a:avLst/>
              <a:gdLst/>
              <a:ahLst/>
              <a:cxnLst/>
              <a:rect l="l" t="t" r="r" b="b"/>
              <a:pathLst>
                <a:path w="1703" h="913" extrusionOk="0">
                  <a:moveTo>
                    <a:pt x="1703" y="0"/>
                  </a:moveTo>
                  <a:lnTo>
                    <a:pt x="1703" y="0"/>
                  </a:lnTo>
                  <a:cubicBezTo>
                    <a:pt x="1368" y="61"/>
                    <a:pt x="1064" y="183"/>
                    <a:pt x="821" y="365"/>
                  </a:cubicBezTo>
                  <a:cubicBezTo>
                    <a:pt x="365" y="639"/>
                    <a:pt x="1" y="852"/>
                    <a:pt x="31" y="912"/>
                  </a:cubicBezTo>
                  <a:cubicBezTo>
                    <a:pt x="335" y="852"/>
                    <a:pt x="639" y="730"/>
                    <a:pt x="912" y="548"/>
                  </a:cubicBezTo>
                  <a:cubicBezTo>
                    <a:pt x="1186" y="396"/>
                    <a:pt x="1460" y="213"/>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3928745" y="3698756"/>
              <a:ext cx="28182" cy="13263"/>
            </a:xfrm>
            <a:custGeom>
              <a:avLst/>
              <a:gdLst/>
              <a:ahLst/>
              <a:cxnLst/>
              <a:rect l="l" t="t" r="r" b="b"/>
              <a:pathLst>
                <a:path w="1430" h="673" extrusionOk="0">
                  <a:moveTo>
                    <a:pt x="84" y="0"/>
                  </a:moveTo>
                  <a:cubicBezTo>
                    <a:pt x="56" y="0"/>
                    <a:pt x="37" y="6"/>
                    <a:pt x="31" y="19"/>
                  </a:cubicBezTo>
                  <a:cubicBezTo>
                    <a:pt x="1" y="49"/>
                    <a:pt x="274" y="232"/>
                    <a:pt x="669" y="414"/>
                  </a:cubicBezTo>
                  <a:cubicBezTo>
                    <a:pt x="970" y="564"/>
                    <a:pt x="1249" y="673"/>
                    <a:pt x="1356" y="673"/>
                  </a:cubicBezTo>
                  <a:cubicBezTo>
                    <a:pt x="1379" y="673"/>
                    <a:pt x="1394" y="668"/>
                    <a:pt x="1399" y="657"/>
                  </a:cubicBezTo>
                  <a:cubicBezTo>
                    <a:pt x="1429" y="627"/>
                    <a:pt x="1125" y="414"/>
                    <a:pt x="761" y="232"/>
                  </a:cubicBezTo>
                  <a:cubicBezTo>
                    <a:pt x="448" y="87"/>
                    <a:pt x="192" y="0"/>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3925158" y="3769683"/>
              <a:ext cx="25777" cy="12435"/>
            </a:xfrm>
            <a:custGeom>
              <a:avLst/>
              <a:gdLst/>
              <a:ahLst/>
              <a:cxnLst/>
              <a:rect l="l" t="t" r="r" b="b"/>
              <a:pathLst>
                <a:path w="1308" h="631" extrusionOk="0">
                  <a:moveTo>
                    <a:pt x="1252" y="1"/>
                  </a:moveTo>
                  <a:cubicBezTo>
                    <a:pt x="1168" y="1"/>
                    <a:pt x="899" y="87"/>
                    <a:pt x="608" y="219"/>
                  </a:cubicBezTo>
                  <a:cubicBezTo>
                    <a:pt x="244" y="402"/>
                    <a:pt x="0" y="554"/>
                    <a:pt x="0" y="614"/>
                  </a:cubicBezTo>
                  <a:cubicBezTo>
                    <a:pt x="6" y="625"/>
                    <a:pt x="20" y="630"/>
                    <a:pt x="42" y="630"/>
                  </a:cubicBezTo>
                  <a:cubicBezTo>
                    <a:pt x="142" y="630"/>
                    <a:pt x="400" y="526"/>
                    <a:pt x="699" y="402"/>
                  </a:cubicBezTo>
                  <a:cubicBezTo>
                    <a:pt x="1034" y="250"/>
                    <a:pt x="1307" y="67"/>
                    <a:pt x="1277" y="6"/>
                  </a:cubicBezTo>
                  <a:cubicBezTo>
                    <a:pt x="1273" y="3"/>
                    <a:pt x="1265"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3913767" y="3871571"/>
              <a:ext cx="21599" cy="21698"/>
            </a:xfrm>
            <a:custGeom>
              <a:avLst/>
              <a:gdLst/>
              <a:ahLst/>
              <a:cxnLst/>
              <a:rect l="l" t="t" r="r" b="b"/>
              <a:pathLst>
                <a:path w="1096" h="1101" extrusionOk="0">
                  <a:moveTo>
                    <a:pt x="45" y="1"/>
                  </a:moveTo>
                  <a:cubicBezTo>
                    <a:pt x="40" y="1"/>
                    <a:pt x="35" y="2"/>
                    <a:pt x="31" y="4"/>
                  </a:cubicBezTo>
                  <a:cubicBezTo>
                    <a:pt x="1" y="34"/>
                    <a:pt x="183" y="308"/>
                    <a:pt x="487" y="612"/>
                  </a:cubicBezTo>
                  <a:cubicBezTo>
                    <a:pt x="743" y="896"/>
                    <a:pt x="973" y="1101"/>
                    <a:pt x="1051" y="1101"/>
                  </a:cubicBezTo>
                  <a:cubicBezTo>
                    <a:pt x="1056" y="1101"/>
                    <a:pt x="1061" y="1100"/>
                    <a:pt x="1065" y="1098"/>
                  </a:cubicBezTo>
                  <a:cubicBezTo>
                    <a:pt x="1095" y="1068"/>
                    <a:pt x="882" y="794"/>
                    <a:pt x="609" y="490"/>
                  </a:cubicBezTo>
                  <a:cubicBezTo>
                    <a:pt x="353" y="205"/>
                    <a:pt x="123" y="1"/>
                    <a:pt x="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3885014" y="3962087"/>
              <a:ext cx="10800" cy="38351"/>
            </a:xfrm>
            <a:custGeom>
              <a:avLst/>
              <a:gdLst/>
              <a:ahLst/>
              <a:cxnLst/>
              <a:rect l="l" t="t" r="r" b="b"/>
              <a:pathLst>
                <a:path w="548" h="1946" extrusionOk="0">
                  <a:moveTo>
                    <a:pt x="1" y="0"/>
                  </a:moveTo>
                  <a:lnTo>
                    <a:pt x="1" y="0"/>
                  </a:lnTo>
                  <a:cubicBezTo>
                    <a:pt x="31" y="335"/>
                    <a:pt x="122" y="669"/>
                    <a:pt x="244" y="973"/>
                  </a:cubicBezTo>
                  <a:cubicBezTo>
                    <a:pt x="274" y="1307"/>
                    <a:pt x="366" y="1642"/>
                    <a:pt x="487" y="1946"/>
                  </a:cubicBezTo>
                  <a:cubicBezTo>
                    <a:pt x="548" y="1611"/>
                    <a:pt x="548" y="1247"/>
                    <a:pt x="426" y="912"/>
                  </a:cubicBezTo>
                  <a:cubicBezTo>
                    <a:pt x="366" y="578"/>
                    <a:pt x="214" y="24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3820334" y="4019003"/>
              <a:ext cx="6011" cy="37149"/>
            </a:xfrm>
            <a:custGeom>
              <a:avLst/>
              <a:gdLst/>
              <a:ahLst/>
              <a:cxnLst/>
              <a:rect l="l" t="t" r="r" b="b"/>
              <a:pathLst>
                <a:path w="305" h="1885" extrusionOk="0">
                  <a:moveTo>
                    <a:pt x="243" y="0"/>
                  </a:moveTo>
                  <a:cubicBezTo>
                    <a:pt x="61" y="608"/>
                    <a:pt x="0" y="1246"/>
                    <a:pt x="91" y="1885"/>
                  </a:cubicBezTo>
                  <a:cubicBezTo>
                    <a:pt x="213" y="1581"/>
                    <a:pt x="274" y="1277"/>
                    <a:pt x="274" y="942"/>
                  </a:cubicBezTo>
                  <a:cubicBezTo>
                    <a:pt x="304" y="638"/>
                    <a:pt x="304" y="304"/>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3788585" y="3912306"/>
              <a:ext cx="29955" cy="18643"/>
            </a:xfrm>
            <a:custGeom>
              <a:avLst/>
              <a:gdLst/>
              <a:ahLst/>
              <a:cxnLst/>
              <a:rect l="l" t="t" r="r" b="b"/>
              <a:pathLst>
                <a:path w="1520" h="946" extrusionOk="0">
                  <a:moveTo>
                    <a:pt x="43" y="0"/>
                  </a:moveTo>
                  <a:cubicBezTo>
                    <a:pt x="37" y="0"/>
                    <a:pt x="33" y="1"/>
                    <a:pt x="31" y="4"/>
                  </a:cubicBezTo>
                  <a:cubicBezTo>
                    <a:pt x="0" y="64"/>
                    <a:pt x="304" y="308"/>
                    <a:pt x="699" y="581"/>
                  </a:cubicBezTo>
                  <a:cubicBezTo>
                    <a:pt x="942" y="764"/>
                    <a:pt x="1216" y="885"/>
                    <a:pt x="1490" y="946"/>
                  </a:cubicBezTo>
                  <a:cubicBezTo>
                    <a:pt x="1520" y="915"/>
                    <a:pt x="1216" y="642"/>
                    <a:pt x="821" y="399"/>
                  </a:cubicBezTo>
                  <a:cubicBezTo>
                    <a:pt x="455" y="173"/>
                    <a:pt x="115" y="0"/>
                    <a:pt x="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3889212" y="3719409"/>
              <a:ext cx="22191" cy="18131"/>
            </a:xfrm>
            <a:custGeom>
              <a:avLst/>
              <a:gdLst/>
              <a:ahLst/>
              <a:cxnLst/>
              <a:rect l="l" t="t" r="r" b="b"/>
              <a:pathLst>
                <a:path w="1126" h="920" extrusionOk="0">
                  <a:moveTo>
                    <a:pt x="44" y="0"/>
                  </a:moveTo>
                  <a:cubicBezTo>
                    <a:pt x="38" y="0"/>
                    <a:pt x="34" y="2"/>
                    <a:pt x="31" y="4"/>
                  </a:cubicBezTo>
                  <a:cubicBezTo>
                    <a:pt x="1" y="35"/>
                    <a:pt x="183" y="278"/>
                    <a:pt x="487" y="521"/>
                  </a:cubicBezTo>
                  <a:cubicBezTo>
                    <a:pt x="765" y="771"/>
                    <a:pt x="993" y="920"/>
                    <a:pt x="1076" y="920"/>
                  </a:cubicBezTo>
                  <a:cubicBezTo>
                    <a:pt x="1083" y="920"/>
                    <a:pt x="1090" y="919"/>
                    <a:pt x="1095" y="916"/>
                  </a:cubicBezTo>
                  <a:cubicBezTo>
                    <a:pt x="1125" y="886"/>
                    <a:pt x="912" y="643"/>
                    <a:pt x="609" y="399"/>
                  </a:cubicBezTo>
                  <a:cubicBezTo>
                    <a:pt x="358" y="149"/>
                    <a:pt x="108"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3834110" y="3605480"/>
              <a:ext cx="25777" cy="23629"/>
            </a:xfrm>
            <a:custGeom>
              <a:avLst/>
              <a:gdLst/>
              <a:ahLst/>
              <a:cxnLst/>
              <a:rect l="l" t="t" r="r" b="b"/>
              <a:pathLst>
                <a:path w="1308" h="1199" extrusionOk="0">
                  <a:moveTo>
                    <a:pt x="1251" y="1"/>
                  </a:moveTo>
                  <a:cubicBezTo>
                    <a:pt x="1158" y="1"/>
                    <a:pt x="905" y="227"/>
                    <a:pt x="578" y="527"/>
                  </a:cubicBezTo>
                  <a:cubicBezTo>
                    <a:pt x="243" y="861"/>
                    <a:pt x="0" y="1165"/>
                    <a:pt x="61" y="1196"/>
                  </a:cubicBezTo>
                  <a:cubicBezTo>
                    <a:pt x="63" y="1197"/>
                    <a:pt x="66" y="1198"/>
                    <a:pt x="70" y="1198"/>
                  </a:cubicBezTo>
                  <a:cubicBezTo>
                    <a:pt x="130" y="1198"/>
                    <a:pt x="417" y="992"/>
                    <a:pt x="730" y="679"/>
                  </a:cubicBezTo>
                  <a:cubicBezTo>
                    <a:pt x="1064" y="344"/>
                    <a:pt x="1307" y="40"/>
                    <a:pt x="1277" y="10"/>
                  </a:cubicBezTo>
                  <a:cubicBezTo>
                    <a:pt x="1271" y="4"/>
                    <a:pt x="1262" y="1"/>
                    <a:pt x="1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3892207" y="3501720"/>
              <a:ext cx="23984" cy="13224"/>
            </a:xfrm>
            <a:custGeom>
              <a:avLst/>
              <a:gdLst/>
              <a:ahLst/>
              <a:cxnLst/>
              <a:rect l="l" t="t" r="r" b="b"/>
              <a:pathLst>
                <a:path w="1217" h="671" extrusionOk="0">
                  <a:moveTo>
                    <a:pt x="1148" y="1"/>
                  </a:moveTo>
                  <a:cubicBezTo>
                    <a:pt x="1057" y="1"/>
                    <a:pt x="823" y="110"/>
                    <a:pt x="548" y="260"/>
                  </a:cubicBezTo>
                  <a:cubicBezTo>
                    <a:pt x="244" y="442"/>
                    <a:pt x="1" y="625"/>
                    <a:pt x="31" y="655"/>
                  </a:cubicBezTo>
                  <a:cubicBezTo>
                    <a:pt x="36" y="666"/>
                    <a:pt x="50" y="671"/>
                    <a:pt x="70" y="671"/>
                  </a:cubicBezTo>
                  <a:cubicBezTo>
                    <a:pt x="162" y="671"/>
                    <a:pt x="395" y="567"/>
                    <a:pt x="669" y="442"/>
                  </a:cubicBezTo>
                  <a:cubicBezTo>
                    <a:pt x="973" y="260"/>
                    <a:pt x="1216" y="77"/>
                    <a:pt x="1186" y="17"/>
                  </a:cubicBezTo>
                  <a:cubicBezTo>
                    <a:pt x="1181" y="6"/>
                    <a:pt x="1168"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3846092" y="3960235"/>
              <a:ext cx="11391" cy="22230"/>
            </a:xfrm>
            <a:custGeom>
              <a:avLst/>
              <a:gdLst/>
              <a:ahLst/>
              <a:cxnLst/>
              <a:rect l="l" t="t" r="r" b="b"/>
              <a:pathLst>
                <a:path w="578" h="1128" extrusionOk="0">
                  <a:moveTo>
                    <a:pt x="42" y="1"/>
                  </a:moveTo>
                  <a:cubicBezTo>
                    <a:pt x="38" y="1"/>
                    <a:pt x="34" y="2"/>
                    <a:pt x="31" y="3"/>
                  </a:cubicBezTo>
                  <a:cubicBezTo>
                    <a:pt x="0" y="3"/>
                    <a:pt x="61" y="277"/>
                    <a:pt x="183" y="611"/>
                  </a:cubicBezTo>
                  <a:cubicBezTo>
                    <a:pt x="334" y="915"/>
                    <a:pt x="486" y="1128"/>
                    <a:pt x="517" y="1128"/>
                  </a:cubicBezTo>
                  <a:cubicBezTo>
                    <a:pt x="578" y="1097"/>
                    <a:pt x="517" y="824"/>
                    <a:pt x="365" y="520"/>
                  </a:cubicBezTo>
                  <a:cubicBezTo>
                    <a:pt x="250" y="233"/>
                    <a:pt x="108"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3578917" y="3280050"/>
              <a:ext cx="41346" cy="5183"/>
            </a:xfrm>
            <a:custGeom>
              <a:avLst/>
              <a:gdLst/>
              <a:ahLst/>
              <a:cxnLst/>
              <a:rect l="l" t="t" r="r" b="b"/>
              <a:pathLst>
                <a:path w="2098" h="263" extrusionOk="0">
                  <a:moveTo>
                    <a:pt x="665" y="0"/>
                  </a:moveTo>
                  <a:cubicBezTo>
                    <a:pt x="437" y="0"/>
                    <a:pt x="213" y="21"/>
                    <a:pt x="1" y="79"/>
                  </a:cubicBezTo>
                  <a:cubicBezTo>
                    <a:pt x="335" y="201"/>
                    <a:pt x="669" y="231"/>
                    <a:pt x="1034" y="231"/>
                  </a:cubicBezTo>
                  <a:cubicBezTo>
                    <a:pt x="1163" y="253"/>
                    <a:pt x="1293" y="263"/>
                    <a:pt x="1420" y="263"/>
                  </a:cubicBezTo>
                  <a:cubicBezTo>
                    <a:pt x="1653" y="263"/>
                    <a:pt x="1882" y="229"/>
                    <a:pt x="2098" y="170"/>
                  </a:cubicBezTo>
                  <a:cubicBezTo>
                    <a:pt x="1764" y="79"/>
                    <a:pt x="1399" y="18"/>
                    <a:pt x="1065" y="18"/>
                  </a:cubicBezTo>
                  <a:cubicBezTo>
                    <a:pt x="931" y="7"/>
                    <a:pt x="797"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3576533" y="3148010"/>
              <a:ext cx="37149" cy="15608"/>
            </a:xfrm>
            <a:custGeom>
              <a:avLst/>
              <a:gdLst/>
              <a:ahLst/>
              <a:cxnLst/>
              <a:rect l="l" t="t" r="r" b="b"/>
              <a:pathLst>
                <a:path w="1885" h="792" extrusionOk="0">
                  <a:moveTo>
                    <a:pt x="0" y="1"/>
                  </a:moveTo>
                  <a:cubicBezTo>
                    <a:pt x="274" y="214"/>
                    <a:pt x="578" y="366"/>
                    <a:pt x="912" y="487"/>
                  </a:cubicBezTo>
                  <a:cubicBezTo>
                    <a:pt x="1216" y="639"/>
                    <a:pt x="1550" y="730"/>
                    <a:pt x="1885" y="791"/>
                  </a:cubicBezTo>
                  <a:cubicBezTo>
                    <a:pt x="1611" y="548"/>
                    <a:pt x="1307" y="396"/>
                    <a:pt x="973" y="305"/>
                  </a:cubicBezTo>
                  <a:cubicBezTo>
                    <a:pt x="669" y="122"/>
                    <a:pt x="334" y="3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3587313" y="2994035"/>
              <a:ext cx="37760" cy="19905"/>
            </a:xfrm>
            <a:custGeom>
              <a:avLst/>
              <a:gdLst/>
              <a:ahLst/>
              <a:cxnLst/>
              <a:rect l="l" t="t" r="r" b="b"/>
              <a:pathLst>
                <a:path w="1916" h="1010" extrusionOk="0">
                  <a:moveTo>
                    <a:pt x="11" y="0"/>
                  </a:moveTo>
                  <a:cubicBezTo>
                    <a:pt x="7" y="0"/>
                    <a:pt x="3" y="1"/>
                    <a:pt x="0" y="2"/>
                  </a:cubicBezTo>
                  <a:cubicBezTo>
                    <a:pt x="213" y="337"/>
                    <a:pt x="487" y="580"/>
                    <a:pt x="851" y="732"/>
                  </a:cubicBezTo>
                  <a:cubicBezTo>
                    <a:pt x="1124" y="895"/>
                    <a:pt x="1445" y="1010"/>
                    <a:pt x="1794" y="1010"/>
                  </a:cubicBezTo>
                  <a:cubicBezTo>
                    <a:pt x="1834" y="1010"/>
                    <a:pt x="1874" y="1008"/>
                    <a:pt x="1915" y="1005"/>
                  </a:cubicBezTo>
                  <a:cubicBezTo>
                    <a:pt x="1915" y="944"/>
                    <a:pt x="1459" y="823"/>
                    <a:pt x="942" y="549"/>
                  </a:cubicBezTo>
                  <a:cubicBezTo>
                    <a:pt x="450" y="289"/>
                    <a:pt x="95" y="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3633428" y="2908406"/>
              <a:ext cx="19195" cy="35966"/>
            </a:xfrm>
            <a:custGeom>
              <a:avLst/>
              <a:gdLst/>
              <a:ahLst/>
              <a:cxnLst/>
              <a:rect l="l" t="t" r="r" b="b"/>
              <a:pathLst>
                <a:path w="974" h="1825" extrusionOk="0">
                  <a:moveTo>
                    <a:pt x="1" y="1"/>
                  </a:moveTo>
                  <a:lnTo>
                    <a:pt x="1" y="1"/>
                  </a:lnTo>
                  <a:cubicBezTo>
                    <a:pt x="61" y="335"/>
                    <a:pt x="183" y="669"/>
                    <a:pt x="396" y="943"/>
                  </a:cubicBezTo>
                  <a:cubicBezTo>
                    <a:pt x="517" y="1277"/>
                    <a:pt x="730" y="1551"/>
                    <a:pt x="973" y="1824"/>
                  </a:cubicBezTo>
                  <a:cubicBezTo>
                    <a:pt x="882" y="1460"/>
                    <a:pt x="761" y="1156"/>
                    <a:pt x="578" y="882"/>
                  </a:cubicBezTo>
                  <a:cubicBezTo>
                    <a:pt x="426" y="548"/>
                    <a:pt x="244" y="24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3720890" y="2923345"/>
              <a:ext cx="26980" cy="33049"/>
            </a:xfrm>
            <a:custGeom>
              <a:avLst/>
              <a:gdLst/>
              <a:ahLst/>
              <a:cxnLst/>
              <a:rect l="l" t="t" r="r" b="b"/>
              <a:pathLst>
                <a:path w="1369" h="1677" extrusionOk="0">
                  <a:moveTo>
                    <a:pt x="1359" y="1"/>
                  </a:moveTo>
                  <a:cubicBezTo>
                    <a:pt x="1279" y="1"/>
                    <a:pt x="958" y="326"/>
                    <a:pt x="608" y="762"/>
                  </a:cubicBezTo>
                  <a:cubicBezTo>
                    <a:pt x="335" y="1036"/>
                    <a:pt x="152" y="1340"/>
                    <a:pt x="0" y="1674"/>
                  </a:cubicBezTo>
                  <a:cubicBezTo>
                    <a:pt x="2" y="1675"/>
                    <a:pt x="3" y="1676"/>
                    <a:pt x="5" y="1676"/>
                  </a:cubicBezTo>
                  <a:cubicBezTo>
                    <a:pt x="57" y="1676"/>
                    <a:pt x="381" y="1323"/>
                    <a:pt x="760" y="914"/>
                  </a:cubicBezTo>
                  <a:cubicBezTo>
                    <a:pt x="1003" y="641"/>
                    <a:pt x="1216" y="337"/>
                    <a:pt x="1368" y="3"/>
                  </a:cubicBezTo>
                  <a:cubicBezTo>
                    <a:pt x="1366" y="1"/>
                    <a:pt x="1363" y="1"/>
                    <a:pt x="1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3740657" y="3027006"/>
              <a:ext cx="31768" cy="21599"/>
            </a:xfrm>
            <a:custGeom>
              <a:avLst/>
              <a:gdLst/>
              <a:ahLst/>
              <a:cxnLst/>
              <a:rect l="l" t="t" r="r" b="b"/>
              <a:pathLst>
                <a:path w="1612" h="1096" extrusionOk="0">
                  <a:moveTo>
                    <a:pt x="1581" y="1"/>
                  </a:moveTo>
                  <a:lnTo>
                    <a:pt x="1581" y="1"/>
                  </a:lnTo>
                  <a:cubicBezTo>
                    <a:pt x="1277" y="92"/>
                    <a:pt x="1004" y="244"/>
                    <a:pt x="760" y="457"/>
                  </a:cubicBezTo>
                  <a:cubicBezTo>
                    <a:pt x="304" y="761"/>
                    <a:pt x="0" y="1065"/>
                    <a:pt x="31" y="1095"/>
                  </a:cubicBezTo>
                  <a:cubicBezTo>
                    <a:pt x="335" y="1004"/>
                    <a:pt x="608" y="852"/>
                    <a:pt x="852" y="639"/>
                  </a:cubicBezTo>
                  <a:cubicBezTo>
                    <a:pt x="1277" y="305"/>
                    <a:pt x="1611" y="31"/>
                    <a:pt x="1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3750235" y="3169964"/>
              <a:ext cx="32971" cy="8770"/>
            </a:xfrm>
            <a:custGeom>
              <a:avLst/>
              <a:gdLst/>
              <a:ahLst/>
              <a:cxnLst/>
              <a:rect l="l" t="t" r="r" b="b"/>
              <a:pathLst>
                <a:path w="1673" h="445" extrusionOk="0">
                  <a:moveTo>
                    <a:pt x="1458" y="1"/>
                  </a:moveTo>
                  <a:cubicBezTo>
                    <a:pt x="1227" y="1"/>
                    <a:pt x="1000" y="40"/>
                    <a:pt x="791" y="133"/>
                  </a:cubicBezTo>
                  <a:cubicBezTo>
                    <a:pt x="518" y="163"/>
                    <a:pt x="244" y="285"/>
                    <a:pt x="1" y="437"/>
                  </a:cubicBezTo>
                  <a:cubicBezTo>
                    <a:pt x="49" y="442"/>
                    <a:pt x="99" y="445"/>
                    <a:pt x="149" y="445"/>
                  </a:cubicBezTo>
                  <a:cubicBezTo>
                    <a:pt x="381" y="445"/>
                    <a:pt x="627" y="390"/>
                    <a:pt x="852" y="315"/>
                  </a:cubicBezTo>
                  <a:cubicBezTo>
                    <a:pt x="1156" y="255"/>
                    <a:pt x="1429" y="163"/>
                    <a:pt x="1673" y="11"/>
                  </a:cubicBezTo>
                  <a:cubicBezTo>
                    <a:pt x="1601" y="4"/>
                    <a:pt x="1529" y="1"/>
                    <a:pt x="1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3737070" y="3287539"/>
              <a:ext cx="39553" cy="4907"/>
            </a:xfrm>
            <a:custGeom>
              <a:avLst/>
              <a:gdLst/>
              <a:ahLst/>
              <a:cxnLst/>
              <a:rect l="l" t="t" r="r" b="b"/>
              <a:pathLst>
                <a:path w="2007" h="249" extrusionOk="0">
                  <a:moveTo>
                    <a:pt x="620" y="0"/>
                  </a:moveTo>
                  <a:cubicBezTo>
                    <a:pt x="413" y="0"/>
                    <a:pt x="207" y="26"/>
                    <a:pt x="0" y="64"/>
                  </a:cubicBezTo>
                  <a:cubicBezTo>
                    <a:pt x="252" y="165"/>
                    <a:pt x="525" y="224"/>
                    <a:pt x="818" y="224"/>
                  </a:cubicBezTo>
                  <a:cubicBezTo>
                    <a:pt x="879" y="224"/>
                    <a:pt x="941" y="221"/>
                    <a:pt x="1003" y="216"/>
                  </a:cubicBezTo>
                  <a:cubicBezTo>
                    <a:pt x="1131" y="239"/>
                    <a:pt x="1259" y="249"/>
                    <a:pt x="1386" y="249"/>
                  </a:cubicBezTo>
                  <a:cubicBezTo>
                    <a:pt x="1593" y="249"/>
                    <a:pt x="1800" y="223"/>
                    <a:pt x="2006" y="185"/>
                  </a:cubicBezTo>
                  <a:cubicBezTo>
                    <a:pt x="1729" y="85"/>
                    <a:pt x="1452" y="26"/>
                    <a:pt x="1175" y="26"/>
                  </a:cubicBezTo>
                  <a:cubicBezTo>
                    <a:pt x="1118" y="26"/>
                    <a:pt x="1061" y="28"/>
                    <a:pt x="1003" y="33"/>
                  </a:cubicBezTo>
                  <a:cubicBezTo>
                    <a:pt x="875" y="10"/>
                    <a:pt x="748"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3738863" y="3413982"/>
              <a:ext cx="39553" cy="21580"/>
            </a:xfrm>
            <a:custGeom>
              <a:avLst/>
              <a:gdLst/>
              <a:ahLst/>
              <a:cxnLst/>
              <a:rect l="l" t="t" r="r" b="b"/>
              <a:pathLst>
                <a:path w="2007" h="1095" extrusionOk="0">
                  <a:moveTo>
                    <a:pt x="2006" y="0"/>
                  </a:moveTo>
                  <a:cubicBezTo>
                    <a:pt x="1642" y="92"/>
                    <a:pt x="1277" y="244"/>
                    <a:pt x="973" y="456"/>
                  </a:cubicBezTo>
                  <a:cubicBezTo>
                    <a:pt x="608" y="608"/>
                    <a:pt x="304" y="852"/>
                    <a:pt x="0" y="1095"/>
                  </a:cubicBezTo>
                  <a:cubicBezTo>
                    <a:pt x="395" y="1004"/>
                    <a:pt x="730" y="852"/>
                    <a:pt x="1064" y="639"/>
                  </a:cubicBezTo>
                  <a:cubicBezTo>
                    <a:pt x="1429" y="487"/>
                    <a:pt x="1733" y="244"/>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3567546" y="3464690"/>
              <a:ext cx="41938" cy="8829"/>
            </a:xfrm>
            <a:custGeom>
              <a:avLst/>
              <a:gdLst/>
              <a:ahLst/>
              <a:cxnLst/>
              <a:rect l="l" t="t" r="r" b="b"/>
              <a:pathLst>
                <a:path w="2128" h="448" extrusionOk="0">
                  <a:moveTo>
                    <a:pt x="258" y="0"/>
                  </a:moveTo>
                  <a:cubicBezTo>
                    <a:pt x="172" y="0"/>
                    <a:pt x="86" y="4"/>
                    <a:pt x="0" y="11"/>
                  </a:cubicBezTo>
                  <a:cubicBezTo>
                    <a:pt x="334" y="163"/>
                    <a:pt x="669" y="285"/>
                    <a:pt x="1034" y="315"/>
                  </a:cubicBezTo>
                  <a:cubicBezTo>
                    <a:pt x="1312" y="408"/>
                    <a:pt x="1591" y="448"/>
                    <a:pt x="1870" y="448"/>
                  </a:cubicBezTo>
                  <a:cubicBezTo>
                    <a:pt x="1956" y="448"/>
                    <a:pt x="2042" y="444"/>
                    <a:pt x="2128" y="437"/>
                  </a:cubicBezTo>
                  <a:cubicBezTo>
                    <a:pt x="1793" y="285"/>
                    <a:pt x="1429" y="163"/>
                    <a:pt x="1094" y="133"/>
                  </a:cubicBezTo>
                  <a:cubicBezTo>
                    <a:pt x="816" y="40"/>
                    <a:pt x="537" y="0"/>
                    <a:pt x="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3578917" y="3580511"/>
              <a:ext cx="34764" cy="28773"/>
            </a:xfrm>
            <a:custGeom>
              <a:avLst/>
              <a:gdLst/>
              <a:ahLst/>
              <a:cxnLst/>
              <a:rect l="l" t="t" r="r" b="b"/>
              <a:pathLst>
                <a:path w="1764" h="1460" extrusionOk="0">
                  <a:moveTo>
                    <a:pt x="1764" y="0"/>
                  </a:moveTo>
                  <a:lnTo>
                    <a:pt x="1764" y="0"/>
                  </a:lnTo>
                  <a:cubicBezTo>
                    <a:pt x="1399" y="152"/>
                    <a:pt x="1095" y="365"/>
                    <a:pt x="821" y="639"/>
                  </a:cubicBezTo>
                  <a:cubicBezTo>
                    <a:pt x="487" y="882"/>
                    <a:pt x="213" y="1155"/>
                    <a:pt x="1" y="1459"/>
                  </a:cubicBezTo>
                  <a:cubicBezTo>
                    <a:pt x="335" y="1277"/>
                    <a:pt x="669" y="1064"/>
                    <a:pt x="943" y="791"/>
                  </a:cubicBezTo>
                  <a:cubicBezTo>
                    <a:pt x="1247" y="578"/>
                    <a:pt x="1520" y="304"/>
                    <a:pt x="1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3576533" y="3866841"/>
              <a:ext cx="39553" cy="32971"/>
            </a:xfrm>
            <a:custGeom>
              <a:avLst/>
              <a:gdLst/>
              <a:ahLst/>
              <a:cxnLst/>
              <a:rect l="l" t="t" r="r" b="b"/>
              <a:pathLst>
                <a:path w="2007" h="1673" extrusionOk="0">
                  <a:moveTo>
                    <a:pt x="0" y="1"/>
                  </a:moveTo>
                  <a:lnTo>
                    <a:pt x="0" y="1"/>
                  </a:lnTo>
                  <a:cubicBezTo>
                    <a:pt x="243" y="335"/>
                    <a:pt x="578" y="639"/>
                    <a:pt x="942" y="912"/>
                  </a:cubicBezTo>
                  <a:cubicBezTo>
                    <a:pt x="1246" y="1216"/>
                    <a:pt x="1611" y="1460"/>
                    <a:pt x="2006" y="1672"/>
                  </a:cubicBezTo>
                  <a:cubicBezTo>
                    <a:pt x="1733" y="1308"/>
                    <a:pt x="1429" y="1004"/>
                    <a:pt x="1064" y="760"/>
                  </a:cubicBezTo>
                  <a:cubicBezTo>
                    <a:pt x="730" y="456"/>
                    <a:pt x="395" y="18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3582524" y="3989579"/>
              <a:ext cx="29955" cy="24043"/>
            </a:xfrm>
            <a:custGeom>
              <a:avLst/>
              <a:gdLst/>
              <a:ahLst/>
              <a:cxnLst/>
              <a:rect l="l" t="t" r="r" b="b"/>
              <a:pathLst>
                <a:path w="1520" h="1220" extrusionOk="0">
                  <a:moveTo>
                    <a:pt x="1475" y="1"/>
                  </a:moveTo>
                  <a:cubicBezTo>
                    <a:pt x="1386" y="1"/>
                    <a:pt x="1069" y="209"/>
                    <a:pt x="699" y="551"/>
                  </a:cubicBezTo>
                  <a:cubicBezTo>
                    <a:pt x="304" y="885"/>
                    <a:pt x="0" y="1189"/>
                    <a:pt x="30" y="1219"/>
                  </a:cubicBezTo>
                  <a:cubicBezTo>
                    <a:pt x="334" y="1098"/>
                    <a:pt x="578" y="916"/>
                    <a:pt x="821" y="703"/>
                  </a:cubicBezTo>
                  <a:cubicBezTo>
                    <a:pt x="1216" y="338"/>
                    <a:pt x="1520" y="34"/>
                    <a:pt x="1489" y="4"/>
                  </a:cubicBezTo>
                  <a:cubicBezTo>
                    <a:pt x="1486" y="2"/>
                    <a:pt x="1481" y="1"/>
                    <a:pt x="14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3734666" y="3789568"/>
              <a:ext cx="35355" cy="26369"/>
            </a:xfrm>
            <a:custGeom>
              <a:avLst/>
              <a:gdLst/>
              <a:ahLst/>
              <a:cxnLst/>
              <a:rect l="l" t="t" r="r" b="b"/>
              <a:pathLst>
                <a:path w="1794" h="1338" extrusionOk="0">
                  <a:moveTo>
                    <a:pt x="1794" y="1"/>
                  </a:moveTo>
                  <a:lnTo>
                    <a:pt x="1794" y="1"/>
                  </a:lnTo>
                  <a:cubicBezTo>
                    <a:pt x="1429" y="122"/>
                    <a:pt x="1095" y="335"/>
                    <a:pt x="821" y="578"/>
                  </a:cubicBezTo>
                  <a:cubicBezTo>
                    <a:pt x="517" y="791"/>
                    <a:pt x="213" y="1034"/>
                    <a:pt x="1" y="1338"/>
                  </a:cubicBezTo>
                  <a:cubicBezTo>
                    <a:pt x="335" y="1186"/>
                    <a:pt x="669" y="1004"/>
                    <a:pt x="943" y="760"/>
                  </a:cubicBezTo>
                  <a:cubicBezTo>
                    <a:pt x="1277" y="548"/>
                    <a:pt x="1551" y="274"/>
                    <a:pt x="17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3732261" y="3635574"/>
              <a:ext cx="39573" cy="16081"/>
            </a:xfrm>
            <a:custGeom>
              <a:avLst/>
              <a:gdLst/>
              <a:ahLst/>
              <a:cxnLst/>
              <a:rect l="l" t="t" r="r" b="b"/>
              <a:pathLst>
                <a:path w="2008" h="816" extrusionOk="0">
                  <a:moveTo>
                    <a:pt x="1998" y="0"/>
                  </a:moveTo>
                  <a:cubicBezTo>
                    <a:pt x="1931" y="0"/>
                    <a:pt x="1550" y="230"/>
                    <a:pt x="1034" y="459"/>
                  </a:cubicBezTo>
                  <a:cubicBezTo>
                    <a:pt x="670" y="550"/>
                    <a:pt x="335" y="641"/>
                    <a:pt x="1" y="793"/>
                  </a:cubicBezTo>
                  <a:cubicBezTo>
                    <a:pt x="100" y="808"/>
                    <a:pt x="197" y="816"/>
                    <a:pt x="292" y="816"/>
                  </a:cubicBezTo>
                  <a:cubicBezTo>
                    <a:pt x="577" y="816"/>
                    <a:pt x="844" y="748"/>
                    <a:pt x="1095" y="611"/>
                  </a:cubicBezTo>
                  <a:cubicBezTo>
                    <a:pt x="1460" y="520"/>
                    <a:pt x="1794" y="307"/>
                    <a:pt x="2007" y="3"/>
                  </a:cubicBezTo>
                  <a:cubicBezTo>
                    <a:pt x="2005" y="1"/>
                    <a:pt x="2002" y="0"/>
                    <a:pt x="1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3741248" y="3510431"/>
              <a:ext cx="32971" cy="13184"/>
            </a:xfrm>
            <a:custGeom>
              <a:avLst/>
              <a:gdLst/>
              <a:ahLst/>
              <a:cxnLst/>
              <a:rect l="l" t="t" r="r" b="b"/>
              <a:pathLst>
                <a:path w="1673" h="669" extrusionOk="0">
                  <a:moveTo>
                    <a:pt x="1" y="0"/>
                  </a:moveTo>
                  <a:cubicBezTo>
                    <a:pt x="244" y="183"/>
                    <a:pt x="518" y="335"/>
                    <a:pt x="791" y="426"/>
                  </a:cubicBezTo>
                  <a:cubicBezTo>
                    <a:pt x="1065" y="578"/>
                    <a:pt x="1369" y="638"/>
                    <a:pt x="1673" y="669"/>
                  </a:cubicBezTo>
                  <a:cubicBezTo>
                    <a:pt x="1429" y="456"/>
                    <a:pt x="1156" y="335"/>
                    <a:pt x="882" y="243"/>
                  </a:cubicBezTo>
                  <a:cubicBezTo>
                    <a:pt x="609" y="91"/>
                    <a:pt x="30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3741248" y="4092669"/>
              <a:ext cx="41366" cy="19195"/>
            </a:xfrm>
            <a:custGeom>
              <a:avLst/>
              <a:gdLst/>
              <a:ahLst/>
              <a:cxnLst/>
              <a:rect l="l" t="t" r="r" b="b"/>
              <a:pathLst>
                <a:path w="2099" h="974" extrusionOk="0">
                  <a:moveTo>
                    <a:pt x="2098" y="1"/>
                  </a:moveTo>
                  <a:cubicBezTo>
                    <a:pt x="1733" y="61"/>
                    <a:pt x="1338" y="183"/>
                    <a:pt x="1004" y="396"/>
                  </a:cubicBezTo>
                  <a:cubicBezTo>
                    <a:pt x="639" y="548"/>
                    <a:pt x="305" y="730"/>
                    <a:pt x="1" y="973"/>
                  </a:cubicBezTo>
                  <a:cubicBezTo>
                    <a:pt x="366" y="913"/>
                    <a:pt x="761" y="761"/>
                    <a:pt x="1095" y="578"/>
                  </a:cubicBezTo>
                  <a:cubicBezTo>
                    <a:pt x="1460" y="426"/>
                    <a:pt x="1794" y="244"/>
                    <a:pt x="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572335" y="3345696"/>
              <a:ext cx="39553" cy="34764"/>
            </a:xfrm>
            <a:custGeom>
              <a:avLst/>
              <a:gdLst/>
              <a:ahLst/>
              <a:cxnLst/>
              <a:rect l="l" t="t" r="r" b="b"/>
              <a:pathLst>
                <a:path w="2007" h="1764" extrusionOk="0">
                  <a:moveTo>
                    <a:pt x="0" y="0"/>
                  </a:moveTo>
                  <a:lnTo>
                    <a:pt x="0" y="0"/>
                  </a:lnTo>
                  <a:cubicBezTo>
                    <a:pt x="243" y="365"/>
                    <a:pt x="578" y="669"/>
                    <a:pt x="943" y="973"/>
                  </a:cubicBezTo>
                  <a:cubicBezTo>
                    <a:pt x="1247" y="1277"/>
                    <a:pt x="1611" y="1551"/>
                    <a:pt x="2006" y="1763"/>
                  </a:cubicBezTo>
                  <a:cubicBezTo>
                    <a:pt x="1733" y="1399"/>
                    <a:pt x="1429" y="1095"/>
                    <a:pt x="1064" y="821"/>
                  </a:cubicBezTo>
                  <a:cubicBezTo>
                    <a:pt x="760" y="487"/>
                    <a:pt x="395" y="21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750235" y="3323525"/>
              <a:ext cx="37168" cy="23984"/>
            </a:xfrm>
            <a:custGeom>
              <a:avLst/>
              <a:gdLst/>
              <a:ahLst/>
              <a:cxnLst/>
              <a:rect l="l" t="t" r="r" b="b"/>
              <a:pathLst>
                <a:path w="1886" h="1217" extrusionOk="0">
                  <a:moveTo>
                    <a:pt x="1885" y="1"/>
                  </a:moveTo>
                  <a:cubicBezTo>
                    <a:pt x="1521" y="122"/>
                    <a:pt x="1186" y="305"/>
                    <a:pt x="882" y="548"/>
                  </a:cubicBezTo>
                  <a:cubicBezTo>
                    <a:pt x="548" y="700"/>
                    <a:pt x="244" y="943"/>
                    <a:pt x="1" y="1217"/>
                  </a:cubicBezTo>
                  <a:cubicBezTo>
                    <a:pt x="335" y="1125"/>
                    <a:pt x="700" y="943"/>
                    <a:pt x="1004" y="700"/>
                  </a:cubicBezTo>
                  <a:cubicBezTo>
                    <a:pt x="1338" y="517"/>
                    <a:pt x="1642" y="274"/>
                    <a:pt x="1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3576533" y="3078837"/>
              <a:ext cx="30566" cy="6011"/>
            </a:xfrm>
            <a:custGeom>
              <a:avLst/>
              <a:gdLst/>
              <a:ahLst/>
              <a:cxnLst/>
              <a:rect l="l" t="t" r="r" b="b"/>
              <a:pathLst>
                <a:path w="1551" h="305" extrusionOk="0">
                  <a:moveTo>
                    <a:pt x="407" y="0"/>
                  </a:moveTo>
                  <a:cubicBezTo>
                    <a:pt x="274" y="0"/>
                    <a:pt x="137" y="15"/>
                    <a:pt x="0" y="46"/>
                  </a:cubicBezTo>
                  <a:cubicBezTo>
                    <a:pt x="0" y="107"/>
                    <a:pt x="334" y="198"/>
                    <a:pt x="760" y="259"/>
                  </a:cubicBezTo>
                  <a:cubicBezTo>
                    <a:pt x="897" y="289"/>
                    <a:pt x="1034" y="304"/>
                    <a:pt x="1167" y="304"/>
                  </a:cubicBezTo>
                  <a:cubicBezTo>
                    <a:pt x="1299" y="304"/>
                    <a:pt x="1429" y="289"/>
                    <a:pt x="1550" y="259"/>
                  </a:cubicBezTo>
                  <a:cubicBezTo>
                    <a:pt x="1550" y="228"/>
                    <a:pt x="1216" y="137"/>
                    <a:pt x="790" y="46"/>
                  </a:cubicBezTo>
                  <a:cubicBezTo>
                    <a:pt x="669" y="15"/>
                    <a:pt x="540" y="0"/>
                    <a:pt x="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3"/>
            <p:cNvSpPr/>
            <p:nvPr/>
          </p:nvSpPr>
          <p:spPr>
            <a:xfrm>
              <a:off x="3743061" y="3092908"/>
              <a:ext cx="31768" cy="11391"/>
            </a:xfrm>
            <a:custGeom>
              <a:avLst/>
              <a:gdLst/>
              <a:ahLst/>
              <a:cxnLst/>
              <a:rect l="l" t="t" r="r" b="b"/>
              <a:pathLst>
                <a:path w="1612" h="578" extrusionOk="0">
                  <a:moveTo>
                    <a:pt x="1581" y="0"/>
                  </a:moveTo>
                  <a:cubicBezTo>
                    <a:pt x="1307" y="0"/>
                    <a:pt x="1034" y="61"/>
                    <a:pt x="760" y="183"/>
                  </a:cubicBezTo>
                  <a:cubicBezTo>
                    <a:pt x="486" y="244"/>
                    <a:pt x="213" y="396"/>
                    <a:pt x="0" y="578"/>
                  </a:cubicBezTo>
                  <a:cubicBezTo>
                    <a:pt x="274" y="578"/>
                    <a:pt x="578" y="517"/>
                    <a:pt x="821" y="396"/>
                  </a:cubicBezTo>
                  <a:cubicBezTo>
                    <a:pt x="1277" y="213"/>
                    <a:pt x="1611" y="61"/>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3"/>
            <p:cNvSpPr/>
            <p:nvPr/>
          </p:nvSpPr>
          <p:spPr>
            <a:xfrm>
              <a:off x="3659797" y="3354643"/>
              <a:ext cx="26960" cy="32537"/>
            </a:xfrm>
            <a:custGeom>
              <a:avLst/>
              <a:gdLst/>
              <a:ahLst/>
              <a:cxnLst/>
              <a:rect l="l" t="t" r="r" b="b"/>
              <a:pathLst>
                <a:path w="1368" h="1651" extrusionOk="0">
                  <a:moveTo>
                    <a:pt x="1359" y="0"/>
                  </a:moveTo>
                  <a:cubicBezTo>
                    <a:pt x="1279" y="0"/>
                    <a:pt x="957" y="326"/>
                    <a:pt x="608" y="762"/>
                  </a:cubicBezTo>
                  <a:cubicBezTo>
                    <a:pt x="334" y="1005"/>
                    <a:pt x="152" y="1309"/>
                    <a:pt x="0" y="1644"/>
                  </a:cubicBezTo>
                  <a:cubicBezTo>
                    <a:pt x="5" y="1648"/>
                    <a:pt x="11" y="1651"/>
                    <a:pt x="19" y="1651"/>
                  </a:cubicBezTo>
                  <a:cubicBezTo>
                    <a:pt x="114" y="1651"/>
                    <a:pt x="424" y="1332"/>
                    <a:pt x="760" y="884"/>
                  </a:cubicBezTo>
                  <a:cubicBezTo>
                    <a:pt x="1003" y="641"/>
                    <a:pt x="1216" y="337"/>
                    <a:pt x="1368" y="2"/>
                  </a:cubicBezTo>
                  <a:cubicBezTo>
                    <a:pt x="1365" y="1"/>
                    <a:pt x="1362" y="0"/>
                    <a:pt x="1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3666379" y="3211508"/>
              <a:ext cx="20988" cy="28832"/>
            </a:xfrm>
            <a:custGeom>
              <a:avLst/>
              <a:gdLst/>
              <a:ahLst/>
              <a:cxnLst/>
              <a:rect l="l" t="t" r="r" b="b"/>
              <a:pathLst>
                <a:path w="1065" h="1463" extrusionOk="0">
                  <a:moveTo>
                    <a:pt x="0" y="1"/>
                  </a:moveTo>
                  <a:cubicBezTo>
                    <a:pt x="0" y="305"/>
                    <a:pt x="122" y="609"/>
                    <a:pt x="335" y="852"/>
                  </a:cubicBezTo>
                  <a:cubicBezTo>
                    <a:pt x="620" y="1251"/>
                    <a:pt x="931" y="1463"/>
                    <a:pt x="994" y="1463"/>
                  </a:cubicBezTo>
                  <a:cubicBezTo>
                    <a:pt x="998" y="1463"/>
                    <a:pt x="1002" y="1462"/>
                    <a:pt x="1003" y="1460"/>
                  </a:cubicBezTo>
                  <a:cubicBezTo>
                    <a:pt x="1064" y="1399"/>
                    <a:pt x="760" y="1156"/>
                    <a:pt x="487" y="761"/>
                  </a:cubicBezTo>
                  <a:cubicBezTo>
                    <a:pt x="213" y="335"/>
                    <a:pt x="6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3662181" y="3077280"/>
              <a:ext cx="22782" cy="30625"/>
            </a:xfrm>
            <a:custGeom>
              <a:avLst/>
              <a:gdLst/>
              <a:ahLst/>
              <a:cxnLst/>
              <a:rect l="l" t="t" r="r" b="b"/>
              <a:pathLst>
                <a:path w="1156" h="1554" extrusionOk="0">
                  <a:moveTo>
                    <a:pt x="1117" y="1"/>
                  </a:moveTo>
                  <a:cubicBezTo>
                    <a:pt x="1051" y="1"/>
                    <a:pt x="681" y="241"/>
                    <a:pt x="365" y="672"/>
                  </a:cubicBezTo>
                  <a:cubicBezTo>
                    <a:pt x="153" y="915"/>
                    <a:pt x="31" y="1219"/>
                    <a:pt x="1" y="1553"/>
                  </a:cubicBezTo>
                  <a:cubicBezTo>
                    <a:pt x="213" y="1310"/>
                    <a:pt x="365" y="1067"/>
                    <a:pt x="548" y="763"/>
                  </a:cubicBezTo>
                  <a:cubicBezTo>
                    <a:pt x="852" y="368"/>
                    <a:pt x="1156" y="64"/>
                    <a:pt x="1125" y="3"/>
                  </a:cubicBezTo>
                  <a:cubicBezTo>
                    <a:pt x="1124" y="1"/>
                    <a:pt x="1121" y="1"/>
                    <a:pt x="1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3"/>
            <p:cNvSpPr/>
            <p:nvPr/>
          </p:nvSpPr>
          <p:spPr>
            <a:xfrm>
              <a:off x="3670577" y="3488260"/>
              <a:ext cx="11391" cy="31177"/>
            </a:xfrm>
            <a:custGeom>
              <a:avLst/>
              <a:gdLst/>
              <a:ahLst/>
              <a:cxnLst/>
              <a:rect l="l" t="t" r="r" b="b"/>
              <a:pathLst>
                <a:path w="578" h="1582" extrusionOk="0">
                  <a:moveTo>
                    <a:pt x="578" y="1"/>
                  </a:moveTo>
                  <a:cubicBezTo>
                    <a:pt x="517" y="1"/>
                    <a:pt x="365" y="335"/>
                    <a:pt x="213" y="760"/>
                  </a:cubicBezTo>
                  <a:cubicBezTo>
                    <a:pt x="91" y="1004"/>
                    <a:pt x="0" y="1277"/>
                    <a:pt x="31" y="1581"/>
                  </a:cubicBezTo>
                  <a:cubicBezTo>
                    <a:pt x="61" y="1581"/>
                    <a:pt x="243" y="1247"/>
                    <a:pt x="395" y="821"/>
                  </a:cubicBezTo>
                  <a:cubicBezTo>
                    <a:pt x="517" y="548"/>
                    <a:pt x="578" y="274"/>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3"/>
            <p:cNvSpPr/>
            <p:nvPr/>
          </p:nvSpPr>
          <p:spPr>
            <a:xfrm>
              <a:off x="3622057" y="3704510"/>
              <a:ext cx="23964" cy="50333"/>
            </a:xfrm>
            <a:custGeom>
              <a:avLst/>
              <a:gdLst/>
              <a:ahLst/>
              <a:cxnLst/>
              <a:rect l="l" t="t" r="r" b="b"/>
              <a:pathLst>
                <a:path w="1216" h="2554" extrusionOk="0">
                  <a:moveTo>
                    <a:pt x="0" y="0"/>
                  </a:moveTo>
                  <a:cubicBezTo>
                    <a:pt x="91" y="456"/>
                    <a:pt x="274" y="882"/>
                    <a:pt x="517" y="1307"/>
                  </a:cubicBezTo>
                  <a:cubicBezTo>
                    <a:pt x="699" y="1763"/>
                    <a:pt x="942" y="2158"/>
                    <a:pt x="1216" y="2554"/>
                  </a:cubicBezTo>
                  <a:cubicBezTo>
                    <a:pt x="1125" y="2067"/>
                    <a:pt x="942" y="1642"/>
                    <a:pt x="699" y="1216"/>
                  </a:cubicBezTo>
                  <a:cubicBezTo>
                    <a:pt x="517" y="791"/>
                    <a:pt x="274" y="36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3661590" y="3791361"/>
              <a:ext cx="28773" cy="55142"/>
            </a:xfrm>
            <a:custGeom>
              <a:avLst/>
              <a:gdLst/>
              <a:ahLst/>
              <a:cxnLst/>
              <a:rect l="l" t="t" r="r" b="b"/>
              <a:pathLst>
                <a:path w="1460" h="2798" extrusionOk="0">
                  <a:moveTo>
                    <a:pt x="1459" y="1"/>
                  </a:moveTo>
                  <a:cubicBezTo>
                    <a:pt x="1454" y="18"/>
                    <a:pt x="1449" y="36"/>
                    <a:pt x="1444" y="53"/>
                  </a:cubicBezTo>
                  <a:lnTo>
                    <a:pt x="1444" y="53"/>
                  </a:lnTo>
                  <a:cubicBezTo>
                    <a:pt x="1449" y="46"/>
                    <a:pt x="1454" y="38"/>
                    <a:pt x="1459" y="31"/>
                  </a:cubicBezTo>
                  <a:lnTo>
                    <a:pt x="1459" y="1"/>
                  </a:lnTo>
                  <a:close/>
                  <a:moveTo>
                    <a:pt x="1444" y="53"/>
                  </a:moveTo>
                  <a:cubicBezTo>
                    <a:pt x="843" y="898"/>
                    <a:pt x="362" y="1833"/>
                    <a:pt x="0" y="2797"/>
                  </a:cubicBezTo>
                  <a:cubicBezTo>
                    <a:pt x="335" y="2372"/>
                    <a:pt x="608" y="1916"/>
                    <a:pt x="821" y="1460"/>
                  </a:cubicBezTo>
                  <a:cubicBezTo>
                    <a:pt x="1085" y="1019"/>
                    <a:pt x="1293" y="550"/>
                    <a:pt x="1444" y="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3663975" y="3994427"/>
              <a:ext cx="23984" cy="47948"/>
            </a:xfrm>
            <a:custGeom>
              <a:avLst/>
              <a:gdLst/>
              <a:ahLst/>
              <a:cxnLst/>
              <a:rect l="l" t="t" r="r" b="b"/>
              <a:pathLst>
                <a:path w="1217" h="2433" extrusionOk="0">
                  <a:moveTo>
                    <a:pt x="1" y="1"/>
                  </a:moveTo>
                  <a:cubicBezTo>
                    <a:pt x="92" y="426"/>
                    <a:pt x="274" y="852"/>
                    <a:pt x="518" y="1247"/>
                  </a:cubicBezTo>
                  <a:cubicBezTo>
                    <a:pt x="700" y="1673"/>
                    <a:pt x="943" y="2068"/>
                    <a:pt x="1217" y="2432"/>
                  </a:cubicBezTo>
                  <a:cubicBezTo>
                    <a:pt x="1095" y="1977"/>
                    <a:pt x="943" y="1551"/>
                    <a:pt x="700" y="1156"/>
                  </a:cubicBezTo>
                  <a:cubicBezTo>
                    <a:pt x="518" y="730"/>
                    <a:pt x="274" y="33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3651401" y="4118999"/>
              <a:ext cx="21580" cy="33030"/>
            </a:xfrm>
            <a:custGeom>
              <a:avLst/>
              <a:gdLst/>
              <a:ahLst/>
              <a:cxnLst/>
              <a:rect l="l" t="t" r="r" b="b"/>
              <a:pathLst>
                <a:path w="1095" h="1676" extrusionOk="0">
                  <a:moveTo>
                    <a:pt x="1090" y="0"/>
                  </a:moveTo>
                  <a:cubicBezTo>
                    <a:pt x="1041" y="0"/>
                    <a:pt x="749" y="354"/>
                    <a:pt x="456" y="792"/>
                  </a:cubicBezTo>
                  <a:cubicBezTo>
                    <a:pt x="244" y="1066"/>
                    <a:pt x="92" y="1370"/>
                    <a:pt x="1" y="1674"/>
                  </a:cubicBezTo>
                  <a:cubicBezTo>
                    <a:pt x="2" y="1675"/>
                    <a:pt x="4" y="1676"/>
                    <a:pt x="6" y="1676"/>
                  </a:cubicBezTo>
                  <a:cubicBezTo>
                    <a:pt x="57" y="1676"/>
                    <a:pt x="348" y="1351"/>
                    <a:pt x="639" y="914"/>
                  </a:cubicBezTo>
                  <a:cubicBezTo>
                    <a:pt x="852" y="640"/>
                    <a:pt x="1004" y="336"/>
                    <a:pt x="1095" y="2"/>
                  </a:cubicBezTo>
                  <a:cubicBezTo>
                    <a:pt x="1094" y="1"/>
                    <a:pt x="1092"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3698128" y="2955724"/>
              <a:ext cx="19786" cy="1270543"/>
            </a:xfrm>
            <a:custGeom>
              <a:avLst/>
              <a:gdLst/>
              <a:ahLst/>
              <a:cxnLst/>
              <a:rect l="l" t="t" r="r" b="b"/>
              <a:pathLst>
                <a:path w="1004" h="64470" extrusionOk="0">
                  <a:moveTo>
                    <a:pt x="517" y="1"/>
                  </a:moveTo>
                  <a:cubicBezTo>
                    <a:pt x="244" y="1"/>
                    <a:pt x="0" y="14408"/>
                    <a:pt x="0" y="32220"/>
                  </a:cubicBezTo>
                  <a:cubicBezTo>
                    <a:pt x="0" y="50032"/>
                    <a:pt x="244" y="64470"/>
                    <a:pt x="517" y="64470"/>
                  </a:cubicBezTo>
                  <a:cubicBezTo>
                    <a:pt x="791" y="64470"/>
                    <a:pt x="1003" y="50032"/>
                    <a:pt x="1003" y="32220"/>
                  </a:cubicBezTo>
                  <a:cubicBezTo>
                    <a:pt x="1003" y="14439"/>
                    <a:pt x="791"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3"/>
            <p:cNvSpPr/>
            <p:nvPr/>
          </p:nvSpPr>
          <p:spPr>
            <a:xfrm>
              <a:off x="3771814" y="3468493"/>
              <a:ext cx="124000" cy="532674"/>
            </a:xfrm>
            <a:custGeom>
              <a:avLst/>
              <a:gdLst/>
              <a:ahLst/>
              <a:cxnLst/>
              <a:rect l="l" t="t" r="r" b="b"/>
              <a:pathLst>
                <a:path w="6292" h="27029" extrusionOk="0">
                  <a:moveTo>
                    <a:pt x="5714" y="0"/>
                  </a:moveTo>
                  <a:cubicBezTo>
                    <a:pt x="5593" y="0"/>
                    <a:pt x="5441" y="1642"/>
                    <a:pt x="5350" y="4286"/>
                  </a:cubicBezTo>
                  <a:cubicBezTo>
                    <a:pt x="5259" y="6961"/>
                    <a:pt x="5137" y="10639"/>
                    <a:pt x="5228" y="14712"/>
                  </a:cubicBezTo>
                  <a:cubicBezTo>
                    <a:pt x="5289" y="16596"/>
                    <a:pt x="5137" y="18481"/>
                    <a:pt x="4833" y="20335"/>
                  </a:cubicBezTo>
                  <a:cubicBezTo>
                    <a:pt x="4681" y="21125"/>
                    <a:pt x="4468" y="21885"/>
                    <a:pt x="4164" y="22615"/>
                  </a:cubicBezTo>
                  <a:cubicBezTo>
                    <a:pt x="3860" y="23284"/>
                    <a:pt x="3556" y="23922"/>
                    <a:pt x="3222" y="24560"/>
                  </a:cubicBezTo>
                  <a:cubicBezTo>
                    <a:pt x="2948" y="25046"/>
                    <a:pt x="2614" y="25472"/>
                    <a:pt x="2189" y="25837"/>
                  </a:cubicBezTo>
                  <a:cubicBezTo>
                    <a:pt x="1824" y="26110"/>
                    <a:pt x="1459" y="26323"/>
                    <a:pt x="1064" y="26505"/>
                  </a:cubicBezTo>
                  <a:cubicBezTo>
                    <a:pt x="395" y="26809"/>
                    <a:pt x="0" y="26931"/>
                    <a:pt x="30" y="26992"/>
                  </a:cubicBezTo>
                  <a:cubicBezTo>
                    <a:pt x="30" y="27014"/>
                    <a:pt x="83" y="27028"/>
                    <a:pt x="188" y="27028"/>
                  </a:cubicBezTo>
                  <a:cubicBezTo>
                    <a:pt x="369" y="27028"/>
                    <a:pt x="704" y="26986"/>
                    <a:pt x="1186" y="26870"/>
                  </a:cubicBezTo>
                  <a:cubicBezTo>
                    <a:pt x="1672" y="26749"/>
                    <a:pt x="2097" y="26566"/>
                    <a:pt x="2493" y="26293"/>
                  </a:cubicBezTo>
                  <a:cubicBezTo>
                    <a:pt x="3040" y="25928"/>
                    <a:pt x="3465" y="25472"/>
                    <a:pt x="3830" y="24925"/>
                  </a:cubicBezTo>
                  <a:cubicBezTo>
                    <a:pt x="4225" y="24287"/>
                    <a:pt x="4590" y="23648"/>
                    <a:pt x="4894" y="22980"/>
                  </a:cubicBezTo>
                  <a:cubicBezTo>
                    <a:pt x="5259" y="22189"/>
                    <a:pt x="5562" y="21369"/>
                    <a:pt x="5745" y="20518"/>
                  </a:cubicBezTo>
                  <a:cubicBezTo>
                    <a:pt x="6140" y="18603"/>
                    <a:pt x="6292" y="16657"/>
                    <a:pt x="6231" y="14712"/>
                  </a:cubicBezTo>
                  <a:cubicBezTo>
                    <a:pt x="6170" y="10639"/>
                    <a:pt x="6170" y="6961"/>
                    <a:pt x="6110" y="4317"/>
                  </a:cubicBezTo>
                  <a:cubicBezTo>
                    <a:pt x="6018" y="1642"/>
                    <a:pt x="5836" y="0"/>
                    <a:pt x="5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a:off x="3456120" y="4228060"/>
              <a:ext cx="440305" cy="60522"/>
            </a:xfrm>
            <a:custGeom>
              <a:avLst/>
              <a:gdLst/>
              <a:ahLst/>
              <a:cxnLst/>
              <a:rect l="l" t="t" r="r" b="b"/>
              <a:pathLst>
                <a:path w="22342" h="3071" extrusionOk="0">
                  <a:moveTo>
                    <a:pt x="1" y="0"/>
                  </a:moveTo>
                  <a:lnTo>
                    <a:pt x="1" y="3070"/>
                  </a:lnTo>
                  <a:lnTo>
                    <a:pt x="22341" y="3070"/>
                  </a:lnTo>
                  <a:lnTo>
                    <a:pt x="223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3496855" y="4268776"/>
              <a:ext cx="359425" cy="312127"/>
            </a:xfrm>
            <a:custGeom>
              <a:avLst/>
              <a:gdLst/>
              <a:ahLst/>
              <a:cxnLst/>
              <a:rect l="l" t="t" r="r" b="b"/>
              <a:pathLst>
                <a:path w="18238" h="15838" extrusionOk="0">
                  <a:moveTo>
                    <a:pt x="0" y="1"/>
                  </a:moveTo>
                  <a:lnTo>
                    <a:pt x="3222" y="15837"/>
                  </a:lnTo>
                  <a:lnTo>
                    <a:pt x="15107" y="15837"/>
                  </a:lnTo>
                  <a:lnTo>
                    <a:pt x="18238" y="100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3496855" y="4551519"/>
              <a:ext cx="359425" cy="46155"/>
            </a:xfrm>
            <a:custGeom>
              <a:avLst/>
              <a:gdLst/>
              <a:ahLst/>
              <a:cxnLst/>
              <a:rect l="l" t="t" r="r" b="b"/>
              <a:pathLst>
                <a:path w="18238" h="2342" extrusionOk="0">
                  <a:moveTo>
                    <a:pt x="0" y="1"/>
                  </a:moveTo>
                  <a:lnTo>
                    <a:pt x="1733" y="2341"/>
                  </a:lnTo>
                  <a:lnTo>
                    <a:pt x="16171" y="2341"/>
                  </a:lnTo>
                  <a:lnTo>
                    <a:pt x="18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3455529" y="4286749"/>
              <a:ext cx="441487" cy="3015"/>
            </a:xfrm>
            <a:custGeom>
              <a:avLst/>
              <a:gdLst/>
              <a:ahLst/>
              <a:cxnLst/>
              <a:rect l="l" t="t" r="r" b="b"/>
              <a:pathLst>
                <a:path w="22402" h="153" extrusionOk="0">
                  <a:moveTo>
                    <a:pt x="11216" y="1"/>
                  </a:moveTo>
                  <a:cubicBezTo>
                    <a:pt x="5015" y="1"/>
                    <a:pt x="0" y="31"/>
                    <a:pt x="0" y="92"/>
                  </a:cubicBezTo>
                  <a:cubicBezTo>
                    <a:pt x="0" y="122"/>
                    <a:pt x="5015" y="153"/>
                    <a:pt x="11216" y="153"/>
                  </a:cubicBezTo>
                  <a:cubicBezTo>
                    <a:pt x="17386" y="153"/>
                    <a:pt x="22402" y="122"/>
                    <a:pt x="22402" y="92"/>
                  </a:cubicBezTo>
                  <a:cubicBezTo>
                    <a:pt x="22402" y="31"/>
                    <a:pt x="17386" y="1"/>
                    <a:pt x="1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44"/>
          <p:cNvSpPr txBox="1">
            <a:spLocks noGrp="1"/>
          </p:cNvSpPr>
          <p:nvPr>
            <p:ph type="body" idx="1"/>
          </p:nvPr>
        </p:nvSpPr>
        <p:spPr>
          <a:xfrm>
            <a:off x="720000" y="1362000"/>
            <a:ext cx="7972200" cy="3461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latin typeface="Roboto"/>
                <a:ea typeface="Roboto"/>
                <a:cs typeface="Roboto"/>
                <a:sym typeface="Roboto"/>
              </a:rPr>
              <a:t>Test Driver merupakan program yang melakukan pemanggilan unit sedangkan stubs merupakan proses input pada program yang sedang diuji. </a:t>
            </a:r>
            <a:endParaRPr sz="2000">
              <a:latin typeface="Roboto"/>
              <a:ea typeface="Roboto"/>
              <a:cs typeface="Roboto"/>
              <a:sym typeface="Roboto"/>
            </a:endParaRPr>
          </a:p>
        </p:txBody>
      </p:sp>
      <p:sp>
        <p:nvSpPr>
          <p:cNvPr id="1201" name="Google Shape;1201;p44"/>
          <p:cNvSpPr txBox="1"/>
          <p:nvPr/>
        </p:nvSpPr>
        <p:spPr>
          <a:xfrm>
            <a:off x="1669200" y="482750"/>
            <a:ext cx="6073800" cy="7665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200" b="1">
                <a:solidFill>
                  <a:schemeClr val="dk1"/>
                </a:solidFill>
                <a:latin typeface="Poppins"/>
                <a:ea typeface="Poppins"/>
                <a:cs typeface="Poppins"/>
                <a:sym typeface="Poppins"/>
              </a:rPr>
              <a:t>Test Driver dan Stubs</a:t>
            </a:r>
            <a:endParaRPr sz="4200" b="1">
              <a:solidFill>
                <a:schemeClr val="dk1"/>
              </a:solidFill>
              <a:latin typeface="Poppins"/>
              <a:ea typeface="Poppins"/>
              <a:cs typeface="Poppins"/>
              <a:sym typeface="Poppins"/>
            </a:endParaRPr>
          </a:p>
        </p:txBody>
      </p:sp>
      <p:grpSp>
        <p:nvGrpSpPr>
          <p:cNvPr id="1202" name="Google Shape;1202;p44"/>
          <p:cNvGrpSpPr/>
          <p:nvPr/>
        </p:nvGrpSpPr>
        <p:grpSpPr>
          <a:xfrm>
            <a:off x="6618040" y="2369938"/>
            <a:ext cx="1860695" cy="2550314"/>
            <a:chOff x="3449612" y="1266618"/>
            <a:chExt cx="2244776" cy="3337234"/>
          </a:xfrm>
        </p:grpSpPr>
        <p:grpSp>
          <p:nvGrpSpPr>
            <p:cNvPr id="1203" name="Google Shape;1203;p44"/>
            <p:cNvGrpSpPr/>
            <p:nvPr/>
          </p:nvGrpSpPr>
          <p:grpSpPr>
            <a:xfrm>
              <a:off x="4221076" y="3179791"/>
              <a:ext cx="1473312" cy="1423892"/>
              <a:chOff x="4114626" y="2945010"/>
              <a:chExt cx="1700499" cy="1643458"/>
            </a:xfrm>
          </p:grpSpPr>
          <p:sp>
            <p:nvSpPr>
              <p:cNvPr id="1204" name="Google Shape;1204;p44"/>
              <p:cNvSpPr/>
              <p:nvPr/>
            </p:nvSpPr>
            <p:spPr>
              <a:xfrm>
                <a:off x="4543878" y="2946183"/>
                <a:ext cx="1267686" cy="1636338"/>
              </a:xfrm>
              <a:custGeom>
                <a:avLst/>
                <a:gdLst/>
                <a:ahLst/>
                <a:cxnLst/>
                <a:rect l="l" t="t" r="r" b="b"/>
                <a:pathLst>
                  <a:path w="32403" h="41826" extrusionOk="0">
                    <a:moveTo>
                      <a:pt x="1" y="1"/>
                    </a:moveTo>
                    <a:lnTo>
                      <a:pt x="1" y="41825"/>
                    </a:lnTo>
                    <a:lnTo>
                      <a:pt x="32403" y="41825"/>
                    </a:lnTo>
                    <a:lnTo>
                      <a:pt x="3240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4126519" y="2946183"/>
                <a:ext cx="1267647" cy="1636338"/>
              </a:xfrm>
              <a:custGeom>
                <a:avLst/>
                <a:gdLst/>
                <a:ahLst/>
                <a:cxnLst/>
                <a:rect l="l" t="t" r="r" b="b"/>
                <a:pathLst>
                  <a:path w="32402" h="41826" extrusionOk="0">
                    <a:moveTo>
                      <a:pt x="0" y="1"/>
                    </a:moveTo>
                    <a:lnTo>
                      <a:pt x="0" y="41825"/>
                    </a:lnTo>
                    <a:lnTo>
                      <a:pt x="32402" y="41825"/>
                    </a:lnTo>
                    <a:lnTo>
                      <a:pt x="32402" y="1"/>
                    </a:lnTo>
                    <a:close/>
                  </a:path>
                </a:pathLst>
              </a:custGeom>
              <a:solidFill>
                <a:srgbClr val="BE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4265639" y="3034209"/>
                <a:ext cx="120145" cy="203359"/>
              </a:xfrm>
              <a:custGeom>
                <a:avLst/>
                <a:gdLst/>
                <a:ahLst/>
                <a:cxnLst/>
                <a:rect l="l" t="t" r="r" b="b"/>
                <a:pathLst>
                  <a:path w="3071" h="5198" extrusionOk="0">
                    <a:moveTo>
                      <a:pt x="3040" y="1794"/>
                    </a:moveTo>
                    <a:lnTo>
                      <a:pt x="3040" y="0"/>
                    </a:lnTo>
                    <a:lnTo>
                      <a:pt x="0" y="0"/>
                    </a:lnTo>
                    <a:lnTo>
                      <a:pt x="0" y="1794"/>
                    </a:lnTo>
                    <a:cubicBezTo>
                      <a:pt x="0" y="2584"/>
                      <a:pt x="547" y="3222"/>
                      <a:pt x="1338" y="3313"/>
                    </a:cubicBezTo>
                    <a:lnTo>
                      <a:pt x="1338" y="4894"/>
                    </a:lnTo>
                    <a:lnTo>
                      <a:pt x="639" y="4894"/>
                    </a:lnTo>
                    <a:cubicBezTo>
                      <a:pt x="426" y="4894"/>
                      <a:pt x="213" y="5046"/>
                      <a:pt x="213" y="5198"/>
                    </a:cubicBezTo>
                    <a:lnTo>
                      <a:pt x="2827" y="5198"/>
                    </a:lnTo>
                    <a:cubicBezTo>
                      <a:pt x="2827" y="5046"/>
                      <a:pt x="2645" y="4894"/>
                      <a:pt x="2402" y="4894"/>
                    </a:cubicBezTo>
                    <a:lnTo>
                      <a:pt x="1733" y="4894"/>
                    </a:lnTo>
                    <a:lnTo>
                      <a:pt x="1733" y="3313"/>
                    </a:lnTo>
                    <a:cubicBezTo>
                      <a:pt x="2493" y="3222"/>
                      <a:pt x="3070" y="2584"/>
                      <a:pt x="3040" y="1794"/>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4445211" y="3034209"/>
                <a:ext cx="168892" cy="221199"/>
              </a:xfrm>
              <a:custGeom>
                <a:avLst/>
                <a:gdLst/>
                <a:ahLst/>
                <a:cxnLst/>
                <a:rect l="l" t="t" r="r" b="b"/>
                <a:pathLst>
                  <a:path w="4317" h="5654" extrusionOk="0">
                    <a:moveTo>
                      <a:pt x="4316" y="1672"/>
                    </a:moveTo>
                    <a:cubicBezTo>
                      <a:pt x="4073" y="699"/>
                      <a:pt x="3192" y="0"/>
                      <a:pt x="2158" y="0"/>
                    </a:cubicBezTo>
                    <a:lnTo>
                      <a:pt x="2158" y="0"/>
                    </a:lnTo>
                    <a:cubicBezTo>
                      <a:pt x="1155" y="0"/>
                      <a:pt x="243" y="699"/>
                      <a:pt x="0" y="1672"/>
                    </a:cubicBezTo>
                    <a:lnTo>
                      <a:pt x="1945" y="1672"/>
                    </a:lnTo>
                    <a:lnTo>
                      <a:pt x="1945" y="4529"/>
                    </a:lnTo>
                    <a:cubicBezTo>
                      <a:pt x="1945" y="4742"/>
                      <a:pt x="1733" y="4924"/>
                      <a:pt x="1520" y="4924"/>
                    </a:cubicBezTo>
                    <a:cubicBezTo>
                      <a:pt x="1307" y="4924"/>
                      <a:pt x="1125" y="4742"/>
                      <a:pt x="1094" y="4529"/>
                    </a:cubicBezTo>
                    <a:lnTo>
                      <a:pt x="669" y="4529"/>
                    </a:lnTo>
                    <a:cubicBezTo>
                      <a:pt x="669" y="5654"/>
                      <a:pt x="2371" y="5654"/>
                      <a:pt x="2371" y="4529"/>
                    </a:cubicBezTo>
                    <a:lnTo>
                      <a:pt x="2371" y="1672"/>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4114626" y="3725112"/>
                <a:ext cx="1700499" cy="8333"/>
              </a:xfrm>
              <a:custGeom>
                <a:avLst/>
                <a:gdLst/>
                <a:ahLst/>
                <a:cxnLst/>
                <a:rect l="l" t="t" r="r" b="b"/>
                <a:pathLst>
                  <a:path w="43466" h="213" extrusionOk="0">
                    <a:moveTo>
                      <a:pt x="21733" y="0"/>
                    </a:moveTo>
                    <a:cubicBezTo>
                      <a:pt x="9727" y="0"/>
                      <a:pt x="0" y="61"/>
                      <a:pt x="0" y="122"/>
                    </a:cubicBezTo>
                    <a:cubicBezTo>
                      <a:pt x="0" y="152"/>
                      <a:pt x="9727" y="213"/>
                      <a:pt x="21733" y="213"/>
                    </a:cubicBezTo>
                    <a:cubicBezTo>
                      <a:pt x="33739" y="213"/>
                      <a:pt x="43466" y="152"/>
                      <a:pt x="43466" y="122"/>
                    </a:cubicBezTo>
                    <a:cubicBezTo>
                      <a:pt x="43466" y="61"/>
                      <a:pt x="33739" y="0"/>
                      <a:pt x="217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4756743" y="2945010"/>
                <a:ext cx="7199" cy="1643458"/>
              </a:xfrm>
              <a:custGeom>
                <a:avLst/>
                <a:gdLst/>
                <a:ahLst/>
                <a:cxnLst/>
                <a:rect l="l" t="t" r="r" b="b"/>
                <a:pathLst>
                  <a:path w="184" h="42008" extrusionOk="0">
                    <a:moveTo>
                      <a:pt x="92" y="1"/>
                    </a:moveTo>
                    <a:cubicBezTo>
                      <a:pt x="31" y="1"/>
                      <a:pt x="1" y="9393"/>
                      <a:pt x="1" y="21004"/>
                    </a:cubicBezTo>
                    <a:cubicBezTo>
                      <a:pt x="1" y="32615"/>
                      <a:pt x="31" y="42007"/>
                      <a:pt x="92" y="42007"/>
                    </a:cubicBezTo>
                    <a:cubicBezTo>
                      <a:pt x="153" y="42007"/>
                      <a:pt x="183" y="32615"/>
                      <a:pt x="183" y="21004"/>
                    </a:cubicBezTo>
                    <a:cubicBezTo>
                      <a:pt x="183" y="9393"/>
                      <a:pt x="153" y="1"/>
                      <a:pt x="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4"/>
            <p:cNvGrpSpPr/>
            <p:nvPr/>
          </p:nvGrpSpPr>
          <p:grpSpPr>
            <a:xfrm>
              <a:off x="3449612" y="2353205"/>
              <a:ext cx="1148036" cy="2250646"/>
              <a:chOff x="3131164" y="1715350"/>
              <a:chExt cx="1472219" cy="2886184"/>
            </a:xfrm>
          </p:grpSpPr>
          <p:sp>
            <p:nvSpPr>
              <p:cNvPr id="1211" name="Google Shape;1211;p44"/>
              <p:cNvSpPr/>
              <p:nvPr/>
            </p:nvSpPr>
            <p:spPr>
              <a:xfrm>
                <a:off x="3403496" y="2747558"/>
                <a:ext cx="167718" cy="183211"/>
              </a:xfrm>
              <a:custGeom>
                <a:avLst/>
                <a:gdLst/>
                <a:ahLst/>
                <a:cxnLst/>
                <a:rect l="l" t="t" r="r" b="b"/>
                <a:pathLst>
                  <a:path w="4287" h="4683" extrusionOk="0">
                    <a:moveTo>
                      <a:pt x="1135" y="1"/>
                    </a:moveTo>
                    <a:cubicBezTo>
                      <a:pt x="1122" y="1"/>
                      <a:pt x="1108" y="1"/>
                      <a:pt x="1095" y="2"/>
                    </a:cubicBezTo>
                    <a:cubicBezTo>
                      <a:pt x="426" y="63"/>
                      <a:pt x="0" y="883"/>
                      <a:pt x="183" y="1522"/>
                    </a:cubicBezTo>
                    <a:cubicBezTo>
                      <a:pt x="396" y="2160"/>
                      <a:pt x="852" y="2707"/>
                      <a:pt x="1429" y="3041"/>
                    </a:cubicBezTo>
                    <a:cubicBezTo>
                      <a:pt x="1976" y="3437"/>
                      <a:pt x="2463" y="3649"/>
                      <a:pt x="2827" y="4227"/>
                    </a:cubicBezTo>
                    <a:lnTo>
                      <a:pt x="4286" y="4683"/>
                    </a:lnTo>
                    <a:cubicBezTo>
                      <a:pt x="3770" y="3619"/>
                      <a:pt x="3010" y="2373"/>
                      <a:pt x="2493" y="1309"/>
                    </a:cubicBezTo>
                    <a:cubicBezTo>
                      <a:pt x="2225" y="713"/>
                      <a:pt x="1782" y="1"/>
                      <a:pt x="1135"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3403496" y="2747558"/>
                <a:ext cx="167718" cy="183211"/>
              </a:xfrm>
              <a:custGeom>
                <a:avLst/>
                <a:gdLst/>
                <a:ahLst/>
                <a:cxnLst/>
                <a:rect l="l" t="t" r="r" b="b"/>
                <a:pathLst>
                  <a:path w="4287" h="4683" extrusionOk="0">
                    <a:moveTo>
                      <a:pt x="1135" y="1"/>
                    </a:moveTo>
                    <a:cubicBezTo>
                      <a:pt x="1122" y="1"/>
                      <a:pt x="1108" y="1"/>
                      <a:pt x="1095" y="2"/>
                    </a:cubicBezTo>
                    <a:cubicBezTo>
                      <a:pt x="426" y="63"/>
                      <a:pt x="0" y="883"/>
                      <a:pt x="183" y="1522"/>
                    </a:cubicBezTo>
                    <a:cubicBezTo>
                      <a:pt x="396" y="2160"/>
                      <a:pt x="852" y="2707"/>
                      <a:pt x="1429" y="3041"/>
                    </a:cubicBezTo>
                    <a:cubicBezTo>
                      <a:pt x="1976" y="3437"/>
                      <a:pt x="2463" y="3649"/>
                      <a:pt x="2827" y="4227"/>
                    </a:cubicBezTo>
                    <a:lnTo>
                      <a:pt x="4286" y="4683"/>
                    </a:lnTo>
                    <a:cubicBezTo>
                      <a:pt x="3770" y="3619"/>
                      <a:pt x="3010" y="2373"/>
                      <a:pt x="2493" y="1309"/>
                    </a:cubicBezTo>
                    <a:cubicBezTo>
                      <a:pt x="2225" y="713"/>
                      <a:pt x="1782"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3131164" y="2873689"/>
                <a:ext cx="369864" cy="156881"/>
              </a:xfrm>
              <a:custGeom>
                <a:avLst/>
                <a:gdLst/>
                <a:ahLst/>
                <a:cxnLst/>
                <a:rect l="l" t="t" r="r" b="b"/>
                <a:pathLst>
                  <a:path w="9454" h="4010" extrusionOk="0">
                    <a:moveTo>
                      <a:pt x="3958" y="1"/>
                    </a:moveTo>
                    <a:cubicBezTo>
                      <a:pt x="3272" y="1"/>
                      <a:pt x="2594" y="64"/>
                      <a:pt x="1946" y="213"/>
                    </a:cubicBezTo>
                    <a:cubicBezTo>
                      <a:pt x="1034" y="395"/>
                      <a:pt x="62" y="972"/>
                      <a:pt x="1" y="1884"/>
                    </a:cubicBezTo>
                    <a:cubicBezTo>
                      <a:pt x="1" y="2523"/>
                      <a:pt x="305" y="3131"/>
                      <a:pt x="852" y="3465"/>
                    </a:cubicBezTo>
                    <a:cubicBezTo>
                      <a:pt x="1411" y="3851"/>
                      <a:pt x="2059" y="4010"/>
                      <a:pt x="2727" y="4010"/>
                    </a:cubicBezTo>
                    <a:cubicBezTo>
                      <a:pt x="3583" y="4010"/>
                      <a:pt x="4474" y="3749"/>
                      <a:pt x="5259" y="3374"/>
                    </a:cubicBezTo>
                    <a:cubicBezTo>
                      <a:pt x="6657" y="2735"/>
                      <a:pt x="8208" y="1611"/>
                      <a:pt x="9454" y="912"/>
                    </a:cubicBezTo>
                    <a:lnTo>
                      <a:pt x="7752" y="517"/>
                    </a:lnTo>
                    <a:cubicBezTo>
                      <a:pt x="6546" y="220"/>
                      <a:pt x="5237" y="1"/>
                      <a:pt x="395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3131164" y="2873689"/>
                <a:ext cx="369864" cy="156881"/>
              </a:xfrm>
              <a:custGeom>
                <a:avLst/>
                <a:gdLst/>
                <a:ahLst/>
                <a:cxnLst/>
                <a:rect l="l" t="t" r="r" b="b"/>
                <a:pathLst>
                  <a:path w="9454" h="4010" extrusionOk="0">
                    <a:moveTo>
                      <a:pt x="3958" y="1"/>
                    </a:moveTo>
                    <a:cubicBezTo>
                      <a:pt x="3272" y="1"/>
                      <a:pt x="2594" y="64"/>
                      <a:pt x="1946" y="213"/>
                    </a:cubicBezTo>
                    <a:cubicBezTo>
                      <a:pt x="1034" y="395"/>
                      <a:pt x="62" y="972"/>
                      <a:pt x="1" y="1884"/>
                    </a:cubicBezTo>
                    <a:cubicBezTo>
                      <a:pt x="1" y="2523"/>
                      <a:pt x="305" y="3131"/>
                      <a:pt x="852" y="3465"/>
                    </a:cubicBezTo>
                    <a:cubicBezTo>
                      <a:pt x="1411" y="3851"/>
                      <a:pt x="2059" y="4010"/>
                      <a:pt x="2727" y="4010"/>
                    </a:cubicBezTo>
                    <a:cubicBezTo>
                      <a:pt x="3583" y="4010"/>
                      <a:pt x="4474" y="3749"/>
                      <a:pt x="5259" y="3374"/>
                    </a:cubicBezTo>
                    <a:cubicBezTo>
                      <a:pt x="6657" y="2735"/>
                      <a:pt x="8208" y="1611"/>
                      <a:pt x="9454" y="912"/>
                    </a:cubicBezTo>
                    <a:lnTo>
                      <a:pt x="7752" y="517"/>
                    </a:lnTo>
                    <a:cubicBezTo>
                      <a:pt x="6546" y="220"/>
                      <a:pt x="5237"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3409443" y="2996651"/>
                <a:ext cx="376984" cy="247880"/>
              </a:xfrm>
              <a:custGeom>
                <a:avLst/>
                <a:gdLst/>
                <a:ahLst/>
                <a:cxnLst/>
                <a:rect l="l" t="t" r="r" b="b"/>
                <a:pathLst>
                  <a:path w="9636" h="6336" extrusionOk="0">
                    <a:moveTo>
                      <a:pt x="7282" y="1"/>
                    </a:moveTo>
                    <a:cubicBezTo>
                      <a:pt x="5693" y="1"/>
                      <a:pt x="4134" y="280"/>
                      <a:pt x="2645" y="839"/>
                    </a:cubicBezTo>
                    <a:cubicBezTo>
                      <a:pt x="1855" y="1082"/>
                      <a:pt x="1155" y="1538"/>
                      <a:pt x="669" y="2206"/>
                    </a:cubicBezTo>
                    <a:cubicBezTo>
                      <a:pt x="0" y="3240"/>
                      <a:pt x="335" y="4729"/>
                      <a:pt x="1247" y="5550"/>
                    </a:cubicBezTo>
                    <a:cubicBezTo>
                      <a:pt x="1918" y="6059"/>
                      <a:pt x="2726" y="6336"/>
                      <a:pt x="3542" y="6336"/>
                    </a:cubicBezTo>
                    <a:cubicBezTo>
                      <a:pt x="3945" y="6336"/>
                      <a:pt x="4350" y="6268"/>
                      <a:pt x="4742" y="6127"/>
                    </a:cubicBezTo>
                    <a:cubicBezTo>
                      <a:pt x="5928" y="5702"/>
                      <a:pt x="6931" y="4942"/>
                      <a:pt x="7660" y="3939"/>
                    </a:cubicBezTo>
                    <a:cubicBezTo>
                      <a:pt x="8420" y="3027"/>
                      <a:pt x="9058" y="2054"/>
                      <a:pt x="9636" y="991"/>
                    </a:cubicBezTo>
                    <a:lnTo>
                      <a:pt x="7964" y="18"/>
                    </a:lnTo>
                    <a:cubicBezTo>
                      <a:pt x="7736" y="7"/>
                      <a:pt x="7509" y="1"/>
                      <a:pt x="7282"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3409443" y="2996651"/>
                <a:ext cx="376984" cy="247880"/>
              </a:xfrm>
              <a:custGeom>
                <a:avLst/>
                <a:gdLst/>
                <a:ahLst/>
                <a:cxnLst/>
                <a:rect l="l" t="t" r="r" b="b"/>
                <a:pathLst>
                  <a:path w="9636" h="6336" extrusionOk="0">
                    <a:moveTo>
                      <a:pt x="7282" y="1"/>
                    </a:moveTo>
                    <a:cubicBezTo>
                      <a:pt x="5693" y="1"/>
                      <a:pt x="4134" y="280"/>
                      <a:pt x="2645" y="839"/>
                    </a:cubicBezTo>
                    <a:cubicBezTo>
                      <a:pt x="1855" y="1082"/>
                      <a:pt x="1155" y="1538"/>
                      <a:pt x="669" y="2206"/>
                    </a:cubicBezTo>
                    <a:cubicBezTo>
                      <a:pt x="0" y="3240"/>
                      <a:pt x="335" y="4729"/>
                      <a:pt x="1247" y="5550"/>
                    </a:cubicBezTo>
                    <a:cubicBezTo>
                      <a:pt x="1918" y="6059"/>
                      <a:pt x="2726" y="6336"/>
                      <a:pt x="3542" y="6336"/>
                    </a:cubicBezTo>
                    <a:cubicBezTo>
                      <a:pt x="3945" y="6336"/>
                      <a:pt x="4350" y="6268"/>
                      <a:pt x="4742" y="6127"/>
                    </a:cubicBezTo>
                    <a:cubicBezTo>
                      <a:pt x="5928" y="5702"/>
                      <a:pt x="6931" y="4942"/>
                      <a:pt x="7660" y="3939"/>
                    </a:cubicBezTo>
                    <a:cubicBezTo>
                      <a:pt x="8420" y="3027"/>
                      <a:pt x="9058" y="2054"/>
                      <a:pt x="9636" y="991"/>
                    </a:cubicBezTo>
                    <a:lnTo>
                      <a:pt x="7964" y="18"/>
                    </a:lnTo>
                    <a:cubicBezTo>
                      <a:pt x="7736" y="7"/>
                      <a:pt x="7509" y="1"/>
                      <a:pt x="7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3853014" y="2928696"/>
                <a:ext cx="161732" cy="310085"/>
              </a:xfrm>
              <a:custGeom>
                <a:avLst/>
                <a:gdLst/>
                <a:ahLst/>
                <a:cxnLst/>
                <a:rect l="l" t="t" r="r" b="b"/>
                <a:pathLst>
                  <a:path w="4134" h="7926" extrusionOk="0">
                    <a:moveTo>
                      <a:pt x="1000" y="1"/>
                    </a:moveTo>
                    <a:cubicBezTo>
                      <a:pt x="882" y="1"/>
                      <a:pt x="760" y="18"/>
                      <a:pt x="638" y="53"/>
                    </a:cubicBezTo>
                    <a:cubicBezTo>
                      <a:pt x="334" y="205"/>
                      <a:pt x="122" y="509"/>
                      <a:pt x="61" y="843"/>
                    </a:cubicBezTo>
                    <a:cubicBezTo>
                      <a:pt x="0" y="1208"/>
                      <a:pt x="30" y="1542"/>
                      <a:pt x="91" y="1877"/>
                    </a:cubicBezTo>
                    <a:cubicBezTo>
                      <a:pt x="334" y="3032"/>
                      <a:pt x="821" y="4095"/>
                      <a:pt x="1520" y="5038"/>
                    </a:cubicBezTo>
                    <a:lnTo>
                      <a:pt x="4134" y="7925"/>
                    </a:lnTo>
                    <a:cubicBezTo>
                      <a:pt x="3678" y="5737"/>
                      <a:pt x="3313" y="3427"/>
                      <a:pt x="2432" y="1360"/>
                    </a:cubicBezTo>
                    <a:cubicBezTo>
                      <a:pt x="2280" y="965"/>
                      <a:pt x="2067" y="630"/>
                      <a:pt x="1793" y="326"/>
                    </a:cubicBezTo>
                    <a:cubicBezTo>
                      <a:pt x="1576" y="109"/>
                      <a:pt x="1297" y="1"/>
                      <a:pt x="1000"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3853014" y="2928696"/>
                <a:ext cx="161732" cy="310085"/>
              </a:xfrm>
              <a:custGeom>
                <a:avLst/>
                <a:gdLst/>
                <a:ahLst/>
                <a:cxnLst/>
                <a:rect l="l" t="t" r="r" b="b"/>
                <a:pathLst>
                  <a:path w="4134" h="7926" extrusionOk="0">
                    <a:moveTo>
                      <a:pt x="1000" y="1"/>
                    </a:moveTo>
                    <a:cubicBezTo>
                      <a:pt x="882" y="1"/>
                      <a:pt x="760" y="18"/>
                      <a:pt x="638" y="53"/>
                    </a:cubicBezTo>
                    <a:cubicBezTo>
                      <a:pt x="334" y="205"/>
                      <a:pt x="122" y="509"/>
                      <a:pt x="61" y="843"/>
                    </a:cubicBezTo>
                    <a:cubicBezTo>
                      <a:pt x="0" y="1208"/>
                      <a:pt x="30" y="1542"/>
                      <a:pt x="91" y="1877"/>
                    </a:cubicBezTo>
                    <a:cubicBezTo>
                      <a:pt x="334" y="3032"/>
                      <a:pt x="821" y="4095"/>
                      <a:pt x="1520" y="5038"/>
                    </a:cubicBezTo>
                    <a:lnTo>
                      <a:pt x="4134" y="7925"/>
                    </a:lnTo>
                    <a:cubicBezTo>
                      <a:pt x="3678" y="5737"/>
                      <a:pt x="3313" y="3427"/>
                      <a:pt x="2432" y="1360"/>
                    </a:cubicBezTo>
                    <a:cubicBezTo>
                      <a:pt x="2280" y="965"/>
                      <a:pt x="2067" y="630"/>
                      <a:pt x="1793" y="326"/>
                    </a:cubicBezTo>
                    <a:cubicBezTo>
                      <a:pt x="1576" y="109"/>
                      <a:pt x="1297" y="1"/>
                      <a:pt x="1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3644882" y="3187452"/>
                <a:ext cx="356797" cy="241268"/>
              </a:xfrm>
              <a:custGeom>
                <a:avLst/>
                <a:gdLst/>
                <a:ahLst/>
                <a:cxnLst/>
                <a:rect l="l" t="t" r="r" b="b"/>
                <a:pathLst>
                  <a:path w="9120" h="6167" extrusionOk="0">
                    <a:moveTo>
                      <a:pt x="6891" y="1"/>
                    </a:moveTo>
                    <a:cubicBezTo>
                      <a:pt x="4908" y="1"/>
                      <a:pt x="2966" y="705"/>
                      <a:pt x="1460" y="2010"/>
                    </a:cubicBezTo>
                    <a:cubicBezTo>
                      <a:pt x="913" y="2436"/>
                      <a:pt x="487" y="2983"/>
                      <a:pt x="244" y="3621"/>
                    </a:cubicBezTo>
                    <a:cubicBezTo>
                      <a:pt x="1" y="4260"/>
                      <a:pt x="92" y="4989"/>
                      <a:pt x="518" y="5536"/>
                    </a:cubicBezTo>
                    <a:cubicBezTo>
                      <a:pt x="878" y="5977"/>
                      <a:pt x="1436" y="6167"/>
                      <a:pt x="2019" y="6167"/>
                    </a:cubicBezTo>
                    <a:cubicBezTo>
                      <a:pt x="2321" y="6167"/>
                      <a:pt x="2628" y="6116"/>
                      <a:pt x="2919" y="6023"/>
                    </a:cubicBezTo>
                    <a:cubicBezTo>
                      <a:pt x="3891" y="5688"/>
                      <a:pt x="4682" y="4989"/>
                      <a:pt x="5472" y="4290"/>
                    </a:cubicBezTo>
                    <a:lnTo>
                      <a:pt x="9119" y="1038"/>
                    </a:lnTo>
                    <a:lnTo>
                      <a:pt x="8147" y="95"/>
                    </a:lnTo>
                    <a:cubicBezTo>
                      <a:pt x="7729" y="32"/>
                      <a:pt x="7309" y="1"/>
                      <a:pt x="689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3644882" y="3187452"/>
                <a:ext cx="356797" cy="241268"/>
              </a:xfrm>
              <a:custGeom>
                <a:avLst/>
                <a:gdLst/>
                <a:ahLst/>
                <a:cxnLst/>
                <a:rect l="l" t="t" r="r" b="b"/>
                <a:pathLst>
                  <a:path w="9120" h="6167" extrusionOk="0">
                    <a:moveTo>
                      <a:pt x="6891" y="1"/>
                    </a:moveTo>
                    <a:cubicBezTo>
                      <a:pt x="4908" y="1"/>
                      <a:pt x="2966" y="705"/>
                      <a:pt x="1460" y="2010"/>
                    </a:cubicBezTo>
                    <a:cubicBezTo>
                      <a:pt x="913" y="2436"/>
                      <a:pt x="487" y="2983"/>
                      <a:pt x="244" y="3621"/>
                    </a:cubicBezTo>
                    <a:cubicBezTo>
                      <a:pt x="1" y="4260"/>
                      <a:pt x="92" y="4989"/>
                      <a:pt x="518" y="5536"/>
                    </a:cubicBezTo>
                    <a:cubicBezTo>
                      <a:pt x="878" y="5977"/>
                      <a:pt x="1436" y="6167"/>
                      <a:pt x="2019" y="6167"/>
                    </a:cubicBezTo>
                    <a:cubicBezTo>
                      <a:pt x="2321" y="6167"/>
                      <a:pt x="2628" y="6116"/>
                      <a:pt x="2919" y="6023"/>
                    </a:cubicBezTo>
                    <a:cubicBezTo>
                      <a:pt x="3891" y="5688"/>
                      <a:pt x="4682" y="4989"/>
                      <a:pt x="5472" y="4290"/>
                    </a:cubicBezTo>
                    <a:lnTo>
                      <a:pt x="9119" y="1038"/>
                    </a:lnTo>
                    <a:lnTo>
                      <a:pt x="8147" y="95"/>
                    </a:lnTo>
                    <a:cubicBezTo>
                      <a:pt x="7729" y="32"/>
                      <a:pt x="7309" y="1"/>
                      <a:pt x="6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3965960" y="2488685"/>
                <a:ext cx="390090" cy="342205"/>
              </a:xfrm>
              <a:custGeom>
                <a:avLst/>
                <a:gdLst/>
                <a:ahLst/>
                <a:cxnLst/>
                <a:rect l="l" t="t" r="r" b="b"/>
                <a:pathLst>
                  <a:path w="9971" h="8747" extrusionOk="0">
                    <a:moveTo>
                      <a:pt x="7218" y="0"/>
                    </a:moveTo>
                    <a:cubicBezTo>
                      <a:pt x="7102" y="0"/>
                      <a:pt x="6986" y="8"/>
                      <a:pt x="6870" y="23"/>
                    </a:cubicBezTo>
                    <a:cubicBezTo>
                      <a:pt x="5958" y="175"/>
                      <a:pt x="5107" y="540"/>
                      <a:pt x="4378" y="1087"/>
                    </a:cubicBezTo>
                    <a:cubicBezTo>
                      <a:pt x="1976" y="2819"/>
                      <a:pt x="396" y="5494"/>
                      <a:pt x="31" y="8473"/>
                    </a:cubicBezTo>
                    <a:lnTo>
                      <a:pt x="1" y="8747"/>
                    </a:lnTo>
                    <a:cubicBezTo>
                      <a:pt x="1794" y="8686"/>
                      <a:pt x="3587" y="8321"/>
                      <a:pt x="5320" y="7683"/>
                    </a:cubicBezTo>
                    <a:cubicBezTo>
                      <a:pt x="6992" y="6984"/>
                      <a:pt x="8511" y="5798"/>
                      <a:pt x="9302" y="4187"/>
                    </a:cubicBezTo>
                    <a:cubicBezTo>
                      <a:pt x="9788" y="3184"/>
                      <a:pt x="9970" y="1908"/>
                      <a:pt x="9302" y="996"/>
                    </a:cubicBezTo>
                    <a:cubicBezTo>
                      <a:pt x="8798" y="359"/>
                      <a:pt x="8015" y="0"/>
                      <a:pt x="7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3899374" y="2303049"/>
                <a:ext cx="271158" cy="269789"/>
              </a:xfrm>
              <a:custGeom>
                <a:avLst/>
                <a:gdLst/>
                <a:ahLst/>
                <a:cxnLst/>
                <a:rect l="l" t="t" r="r" b="b"/>
                <a:pathLst>
                  <a:path w="6931" h="6896" extrusionOk="0">
                    <a:moveTo>
                      <a:pt x="5001" y="0"/>
                    </a:moveTo>
                    <a:cubicBezTo>
                      <a:pt x="4513" y="0"/>
                      <a:pt x="4041" y="151"/>
                      <a:pt x="3648" y="422"/>
                    </a:cubicBezTo>
                    <a:cubicBezTo>
                      <a:pt x="3162" y="786"/>
                      <a:pt x="2766" y="1212"/>
                      <a:pt x="2402" y="1729"/>
                    </a:cubicBezTo>
                    <a:cubicBezTo>
                      <a:pt x="1277" y="3218"/>
                      <a:pt x="304" y="4890"/>
                      <a:pt x="0" y="6744"/>
                    </a:cubicBezTo>
                    <a:lnTo>
                      <a:pt x="92" y="6896"/>
                    </a:lnTo>
                    <a:cubicBezTo>
                      <a:pt x="1490" y="6653"/>
                      <a:pt x="2827" y="6197"/>
                      <a:pt x="4104" y="5558"/>
                    </a:cubicBezTo>
                    <a:cubicBezTo>
                      <a:pt x="4864" y="5194"/>
                      <a:pt x="5532" y="4707"/>
                      <a:pt x="6080" y="4069"/>
                    </a:cubicBezTo>
                    <a:cubicBezTo>
                      <a:pt x="6657" y="3461"/>
                      <a:pt x="6931" y="2640"/>
                      <a:pt x="6870" y="1789"/>
                    </a:cubicBezTo>
                    <a:cubicBezTo>
                      <a:pt x="6779" y="938"/>
                      <a:pt x="6171" y="239"/>
                      <a:pt x="5350" y="26"/>
                    </a:cubicBezTo>
                    <a:cubicBezTo>
                      <a:pt x="5233" y="9"/>
                      <a:pt x="5117" y="0"/>
                      <a:pt x="5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3863694" y="2065653"/>
                <a:ext cx="214078" cy="277692"/>
              </a:xfrm>
              <a:custGeom>
                <a:avLst/>
                <a:gdLst/>
                <a:ahLst/>
                <a:cxnLst/>
                <a:rect l="l" t="t" r="r" b="b"/>
                <a:pathLst>
                  <a:path w="5472" h="7098" extrusionOk="0">
                    <a:moveTo>
                      <a:pt x="3682" y="0"/>
                    </a:moveTo>
                    <a:cubicBezTo>
                      <a:pt x="3380" y="0"/>
                      <a:pt x="3078" y="205"/>
                      <a:pt x="2827" y="410"/>
                    </a:cubicBezTo>
                    <a:cubicBezTo>
                      <a:pt x="1004" y="1961"/>
                      <a:pt x="31" y="4696"/>
                      <a:pt x="31" y="7067"/>
                    </a:cubicBezTo>
                    <a:lnTo>
                      <a:pt x="1" y="7097"/>
                    </a:lnTo>
                    <a:cubicBezTo>
                      <a:pt x="3283" y="6976"/>
                      <a:pt x="5472" y="3693"/>
                      <a:pt x="4347" y="623"/>
                    </a:cubicBezTo>
                    <a:cubicBezTo>
                      <a:pt x="4286" y="410"/>
                      <a:pt x="4165" y="228"/>
                      <a:pt x="3982" y="76"/>
                    </a:cubicBezTo>
                    <a:cubicBezTo>
                      <a:pt x="3884" y="23"/>
                      <a:pt x="3783" y="0"/>
                      <a:pt x="3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3671055" y="2009082"/>
                <a:ext cx="187944" cy="241542"/>
              </a:xfrm>
              <a:custGeom>
                <a:avLst/>
                <a:gdLst/>
                <a:ahLst/>
                <a:cxnLst/>
                <a:rect l="l" t="t" r="r" b="b"/>
                <a:pathLst>
                  <a:path w="4804" h="6174" extrusionOk="0">
                    <a:moveTo>
                      <a:pt x="1270" y="0"/>
                    </a:moveTo>
                    <a:cubicBezTo>
                      <a:pt x="1252" y="0"/>
                      <a:pt x="1234" y="1"/>
                      <a:pt x="1216" y="2"/>
                    </a:cubicBezTo>
                    <a:cubicBezTo>
                      <a:pt x="548" y="2"/>
                      <a:pt x="183" y="762"/>
                      <a:pt x="122" y="1431"/>
                    </a:cubicBezTo>
                    <a:cubicBezTo>
                      <a:pt x="0" y="2677"/>
                      <a:pt x="426" y="3923"/>
                      <a:pt x="1247" y="4866"/>
                    </a:cubicBezTo>
                    <a:cubicBezTo>
                      <a:pt x="2071" y="5719"/>
                      <a:pt x="3437" y="6174"/>
                      <a:pt x="4683" y="6174"/>
                    </a:cubicBezTo>
                    <a:cubicBezTo>
                      <a:pt x="4723" y="6174"/>
                      <a:pt x="4763" y="6174"/>
                      <a:pt x="4803" y="6173"/>
                    </a:cubicBezTo>
                    <a:cubicBezTo>
                      <a:pt x="4712" y="4106"/>
                      <a:pt x="3648" y="2343"/>
                      <a:pt x="2371" y="732"/>
                    </a:cubicBezTo>
                    <a:cubicBezTo>
                      <a:pt x="2079" y="352"/>
                      <a:pt x="1703" y="0"/>
                      <a:pt x="1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3828014" y="1715350"/>
                <a:ext cx="225972" cy="314036"/>
              </a:xfrm>
              <a:custGeom>
                <a:avLst/>
                <a:gdLst/>
                <a:ahLst/>
                <a:cxnLst/>
                <a:rect l="l" t="t" r="r" b="b"/>
                <a:pathLst>
                  <a:path w="5776" h="8027" extrusionOk="0">
                    <a:moveTo>
                      <a:pt x="3525" y="0"/>
                    </a:moveTo>
                    <a:cubicBezTo>
                      <a:pt x="3123" y="0"/>
                      <a:pt x="2725" y="102"/>
                      <a:pt x="2372" y="307"/>
                    </a:cubicBezTo>
                    <a:cubicBezTo>
                      <a:pt x="1794" y="641"/>
                      <a:pt x="1338" y="1127"/>
                      <a:pt x="1034" y="1735"/>
                    </a:cubicBezTo>
                    <a:cubicBezTo>
                      <a:pt x="1" y="3468"/>
                      <a:pt x="183" y="6325"/>
                      <a:pt x="1247" y="8027"/>
                    </a:cubicBezTo>
                    <a:cubicBezTo>
                      <a:pt x="1916" y="7146"/>
                      <a:pt x="2828" y="6446"/>
                      <a:pt x="3679" y="5687"/>
                    </a:cubicBezTo>
                    <a:cubicBezTo>
                      <a:pt x="4499" y="4927"/>
                      <a:pt x="5290" y="4045"/>
                      <a:pt x="5533" y="2951"/>
                    </a:cubicBezTo>
                    <a:cubicBezTo>
                      <a:pt x="5776" y="1857"/>
                      <a:pt x="5320" y="519"/>
                      <a:pt x="4287" y="124"/>
                    </a:cubicBezTo>
                    <a:cubicBezTo>
                      <a:pt x="4038" y="41"/>
                      <a:pt x="3781" y="0"/>
                      <a:pt x="3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3524776" y="2329613"/>
                <a:ext cx="363917" cy="240251"/>
              </a:xfrm>
              <a:custGeom>
                <a:avLst/>
                <a:gdLst/>
                <a:ahLst/>
                <a:cxnLst/>
                <a:rect l="l" t="t" r="r" b="b"/>
                <a:pathLst>
                  <a:path w="9302" h="6141" extrusionOk="0">
                    <a:moveTo>
                      <a:pt x="3530" y="0"/>
                    </a:moveTo>
                    <a:cubicBezTo>
                      <a:pt x="2597" y="0"/>
                      <a:pt x="1685" y="363"/>
                      <a:pt x="1004" y="1019"/>
                    </a:cubicBezTo>
                    <a:cubicBezTo>
                      <a:pt x="183" y="1809"/>
                      <a:pt x="1" y="3056"/>
                      <a:pt x="518" y="4089"/>
                    </a:cubicBezTo>
                    <a:cubicBezTo>
                      <a:pt x="943" y="4849"/>
                      <a:pt x="1764" y="5274"/>
                      <a:pt x="2584" y="5578"/>
                    </a:cubicBezTo>
                    <a:cubicBezTo>
                      <a:pt x="3643" y="5951"/>
                      <a:pt x="4759" y="6141"/>
                      <a:pt x="5877" y="6141"/>
                    </a:cubicBezTo>
                    <a:cubicBezTo>
                      <a:pt x="7039" y="6141"/>
                      <a:pt x="8202" y="5936"/>
                      <a:pt x="9302" y="5518"/>
                    </a:cubicBezTo>
                    <a:lnTo>
                      <a:pt x="9180" y="4119"/>
                    </a:lnTo>
                    <a:cubicBezTo>
                      <a:pt x="8572" y="3177"/>
                      <a:pt x="7843" y="2326"/>
                      <a:pt x="7053" y="1566"/>
                    </a:cubicBezTo>
                    <a:cubicBezTo>
                      <a:pt x="6232" y="776"/>
                      <a:pt x="5198" y="259"/>
                      <a:pt x="4104" y="46"/>
                    </a:cubicBezTo>
                    <a:cubicBezTo>
                      <a:pt x="3913" y="15"/>
                      <a:pt x="3721" y="0"/>
                      <a:pt x="3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3621095" y="2667827"/>
                <a:ext cx="338957" cy="180394"/>
              </a:xfrm>
              <a:custGeom>
                <a:avLst/>
                <a:gdLst/>
                <a:ahLst/>
                <a:cxnLst/>
                <a:rect l="l" t="t" r="r" b="b"/>
                <a:pathLst>
                  <a:path w="8664" h="4611" extrusionOk="0">
                    <a:moveTo>
                      <a:pt x="3404" y="1"/>
                    </a:moveTo>
                    <a:cubicBezTo>
                      <a:pt x="2653" y="1"/>
                      <a:pt x="1908" y="160"/>
                      <a:pt x="1217" y="490"/>
                    </a:cubicBezTo>
                    <a:cubicBezTo>
                      <a:pt x="578" y="794"/>
                      <a:pt x="1" y="1310"/>
                      <a:pt x="1" y="2010"/>
                    </a:cubicBezTo>
                    <a:cubicBezTo>
                      <a:pt x="1" y="2678"/>
                      <a:pt x="639" y="3225"/>
                      <a:pt x="1247" y="3590"/>
                    </a:cubicBezTo>
                    <a:cubicBezTo>
                      <a:pt x="2510" y="4264"/>
                      <a:pt x="3912" y="4611"/>
                      <a:pt x="5321" y="4611"/>
                    </a:cubicBezTo>
                    <a:cubicBezTo>
                      <a:pt x="6455" y="4611"/>
                      <a:pt x="7592" y="4385"/>
                      <a:pt x="8664" y="3924"/>
                    </a:cubicBezTo>
                    <a:lnTo>
                      <a:pt x="8572" y="2891"/>
                    </a:lnTo>
                    <a:cubicBezTo>
                      <a:pt x="7752" y="1736"/>
                      <a:pt x="6597" y="854"/>
                      <a:pt x="5290" y="338"/>
                    </a:cubicBezTo>
                    <a:cubicBezTo>
                      <a:pt x="4677" y="115"/>
                      <a:pt x="4038" y="1"/>
                      <a:pt x="3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4068226" y="2858040"/>
                <a:ext cx="368690" cy="375967"/>
              </a:xfrm>
              <a:custGeom>
                <a:avLst/>
                <a:gdLst/>
                <a:ahLst/>
                <a:cxnLst/>
                <a:rect l="l" t="t" r="r" b="b"/>
                <a:pathLst>
                  <a:path w="9424" h="9610" extrusionOk="0">
                    <a:moveTo>
                      <a:pt x="6759" y="1"/>
                    </a:moveTo>
                    <a:cubicBezTo>
                      <a:pt x="6251" y="1"/>
                      <a:pt x="5738" y="103"/>
                      <a:pt x="5259" y="309"/>
                    </a:cubicBezTo>
                    <a:cubicBezTo>
                      <a:pt x="3557" y="917"/>
                      <a:pt x="2128" y="2072"/>
                      <a:pt x="1186" y="3591"/>
                    </a:cubicBezTo>
                    <a:cubicBezTo>
                      <a:pt x="274" y="5081"/>
                      <a:pt x="1" y="6874"/>
                      <a:pt x="365" y="8576"/>
                    </a:cubicBezTo>
                    <a:lnTo>
                      <a:pt x="700" y="9610"/>
                    </a:lnTo>
                    <a:cubicBezTo>
                      <a:pt x="1368" y="8242"/>
                      <a:pt x="2919" y="6266"/>
                      <a:pt x="4621" y="5719"/>
                    </a:cubicBezTo>
                    <a:cubicBezTo>
                      <a:pt x="5745" y="5324"/>
                      <a:pt x="6779" y="4777"/>
                      <a:pt x="7782" y="4108"/>
                    </a:cubicBezTo>
                    <a:cubicBezTo>
                      <a:pt x="8724" y="3470"/>
                      <a:pt x="9423" y="2163"/>
                      <a:pt x="8907" y="1129"/>
                    </a:cubicBezTo>
                    <a:cubicBezTo>
                      <a:pt x="8572" y="521"/>
                      <a:pt x="7964" y="126"/>
                      <a:pt x="7265" y="35"/>
                    </a:cubicBezTo>
                    <a:cubicBezTo>
                      <a:pt x="7098" y="12"/>
                      <a:pt x="6929" y="1"/>
                      <a:pt x="6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a:off x="4156213" y="3149620"/>
                <a:ext cx="338957" cy="391186"/>
              </a:xfrm>
              <a:custGeom>
                <a:avLst/>
                <a:gdLst/>
                <a:ahLst/>
                <a:cxnLst/>
                <a:rect l="l" t="t" r="r" b="b"/>
                <a:pathLst>
                  <a:path w="8664" h="9999" extrusionOk="0">
                    <a:moveTo>
                      <a:pt x="5675" y="1"/>
                    </a:moveTo>
                    <a:cubicBezTo>
                      <a:pt x="5211" y="1"/>
                      <a:pt x="4741" y="96"/>
                      <a:pt x="4317" y="272"/>
                    </a:cubicBezTo>
                    <a:cubicBezTo>
                      <a:pt x="3253" y="819"/>
                      <a:pt x="2372" y="1670"/>
                      <a:pt x="1794" y="2704"/>
                    </a:cubicBezTo>
                    <a:cubicBezTo>
                      <a:pt x="609" y="4558"/>
                      <a:pt x="1" y="6716"/>
                      <a:pt x="62" y="8935"/>
                    </a:cubicBezTo>
                    <a:lnTo>
                      <a:pt x="305" y="9999"/>
                    </a:lnTo>
                    <a:cubicBezTo>
                      <a:pt x="1156" y="8722"/>
                      <a:pt x="2220" y="7993"/>
                      <a:pt x="3618" y="7354"/>
                    </a:cubicBezTo>
                    <a:cubicBezTo>
                      <a:pt x="4986" y="6716"/>
                      <a:pt x="6414" y="6078"/>
                      <a:pt x="7417" y="4923"/>
                    </a:cubicBezTo>
                    <a:cubicBezTo>
                      <a:pt x="8390" y="3768"/>
                      <a:pt x="8664" y="1883"/>
                      <a:pt x="7630" y="759"/>
                    </a:cubicBezTo>
                    <a:cubicBezTo>
                      <a:pt x="7128" y="237"/>
                      <a:pt x="6408" y="1"/>
                      <a:pt x="5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a:off x="4204999" y="3432789"/>
                <a:ext cx="398384" cy="380349"/>
              </a:xfrm>
              <a:custGeom>
                <a:avLst/>
                <a:gdLst/>
                <a:ahLst/>
                <a:cxnLst/>
                <a:rect l="l" t="t" r="r" b="b"/>
                <a:pathLst>
                  <a:path w="10183" h="9722" extrusionOk="0">
                    <a:moveTo>
                      <a:pt x="6988" y="1"/>
                    </a:moveTo>
                    <a:cubicBezTo>
                      <a:pt x="5152" y="1"/>
                      <a:pt x="3435" y="1149"/>
                      <a:pt x="2341" y="2609"/>
                    </a:cubicBezTo>
                    <a:cubicBezTo>
                      <a:pt x="1155" y="4220"/>
                      <a:pt x="547" y="6165"/>
                      <a:pt x="0" y="8110"/>
                    </a:cubicBezTo>
                    <a:lnTo>
                      <a:pt x="61" y="9721"/>
                    </a:lnTo>
                    <a:cubicBezTo>
                      <a:pt x="365" y="8840"/>
                      <a:pt x="1186" y="8232"/>
                      <a:pt x="2037" y="7928"/>
                    </a:cubicBezTo>
                    <a:cubicBezTo>
                      <a:pt x="2888" y="7624"/>
                      <a:pt x="3800" y="7502"/>
                      <a:pt x="4711" y="7259"/>
                    </a:cubicBezTo>
                    <a:cubicBezTo>
                      <a:pt x="6292" y="6803"/>
                      <a:pt x="7721" y="5892"/>
                      <a:pt x="8815" y="4645"/>
                    </a:cubicBezTo>
                    <a:cubicBezTo>
                      <a:pt x="9575" y="3764"/>
                      <a:pt x="10183" y="2518"/>
                      <a:pt x="9727" y="1454"/>
                    </a:cubicBezTo>
                    <a:cubicBezTo>
                      <a:pt x="9332" y="572"/>
                      <a:pt x="8389" y="116"/>
                      <a:pt x="7447" y="25"/>
                    </a:cubicBezTo>
                    <a:cubicBezTo>
                      <a:pt x="7293" y="9"/>
                      <a:pt x="7140" y="1"/>
                      <a:pt x="6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3743588" y="3630788"/>
                <a:ext cx="474517" cy="310789"/>
              </a:xfrm>
              <a:custGeom>
                <a:avLst/>
                <a:gdLst/>
                <a:ahLst/>
                <a:cxnLst/>
                <a:rect l="l" t="t" r="r" b="b"/>
                <a:pathLst>
                  <a:path w="12129" h="7944" extrusionOk="0">
                    <a:moveTo>
                      <a:pt x="3706" y="0"/>
                    </a:moveTo>
                    <a:cubicBezTo>
                      <a:pt x="3505" y="0"/>
                      <a:pt x="3303" y="13"/>
                      <a:pt x="3101" y="40"/>
                    </a:cubicBezTo>
                    <a:cubicBezTo>
                      <a:pt x="1520" y="223"/>
                      <a:pt x="1" y="1560"/>
                      <a:pt x="92" y="3141"/>
                    </a:cubicBezTo>
                    <a:cubicBezTo>
                      <a:pt x="213" y="4721"/>
                      <a:pt x="1855" y="5876"/>
                      <a:pt x="3466" y="6089"/>
                    </a:cubicBezTo>
                    <a:cubicBezTo>
                      <a:pt x="3873" y="6150"/>
                      <a:pt x="4280" y="6173"/>
                      <a:pt x="4687" y="6173"/>
                    </a:cubicBezTo>
                    <a:cubicBezTo>
                      <a:pt x="5827" y="6173"/>
                      <a:pt x="6971" y="5996"/>
                      <a:pt x="8130" y="5996"/>
                    </a:cubicBezTo>
                    <a:cubicBezTo>
                      <a:pt x="8196" y="5996"/>
                      <a:pt x="8262" y="5997"/>
                      <a:pt x="8329" y="5998"/>
                    </a:cubicBezTo>
                    <a:cubicBezTo>
                      <a:pt x="9940" y="6028"/>
                      <a:pt x="11460" y="6484"/>
                      <a:pt x="12129" y="7943"/>
                    </a:cubicBezTo>
                    <a:lnTo>
                      <a:pt x="11977" y="5694"/>
                    </a:lnTo>
                    <a:cubicBezTo>
                      <a:pt x="11338" y="3657"/>
                      <a:pt x="9484" y="2289"/>
                      <a:pt x="7630" y="1256"/>
                    </a:cubicBezTo>
                    <a:cubicBezTo>
                      <a:pt x="6411" y="593"/>
                      <a:pt x="5076" y="0"/>
                      <a:pt x="3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3881534" y="3412602"/>
                <a:ext cx="296157" cy="196004"/>
              </a:xfrm>
              <a:custGeom>
                <a:avLst/>
                <a:gdLst/>
                <a:ahLst/>
                <a:cxnLst/>
                <a:rect l="l" t="t" r="r" b="b"/>
                <a:pathLst>
                  <a:path w="7570" h="5010" extrusionOk="0">
                    <a:moveTo>
                      <a:pt x="2111" y="1"/>
                    </a:moveTo>
                    <a:cubicBezTo>
                      <a:pt x="1745" y="1"/>
                      <a:pt x="1384" y="77"/>
                      <a:pt x="1064" y="237"/>
                    </a:cubicBezTo>
                    <a:cubicBezTo>
                      <a:pt x="304" y="754"/>
                      <a:pt x="1" y="1727"/>
                      <a:pt x="365" y="2578"/>
                    </a:cubicBezTo>
                    <a:cubicBezTo>
                      <a:pt x="730" y="3398"/>
                      <a:pt x="1460" y="4006"/>
                      <a:pt x="2311" y="4280"/>
                    </a:cubicBezTo>
                    <a:cubicBezTo>
                      <a:pt x="3162" y="4523"/>
                      <a:pt x="4043" y="4645"/>
                      <a:pt x="4925" y="4645"/>
                    </a:cubicBezTo>
                    <a:cubicBezTo>
                      <a:pt x="5836" y="4645"/>
                      <a:pt x="6718" y="4766"/>
                      <a:pt x="7569" y="5009"/>
                    </a:cubicBezTo>
                    <a:lnTo>
                      <a:pt x="7447" y="4310"/>
                    </a:lnTo>
                    <a:cubicBezTo>
                      <a:pt x="6718" y="2213"/>
                      <a:pt x="5016" y="632"/>
                      <a:pt x="2888" y="116"/>
                    </a:cubicBezTo>
                    <a:cubicBezTo>
                      <a:pt x="2635" y="40"/>
                      <a:pt x="2372"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3599695" y="2858001"/>
                <a:ext cx="141545" cy="144127"/>
              </a:xfrm>
              <a:custGeom>
                <a:avLst/>
                <a:gdLst/>
                <a:ahLst/>
                <a:cxnLst/>
                <a:rect l="l" t="t" r="r" b="b"/>
                <a:pathLst>
                  <a:path w="3618" h="3684" extrusionOk="0">
                    <a:moveTo>
                      <a:pt x="609" y="1"/>
                    </a:moveTo>
                    <a:cubicBezTo>
                      <a:pt x="411" y="1"/>
                      <a:pt x="227" y="92"/>
                      <a:pt x="92" y="249"/>
                    </a:cubicBezTo>
                    <a:cubicBezTo>
                      <a:pt x="31" y="431"/>
                      <a:pt x="1" y="644"/>
                      <a:pt x="92" y="857"/>
                    </a:cubicBezTo>
                    <a:cubicBezTo>
                      <a:pt x="274" y="1465"/>
                      <a:pt x="609" y="2042"/>
                      <a:pt x="1065" y="2468"/>
                    </a:cubicBezTo>
                    <a:lnTo>
                      <a:pt x="3618" y="3684"/>
                    </a:lnTo>
                    <a:cubicBezTo>
                      <a:pt x="3010" y="2559"/>
                      <a:pt x="2280" y="1495"/>
                      <a:pt x="1460" y="522"/>
                    </a:cubicBezTo>
                    <a:cubicBezTo>
                      <a:pt x="1277" y="310"/>
                      <a:pt x="1065" y="158"/>
                      <a:pt x="821" y="36"/>
                    </a:cubicBezTo>
                    <a:cubicBezTo>
                      <a:pt x="750" y="12"/>
                      <a:pt x="678" y="1"/>
                      <a:pt x="609"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3850627" y="1772508"/>
                <a:ext cx="369864" cy="2205922"/>
              </a:xfrm>
              <a:custGeom>
                <a:avLst/>
                <a:gdLst/>
                <a:ahLst/>
                <a:cxnLst/>
                <a:rect l="l" t="t" r="r" b="b"/>
                <a:pathLst>
                  <a:path w="9454" h="56385" extrusionOk="0">
                    <a:moveTo>
                      <a:pt x="2888" y="1"/>
                    </a:moveTo>
                    <a:cubicBezTo>
                      <a:pt x="2857" y="31"/>
                      <a:pt x="2827" y="92"/>
                      <a:pt x="2797" y="153"/>
                    </a:cubicBezTo>
                    <a:cubicBezTo>
                      <a:pt x="2766" y="244"/>
                      <a:pt x="2675" y="335"/>
                      <a:pt x="2614" y="517"/>
                    </a:cubicBezTo>
                    <a:cubicBezTo>
                      <a:pt x="2523" y="700"/>
                      <a:pt x="2401" y="912"/>
                      <a:pt x="2280" y="1156"/>
                    </a:cubicBezTo>
                    <a:cubicBezTo>
                      <a:pt x="2189" y="1429"/>
                      <a:pt x="2037" y="1733"/>
                      <a:pt x="1915" y="2067"/>
                    </a:cubicBezTo>
                    <a:cubicBezTo>
                      <a:pt x="1550" y="2888"/>
                      <a:pt x="1277" y="3739"/>
                      <a:pt x="1034" y="4590"/>
                    </a:cubicBezTo>
                    <a:cubicBezTo>
                      <a:pt x="730" y="5745"/>
                      <a:pt x="487" y="6900"/>
                      <a:pt x="365" y="8086"/>
                    </a:cubicBezTo>
                    <a:cubicBezTo>
                      <a:pt x="0" y="11156"/>
                      <a:pt x="61" y="14256"/>
                      <a:pt x="547" y="17326"/>
                    </a:cubicBezTo>
                    <a:cubicBezTo>
                      <a:pt x="1186" y="21034"/>
                      <a:pt x="2098" y="24712"/>
                      <a:pt x="3283" y="28299"/>
                    </a:cubicBezTo>
                    <a:cubicBezTo>
                      <a:pt x="4468" y="32129"/>
                      <a:pt x="5745" y="35715"/>
                      <a:pt x="6657" y="39089"/>
                    </a:cubicBezTo>
                    <a:cubicBezTo>
                      <a:pt x="7447" y="42038"/>
                      <a:pt x="8085" y="45047"/>
                      <a:pt x="8572" y="48086"/>
                    </a:cubicBezTo>
                    <a:cubicBezTo>
                      <a:pt x="8967" y="50700"/>
                      <a:pt x="9180" y="52798"/>
                      <a:pt x="9301" y="54287"/>
                    </a:cubicBezTo>
                    <a:cubicBezTo>
                      <a:pt x="9362" y="54986"/>
                      <a:pt x="9393" y="55564"/>
                      <a:pt x="9423" y="55959"/>
                    </a:cubicBezTo>
                    <a:lnTo>
                      <a:pt x="9453" y="56384"/>
                    </a:lnTo>
                    <a:lnTo>
                      <a:pt x="9453" y="55959"/>
                    </a:lnTo>
                    <a:cubicBezTo>
                      <a:pt x="9453" y="55564"/>
                      <a:pt x="9423" y="54986"/>
                      <a:pt x="9362" y="54257"/>
                    </a:cubicBezTo>
                    <a:cubicBezTo>
                      <a:pt x="9271" y="52798"/>
                      <a:pt x="9089" y="50670"/>
                      <a:pt x="8693" y="48086"/>
                    </a:cubicBezTo>
                    <a:cubicBezTo>
                      <a:pt x="8237" y="45016"/>
                      <a:pt x="7599" y="42007"/>
                      <a:pt x="6809" y="39028"/>
                    </a:cubicBezTo>
                    <a:cubicBezTo>
                      <a:pt x="5897" y="35655"/>
                      <a:pt x="4651" y="32037"/>
                      <a:pt x="3435" y="28238"/>
                    </a:cubicBezTo>
                    <a:cubicBezTo>
                      <a:pt x="2250" y="24651"/>
                      <a:pt x="1338" y="21004"/>
                      <a:pt x="699" y="17296"/>
                    </a:cubicBezTo>
                    <a:cubicBezTo>
                      <a:pt x="213" y="14256"/>
                      <a:pt x="122" y="11156"/>
                      <a:pt x="456" y="8116"/>
                    </a:cubicBezTo>
                    <a:cubicBezTo>
                      <a:pt x="608" y="6931"/>
                      <a:pt x="821" y="5776"/>
                      <a:pt x="1125" y="4621"/>
                    </a:cubicBezTo>
                    <a:cubicBezTo>
                      <a:pt x="1338" y="3770"/>
                      <a:pt x="1642" y="2919"/>
                      <a:pt x="1946" y="2098"/>
                    </a:cubicBezTo>
                    <a:cubicBezTo>
                      <a:pt x="2098" y="1763"/>
                      <a:pt x="2219" y="1460"/>
                      <a:pt x="2341" y="1186"/>
                    </a:cubicBezTo>
                    <a:lnTo>
                      <a:pt x="2645" y="548"/>
                    </a:lnTo>
                    <a:cubicBezTo>
                      <a:pt x="2705" y="365"/>
                      <a:pt x="2766" y="244"/>
                      <a:pt x="2827" y="153"/>
                    </a:cubicBezTo>
                    <a:cubicBezTo>
                      <a:pt x="2857" y="92"/>
                      <a:pt x="2857" y="61"/>
                      <a:pt x="28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3349976" y="2880810"/>
                <a:ext cx="809875" cy="610076"/>
              </a:xfrm>
              <a:custGeom>
                <a:avLst/>
                <a:gdLst/>
                <a:ahLst/>
                <a:cxnLst/>
                <a:rect l="l" t="t" r="r" b="b"/>
                <a:pathLst>
                  <a:path w="20701" h="15594" extrusionOk="0">
                    <a:moveTo>
                      <a:pt x="1" y="0"/>
                    </a:moveTo>
                    <a:cubicBezTo>
                      <a:pt x="92" y="31"/>
                      <a:pt x="183" y="31"/>
                      <a:pt x="274" y="61"/>
                    </a:cubicBezTo>
                    <a:cubicBezTo>
                      <a:pt x="457" y="91"/>
                      <a:pt x="700" y="122"/>
                      <a:pt x="1064" y="183"/>
                    </a:cubicBezTo>
                    <a:cubicBezTo>
                      <a:pt x="2007" y="335"/>
                      <a:pt x="2949" y="547"/>
                      <a:pt x="3891" y="790"/>
                    </a:cubicBezTo>
                    <a:cubicBezTo>
                      <a:pt x="6992" y="1642"/>
                      <a:pt x="9879" y="3070"/>
                      <a:pt x="12463" y="4985"/>
                    </a:cubicBezTo>
                    <a:cubicBezTo>
                      <a:pt x="13891" y="6019"/>
                      <a:pt x="15198" y="7204"/>
                      <a:pt x="16384" y="8541"/>
                    </a:cubicBezTo>
                    <a:cubicBezTo>
                      <a:pt x="17326" y="9636"/>
                      <a:pt x="18177" y="10791"/>
                      <a:pt x="18907" y="12037"/>
                    </a:cubicBezTo>
                    <a:cubicBezTo>
                      <a:pt x="19393" y="12858"/>
                      <a:pt x="19819" y="13739"/>
                      <a:pt x="20244" y="14620"/>
                    </a:cubicBezTo>
                    <a:cubicBezTo>
                      <a:pt x="20396" y="14924"/>
                      <a:pt x="20487" y="15168"/>
                      <a:pt x="20579" y="15350"/>
                    </a:cubicBezTo>
                    <a:cubicBezTo>
                      <a:pt x="20609" y="15441"/>
                      <a:pt x="20639" y="15502"/>
                      <a:pt x="20700" y="15593"/>
                    </a:cubicBezTo>
                    <a:cubicBezTo>
                      <a:pt x="20670" y="15502"/>
                      <a:pt x="20639" y="15411"/>
                      <a:pt x="20609" y="15320"/>
                    </a:cubicBezTo>
                    <a:cubicBezTo>
                      <a:pt x="20518" y="15168"/>
                      <a:pt x="20457" y="14894"/>
                      <a:pt x="20305" y="14590"/>
                    </a:cubicBezTo>
                    <a:cubicBezTo>
                      <a:pt x="19940" y="13678"/>
                      <a:pt x="19484" y="12797"/>
                      <a:pt x="18998" y="11976"/>
                    </a:cubicBezTo>
                    <a:cubicBezTo>
                      <a:pt x="18299" y="10699"/>
                      <a:pt x="17448" y="9514"/>
                      <a:pt x="16506" y="8420"/>
                    </a:cubicBezTo>
                    <a:cubicBezTo>
                      <a:pt x="15350" y="7082"/>
                      <a:pt x="14013" y="5867"/>
                      <a:pt x="12584" y="4833"/>
                    </a:cubicBezTo>
                    <a:cubicBezTo>
                      <a:pt x="10001" y="2888"/>
                      <a:pt x="7052" y="1490"/>
                      <a:pt x="3922" y="669"/>
                    </a:cubicBezTo>
                    <a:cubicBezTo>
                      <a:pt x="2979" y="426"/>
                      <a:pt x="2007" y="213"/>
                      <a:pt x="1064" y="91"/>
                    </a:cubicBezTo>
                    <a:cubicBezTo>
                      <a:pt x="700" y="31"/>
                      <a:pt x="457" y="31"/>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3965960" y="2615637"/>
                <a:ext cx="234305" cy="218812"/>
              </a:xfrm>
              <a:custGeom>
                <a:avLst/>
                <a:gdLst/>
                <a:ahLst/>
                <a:cxnLst/>
                <a:rect l="l" t="t" r="r" b="b"/>
                <a:pathLst>
                  <a:path w="5989" h="5593" extrusionOk="0">
                    <a:moveTo>
                      <a:pt x="5989" y="0"/>
                    </a:moveTo>
                    <a:lnTo>
                      <a:pt x="5989" y="0"/>
                    </a:lnTo>
                    <a:cubicBezTo>
                      <a:pt x="5867" y="30"/>
                      <a:pt x="5745" y="61"/>
                      <a:pt x="5624" y="122"/>
                    </a:cubicBezTo>
                    <a:cubicBezTo>
                      <a:pt x="5472" y="213"/>
                      <a:pt x="5198" y="365"/>
                      <a:pt x="4864" y="547"/>
                    </a:cubicBezTo>
                    <a:cubicBezTo>
                      <a:pt x="3223" y="1611"/>
                      <a:pt x="1764" y="2948"/>
                      <a:pt x="639" y="4559"/>
                    </a:cubicBezTo>
                    <a:cubicBezTo>
                      <a:pt x="426" y="4894"/>
                      <a:pt x="244" y="5137"/>
                      <a:pt x="153" y="5319"/>
                    </a:cubicBezTo>
                    <a:cubicBezTo>
                      <a:pt x="92" y="5410"/>
                      <a:pt x="31" y="5502"/>
                      <a:pt x="1" y="5593"/>
                    </a:cubicBezTo>
                    <a:cubicBezTo>
                      <a:pt x="274" y="5289"/>
                      <a:pt x="517" y="4985"/>
                      <a:pt x="761" y="4651"/>
                    </a:cubicBezTo>
                    <a:cubicBezTo>
                      <a:pt x="1338" y="3891"/>
                      <a:pt x="2007" y="3192"/>
                      <a:pt x="2706" y="2523"/>
                    </a:cubicBezTo>
                    <a:cubicBezTo>
                      <a:pt x="3405" y="1854"/>
                      <a:pt x="4195" y="1246"/>
                      <a:pt x="4986" y="699"/>
                    </a:cubicBezTo>
                    <a:cubicBezTo>
                      <a:pt x="5320" y="486"/>
                      <a:pt x="5654" y="243"/>
                      <a:pt x="59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4093187" y="2945010"/>
                <a:ext cx="204611" cy="285438"/>
              </a:xfrm>
              <a:custGeom>
                <a:avLst/>
                <a:gdLst/>
                <a:ahLst/>
                <a:cxnLst/>
                <a:rect l="l" t="t" r="r" b="b"/>
                <a:pathLst>
                  <a:path w="5230" h="7296" extrusionOk="0">
                    <a:moveTo>
                      <a:pt x="5229" y="1"/>
                    </a:moveTo>
                    <a:cubicBezTo>
                      <a:pt x="5107" y="1"/>
                      <a:pt x="4955" y="31"/>
                      <a:pt x="4864" y="92"/>
                    </a:cubicBezTo>
                    <a:cubicBezTo>
                      <a:pt x="4530" y="213"/>
                      <a:pt x="4226" y="335"/>
                      <a:pt x="3922" y="517"/>
                    </a:cubicBezTo>
                    <a:cubicBezTo>
                      <a:pt x="1885" y="1612"/>
                      <a:pt x="487" y="3618"/>
                      <a:pt x="92" y="5897"/>
                    </a:cubicBezTo>
                    <a:cubicBezTo>
                      <a:pt x="31" y="6232"/>
                      <a:pt x="1" y="6566"/>
                      <a:pt x="1" y="6931"/>
                    </a:cubicBezTo>
                    <a:cubicBezTo>
                      <a:pt x="1" y="7052"/>
                      <a:pt x="1" y="7174"/>
                      <a:pt x="31" y="7296"/>
                    </a:cubicBezTo>
                    <a:cubicBezTo>
                      <a:pt x="62" y="7296"/>
                      <a:pt x="62" y="6748"/>
                      <a:pt x="244" y="5928"/>
                    </a:cubicBezTo>
                    <a:cubicBezTo>
                      <a:pt x="670" y="3709"/>
                      <a:pt x="2037" y="1794"/>
                      <a:pt x="3983" y="639"/>
                    </a:cubicBezTo>
                    <a:cubicBezTo>
                      <a:pt x="4743" y="183"/>
                      <a:pt x="5229" y="31"/>
                      <a:pt x="5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4165759" y="3254195"/>
                <a:ext cx="170066" cy="278278"/>
              </a:xfrm>
              <a:custGeom>
                <a:avLst/>
                <a:gdLst/>
                <a:ahLst/>
                <a:cxnLst/>
                <a:rect l="l" t="t" r="r" b="b"/>
                <a:pathLst>
                  <a:path w="4347" h="7113" extrusionOk="0">
                    <a:moveTo>
                      <a:pt x="4347" y="0"/>
                    </a:moveTo>
                    <a:cubicBezTo>
                      <a:pt x="4255" y="31"/>
                      <a:pt x="4134" y="92"/>
                      <a:pt x="4043" y="152"/>
                    </a:cubicBezTo>
                    <a:cubicBezTo>
                      <a:pt x="3769" y="304"/>
                      <a:pt x="3526" y="487"/>
                      <a:pt x="3283" y="669"/>
                    </a:cubicBezTo>
                    <a:cubicBezTo>
                      <a:pt x="2462" y="1307"/>
                      <a:pt x="1793" y="2098"/>
                      <a:pt x="1246" y="2979"/>
                    </a:cubicBezTo>
                    <a:cubicBezTo>
                      <a:pt x="699" y="3861"/>
                      <a:pt x="334" y="4833"/>
                      <a:pt x="122" y="5836"/>
                    </a:cubicBezTo>
                    <a:cubicBezTo>
                      <a:pt x="61" y="6140"/>
                      <a:pt x="30" y="6444"/>
                      <a:pt x="30" y="6748"/>
                    </a:cubicBezTo>
                    <a:cubicBezTo>
                      <a:pt x="0" y="6870"/>
                      <a:pt x="0" y="6991"/>
                      <a:pt x="30" y="7113"/>
                    </a:cubicBezTo>
                    <a:cubicBezTo>
                      <a:pt x="61" y="7113"/>
                      <a:pt x="91" y="6627"/>
                      <a:pt x="274" y="5867"/>
                    </a:cubicBezTo>
                    <a:cubicBezTo>
                      <a:pt x="730" y="3891"/>
                      <a:pt x="1824" y="2098"/>
                      <a:pt x="3374" y="791"/>
                    </a:cubicBezTo>
                    <a:cubicBezTo>
                      <a:pt x="3982" y="274"/>
                      <a:pt x="4347" y="31"/>
                      <a:pt x="43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4204999" y="3552660"/>
                <a:ext cx="229532" cy="236691"/>
              </a:xfrm>
              <a:custGeom>
                <a:avLst/>
                <a:gdLst/>
                <a:ahLst/>
                <a:cxnLst/>
                <a:rect l="l" t="t" r="r" b="b"/>
                <a:pathLst>
                  <a:path w="5867" h="6050" extrusionOk="0">
                    <a:moveTo>
                      <a:pt x="5867" y="1"/>
                    </a:moveTo>
                    <a:cubicBezTo>
                      <a:pt x="5745" y="31"/>
                      <a:pt x="5654" y="62"/>
                      <a:pt x="5563" y="122"/>
                    </a:cubicBezTo>
                    <a:cubicBezTo>
                      <a:pt x="5259" y="213"/>
                      <a:pt x="4985" y="335"/>
                      <a:pt x="4711" y="487"/>
                    </a:cubicBezTo>
                    <a:cubicBezTo>
                      <a:pt x="2857" y="1460"/>
                      <a:pt x="1368" y="3010"/>
                      <a:pt x="456" y="4864"/>
                    </a:cubicBezTo>
                    <a:cubicBezTo>
                      <a:pt x="304" y="5138"/>
                      <a:pt x="183" y="5442"/>
                      <a:pt x="91" y="5715"/>
                    </a:cubicBezTo>
                    <a:cubicBezTo>
                      <a:pt x="31" y="5837"/>
                      <a:pt x="0" y="5928"/>
                      <a:pt x="0" y="6049"/>
                    </a:cubicBezTo>
                    <a:cubicBezTo>
                      <a:pt x="31" y="6049"/>
                      <a:pt x="183" y="5593"/>
                      <a:pt x="578" y="4925"/>
                    </a:cubicBezTo>
                    <a:cubicBezTo>
                      <a:pt x="1550" y="3131"/>
                      <a:pt x="2979" y="1642"/>
                      <a:pt x="4742" y="609"/>
                    </a:cubicBezTo>
                    <a:cubicBezTo>
                      <a:pt x="5411" y="213"/>
                      <a:pt x="5867" y="31"/>
                      <a:pt x="58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3968347" y="3474768"/>
                <a:ext cx="208132" cy="124331"/>
              </a:xfrm>
              <a:custGeom>
                <a:avLst/>
                <a:gdLst/>
                <a:ahLst/>
                <a:cxnLst/>
                <a:rect l="l" t="t" r="r" b="b"/>
                <a:pathLst>
                  <a:path w="5320" h="3178" extrusionOk="0">
                    <a:moveTo>
                      <a:pt x="475" y="1"/>
                    </a:moveTo>
                    <a:cubicBezTo>
                      <a:pt x="312" y="1"/>
                      <a:pt x="152" y="16"/>
                      <a:pt x="0" y="46"/>
                    </a:cubicBezTo>
                    <a:cubicBezTo>
                      <a:pt x="0" y="77"/>
                      <a:pt x="365" y="77"/>
                      <a:pt x="943" y="168"/>
                    </a:cubicBezTo>
                    <a:cubicBezTo>
                      <a:pt x="2432" y="472"/>
                      <a:pt x="3769" y="1262"/>
                      <a:pt x="4742" y="2417"/>
                    </a:cubicBezTo>
                    <a:cubicBezTo>
                      <a:pt x="5107" y="2873"/>
                      <a:pt x="5289" y="3177"/>
                      <a:pt x="5320" y="3177"/>
                    </a:cubicBezTo>
                    <a:cubicBezTo>
                      <a:pt x="5198" y="2873"/>
                      <a:pt x="5046" y="2600"/>
                      <a:pt x="4864" y="2356"/>
                    </a:cubicBezTo>
                    <a:cubicBezTo>
                      <a:pt x="3921" y="1080"/>
                      <a:pt x="2523" y="259"/>
                      <a:pt x="973" y="46"/>
                    </a:cubicBezTo>
                    <a:cubicBezTo>
                      <a:pt x="806" y="16"/>
                      <a:pt x="639" y="1"/>
                      <a:pt x="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3932667" y="3737749"/>
                <a:ext cx="285438" cy="158681"/>
              </a:xfrm>
              <a:custGeom>
                <a:avLst/>
                <a:gdLst/>
                <a:ahLst/>
                <a:cxnLst/>
                <a:rect l="l" t="t" r="r" b="b"/>
                <a:pathLst>
                  <a:path w="7296" h="4056" extrusionOk="0">
                    <a:moveTo>
                      <a:pt x="1008" y="1"/>
                    </a:moveTo>
                    <a:cubicBezTo>
                      <a:pt x="765" y="1"/>
                      <a:pt x="517" y="46"/>
                      <a:pt x="304" y="163"/>
                    </a:cubicBezTo>
                    <a:cubicBezTo>
                      <a:pt x="92" y="255"/>
                      <a:pt x="1" y="346"/>
                      <a:pt x="1" y="346"/>
                    </a:cubicBezTo>
                    <a:cubicBezTo>
                      <a:pt x="274" y="209"/>
                      <a:pt x="582" y="141"/>
                      <a:pt x="898" y="141"/>
                    </a:cubicBezTo>
                    <a:cubicBezTo>
                      <a:pt x="1004" y="141"/>
                      <a:pt x="1110" y="148"/>
                      <a:pt x="1216" y="163"/>
                    </a:cubicBezTo>
                    <a:cubicBezTo>
                      <a:pt x="1642" y="255"/>
                      <a:pt x="2067" y="407"/>
                      <a:pt x="2463" y="619"/>
                    </a:cubicBezTo>
                    <a:cubicBezTo>
                      <a:pt x="2919" y="832"/>
                      <a:pt x="3435" y="1106"/>
                      <a:pt x="3952" y="1379"/>
                    </a:cubicBezTo>
                    <a:cubicBezTo>
                      <a:pt x="4864" y="1866"/>
                      <a:pt x="5685" y="2443"/>
                      <a:pt x="6414" y="3142"/>
                    </a:cubicBezTo>
                    <a:cubicBezTo>
                      <a:pt x="6971" y="3670"/>
                      <a:pt x="7245" y="4056"/>
                      <a:pt x="7291" y="4056"/>
                    </a:cubicBezTo>
                    <a:cubicBezTo>
                      <a:pt x="7293" y="4056"/>
                      <a:pt x="7294" y="4055"/>
                      <a:pt x="7296" y="4054"/>
                    </a:cubicBezTo>
                    <a:cubicBezTo>
                      <a:pt x="7235" y="3963"/>
                      <a:pt x="7174" y="3841"/>
                      <a:pt x="7113" y="3780"/>
                    </a:cubicBezTo>
                    <a:cubicBezTo>
                      <a:pt x="6931" y="3507"/>
                      <a:pt x="6748" y="3264"/>
                      <a:pt x="6536" y="3051"/>
                    </a:cubicBezTo>
                    <a:cubicBezTo>
                      <a:pt x="5806" y="2321"/>
                      <a:pt x="4955" y="1683"/>
                      <a:pt x="4043" y="1227"/>
                    </a:cubicBezTo>
                    <a:cubicBezTo>
                      <a:pt x="3526" y="923"/>
                      <a:pt x="3010" y="680"/>
                      <a:pt x="2554" y="467"/>
                    </a:cubicBezTo>
                    <a:cubicBezTo>
                      <a:pt x="2128" y="224"/>
                      <a:pt x="1703" y="72"/>
                      <a:pt x="1216" y="11"/>
                    </a:cubicBezTo>
                    <a:cubicBezTo>
                      <a:pt x="1148" y="5"/>
                      <a:pt x="1078" y="1"/>
                      <a:pt x="1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3757868" y="3215659"/>
                <a:ext cx="223585" cy="114668"/>
              </a:xfrm>
              <a:custGeom>
                <a:avLst/>
                <a:gdLst/>
                <a:ahLst/>
                <a:cxnLst/>
                <a:rect l="l" t="t" r="r" b="b"/>
                <a:pathLst>
                  <a:path w="5715" h="2931" extrusionOk="0">
                    <a:moveTo>
                      <a:pt x="5451" y="1"/>
                    </a:moveTo>
                    <a:cubicBezTo>
                      <a:pt x="5215" y="1"/>
                      <a:pt x="4987" y="29"/>
                      <a:pt x="4742" y="74"/>
                    </a:cubicBezTo>
                    <a:cubicBezTo>
                      <a:pt x="3192" y="378"/>
                      <a:pt x="1763" y="1107"/>
                      <a:pt x="639" y="2171"/>
                    </a:cubicBezTo>
                    <a:cubicBezTo>
                      <a:pt x="396" y="2384"/>
                      <a:pt x="183" y="2627"/>
                      <a:pt x="0" y="2931"/>
                    </a:cubicBezTo>
                    <a:cubicBezTo>
                      <a:pt x="791" y="2171"/>
                      <a:pt x="1672" y="1533"/>
                      <a:pt x="2614" y="1016"/>
                    </a:cubicBezTo>
                    <a:cubicBezTo>
                      <a:pt x="3617" y="560"/>
                      <a:pt x="4651" y="226"/>
                      <a:pt x="5715" y="13"/>
                    </a:cubicBezTo>
                    <a:cubicBezTo>
                      <a:pt x="5625" y="5"/>
                      <a:pt x="5538" y="1"/>
                      <a:pt x="5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3913653" y="3015156"/>
                <a:ext cx="67799" cy="193891"/>
              </a:xfrm>
              <a:custGeom>
                <a:avLst/>
                <a:gdLst/>
                <a:ahLst/>
                <a:cxnLst/>
                <a:rect l="l" t="t" r="r" b="b"/>
                <a:pathLst>
                  <a:path w="1733" h="4956" extrusionOk="0">
                    <a:moveTo>
                      <a:pt x="0" y="1"/>
                    </a:moveTo>
                    <a:cubicBezTo>
                      <a:pt x="0" y="274"/>
                      <a:pt x="0" y="518"/>
                      <a:pt x="61" y="761"/>
                    </a:cubicBezTo>
                    <a:cubicBezTo>
                      <a:pt x="152" y="1399"/>
                      <a:pt x="304" y="1977"/>
                      <a:pt x="517" y="2585"/>
                    </a:cubicBezTo>
                    <a:cubicBezTo>
                      <a:pt x="699" y="3162"/>
                      <a:pt x="942" y="3740"/>
                      <a:pt x="1246" y="4287"/>
                    </a:cubicBezTo>
                    <a:cubicBezTo>
                      <a:pt x="1338" y="4530"/>
                      <a:pt x="1490" y="4743"/>
                      <a:pt x="1672" y="4955"/>
                    </a:cubicBezTo>
                    <a:cubicBezTo>
                      <a:pt x="1733" y="4925"/>
                      <a:pt x="1155" y="3922"/>
                      <a:pt x="699" y="2524"/>
                    </a:cubicBezTo>
                    <a:cubicBezTo>
                      <a:pt x="243" y="1156"/>
                      <a:pt x="6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a:off x="3738854" y="2747128"/>
                <a:ext cx="217638" cy="59975"/>
              </a:xfrm>
              <a:custGeom>
                <a:avLst/>
                <a:gdLst/>
                <a:ahLst/>
                <a:cxnLst/>
                <a:rect l="l" t="t" r="r" b="b"/>
                <a:pathLst>
                  <a:path w="5563" h="1533" extrusionOk="0">
                    <a:moveTo>
                      <a:pt x="626" y="1"/>
                    </a:moveTo>
                    <a:cubicBezTo>
                      <a:pt x="417" y="1"/>
                      <a:pt x="200" y="29"/>
                      <a:pt x="0" y="74"/>
                    </a:cubicBezTo>
                    <a:cubicBezTo>
                      <a:pt x="973" y="165"/>
                      <a:pt x="1915" y="286"/>
                      <a:pt x="2857" y="499"/>
                    </a:cubicBezTo>
                    <a:cubicBezTo>
                      <a:pt x="3769" y="803"/>
                      <a:pt x="4681" y="1138"/>
                      <a:pt x="5562" y="1533"/>
                    </a:cubicBezTo>
                    <a:cubicBezTo>
                      <a:pt x="5319" y="1350"/>
                      <a:pt x="5076" y="1198"/>
                      <a:pt x="4833" y="1077"/>
                    </a:cubicBezTo>
                    <a:cubicBezTo>
                      <a:pt x="4225" y="742"/>
                      <a:pt x="3587" y="499"/>
                      <a:pt x="2918" y="317"/>
                    </a:cubicBezTo>
                    <a:cubicBezTo>
                      <a:pt x="2249" y="134"/>
                      <a:pt x="1550" y="43"/>
                      <a:pt x="851" y="13"/>
                    </a:cubicBezTo>
                    <a:cubicBezTo>
                      <a:pt x="778" y="5"/>
                      <a:pt x="702" y="1"/>
                      <a:pt x="6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3898200" y="2376599"/>
                <a:ext cx="206919" cy="186732"/>
              </a:xfrm>
              <a:custGeom>
                <a:avLst/>
                <a:gdLst/>
                <a:ahLst/>
                <a:cxnLst/>
                <a:rect l="l" t="t" r="r" b="b"/>
                <a:pathLst>
                  <a:path w="5289" h="4773" extrusionOk="0">
                    <a:moveTo>
                      <a:pt x="5289" y="0"/>
                    </a:moveTo>
                    <a:lnTo>
                      <a:pt x="5289" y="0"/>
                    </a:lnTo>
                    <a:cubicBezTo>
                      <a:pt x="4955" y="122"/>
                      <a:pt x="4651" y="304"/>
                      <a:pt x="4377" y="517"/>
                    </a:cubicBezTo>
                    <a:cubicBezTo>
                      <a:pt x="2948" y="1459"/>
                      <a:pt x="1672" y="2615"/>
                      <a:pt x="608" y="3922"/>
                    </a:cubicBezTo>
                    <a:cubicBezTo>
                      <a:pt x="365" y="4195"/>
                      <a:pt x="182" y="4469"/>
                      <a:pt x="0" y="4773"/>
                    </a:cubicBezTo>
                    <a:cubicBezTo>
                      <a:pt x="274" y="4560"/>
                      <a:pt x="486" y="4286"/>
                      <a:pt x="730" y="4013"/>
                    </a:cubicBezTo>
                    <a:cubicBezTo>
                      <a:pt x="1155" y="3557"/>
                      <a:pt x="1763" y="2888"/>
                      <a:pt x="2493" y="2250"/>
                    </a:cubicBezTo>
                    <a:cubicBezTo>
                      <a:pt x="3222" y="1581"/>
                      <a:pt x="3921" y="1034"/>
                      <a:pt x="4438" y="639"/>
                    </a:cubicBezTo>
                    <a:cubicBezTo>
                      <a:pt x="4742" y="456"/>
                      <a:pt x="5015" y="244"/>
                      <a:pt x="5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3641322" y="2445102"/>
                <a:ext cx="255705" cy="92055"/>
              </a:xfrm>
              <a:custGeom>
                <a:avLst/>
                <a:gdLst/>
                <a:ahLst/>
                <a:cxnLst/>
                <a:rect l="l" t="t" r="r" b="b"/>
                <a:pathLst>
                  <a:path w="6536" h="2353" extrusionOk="0">
                    <a:moveTo>
                      <a:pt x="275" y="1"/>
                    </a:moveTo>
                    <a:cubicBezTo>
                      <a:pt x="182" y="1"/>
                      <a:pt x="90" y="4"/>
                      <a:pt x="1" y="12"/>
                    </a:cubicBezTo>
                    <a:cubicBezTo>
                      <a:pt x="335" y="104"/>
                      <a:pt x="669" y="164"/>
                      <a:pt x="1004" y="195"/>
                    </a:cubicBezTo>
                    <a:cubicBezTo>
                      <a:pt x="2615" y="499"/>
                      <a:pt x="4165" y="1046"/>
                      <a:pt x="5624" y="1867"/>
                    </a:cubicBezTo>
                    <a:cubicBezTo>
                      <a:pt x="5897" y="2049"/>
                      <a:pt x="6201" y="2201"/>
                      <a:pt x="6536" y="2353"/>
                    </a:cubicBezTo>
                    <a:cubicBezTo>
                      <a:pt x="6262" y="2110"/>
                      <a:pt x="5989" y="1897"/>
                      <a:pt x="5685" y="1745"/>
                    </a:cubicBezTo>
                    <a:cubicBezTo>
                      <a:pt x="4256" y="864"/>
                      <a:pt x="2675" y="286"/>
                      <a:pt x="1034" y="73"/>
                    </a:cubicBezTo>
                    <a:cubicBezTo>
                      <a:pt x="789" y="29"/>
                      <a:pt x="528"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3861308" y="2166120"/>
                <a:ext cx="124918" cy="167718"/>
              </a:xfrm>
              <a:custGeom>
                <a:avLst/>
                <a:gdLst/>
                <a:ahLst/>
                <a:cxnLst/>
                <a:rect l="l" t="t" r="r" b="b"/>
                <a:pathLst>
                  <a:path w="3193" h="4287" extrusionOk="0">
                    <a:moveTo>
                      <a:pt x="3162" y="0"/>
                    </a:moveTo>
                    <a:cubicBezTo>
                      <a:pt x="2919" y="152"/>
                      <a:pt x="2736" y="335"/>
                      <a:pt x="2554" y="517"/>
                    </a:cubicBezTo>
                    <a:cubicBezTo>
                      <a:pt x="2128" y="973"/>
                      <a:pt x="1703" y="1459"/>
                      <a:pt x="1338" y="1976"/>
                    </a:cubicBezTo>
                    <a:cubicBezTo>
                      <a:pt x="943" y="2493"/>
                      <a:pt x="609" y="3010"/>
                      <a:pt x="335" y="3557"/>
                    </a:cubicBezTo>
                    <a:cubicBezTo>
                      <a:pt x="183" y="3800"/>
                      <a:pt x="62" y="4043"/>
                      <a:pt x="1" y="4286"/>
                    </a:cubicBezTo>
                    <a:cubicBezTo>
                      <a:pt x="2" y="4287"/>
                      <a:pt x="3" y="4287"/>
                      <a:pt x="4" y="4287"/>
                    </a:cubicBezTo>
                    <a:cubicBezTo>
                      <a:pt x="78" y="4287"/>
                      <a:pt x="651" y="3237"/>
                      <a:pt x="1490" y="2098"/>
                    </a:cubicBezTo>
                    <a:cubicBezTo>
                      <a:pt x="2372" y="912"/>
                      <a:pt x="3192" y="61"/>
                      <a:pt x="3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3703174" y="2084080"/>
                <a:ext cx="153438" cy="158172"/>
              </a:xfrm>
              <a:custGeom>
                <a:avLst/>
                <a:gdLst/>
                <a:ahLst/>
                <a:cxnLst/>
                <a:rect l="l" t="t" r="r" b="b"/>
                <a:pathLst>
                  <a:path w="3922" h="4043" extrusionOk="0">
                    <a:moveTo>
                      <a:pt x="0" y="0"/>
                    </a:moveTo>
                    <a:cubicBezTo>
                      <a:pt x="183" y="213"/>
                      <a:pt x="395" y="395"/>
                      <a:pt x="638" y="547"/>
                    </a:cubicBezTo>
                    <a:cubicBezTo>
                      <a:pt x="1034" y="882"/>
                      <a:pt x="1581" y="1338"/>
                      <a:pt x="2158" y="1854"/>
                    </a:cubicBezTo>
                    <a:cubicBezTo>
                      <a:pt x="2645" y="2310"/>
                      <a:pt x="3070" y="2827"/>
                      <a:pt x="3435" y="3344"/>
                    </a:cubicBezTo>
                    <a:cubicBezTo>
                      <a:pt x="3587" y="3587"/>
                      <a:pt x="3739" y="3830"/>
                      <a:pt x="3921" y="4043"/>
                    </a:cubicBezTo>
                    <a:cubicBezTo>
                      <a:pt x="3830" y="3769"/>
                      <a:pt x="3739" y="3496"/>
                      <a:pt x="3556" y="3283"/>
                    </a:cubicBezTo>
                    <a:cubicBezTo>
                      <a:pt x="3222" y="2705"/>
                      <a:pt x="2766" y="2189"/>
                      <a:pt x="2280" y="1702"/>
                    </a:cubicBezTo>
                    <a:cubicBezTo>
                      <a:pt x="1794" y="1246"/>
                      <a:pt x="1277" y="821"/>
                      <a:pt x="730" y="456"/>
                    </a:cubicBezTo>
                    <a:cubicBezTo>
                      <a:pt x="517" y="274"/>
                      <a:pt x="274"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3571175" y="3016056"/>
                <a:ext cx="185519" cy="97845"/>
              </a:xfrm>
              <a:custGeom>
                <a:avLst/>
                <a:gdLst/>
                <a:ahLst/>
                <a:cxnLst/>
                <a:rect l="l" t="t" r="r" b="b"/>
                <a:pathLst>
                  <a:path w="4742" h="2501" extrusionOk="0">
                    <a:moveTo>
                      <a:pt x="4605" y="0"/>
                    </a:moveTo>
                    <a:cubicBezTo>
                      <a:pt x="4399" y="0"/>
                      <a:pt x="4181" y="50"/>
                      <a:pt x="3982" y="99"/>
                    </a:cubicBezTo>
                    <a:cubicBezTo>
                      <a:pt x="2705" y="403"/>
                      <a:pt x="1520" y="1011"/>
                      <a:pt x="547" y="1893"/>
                    </a:cubicBezTo>
                    <a:cubicBezTo>
                      <a:pt x="335" y="2075"/>
                      <a:pt x="152" y="2258"/>
                      <a:pt x="0" y="2501"/>
                    </a:cubicBezTo>
                    <a:cubicBezTo>
                      <a:pt x="699" y="1923"/>
                      <a:pt x="1459" y="1407"/>
                      <a:pt x="2250" y="981"/>
                    </a:cubicBezTo>
                    <a:cubicBezTo>
                      <a:pt x="3040" y="586"/>
                      <a:pt x="3891" y="251"/>
                      <a:pt x="4742" y="8"/>
                    </a:cubicBezTo>
                    <a:cubicBezTo>
                      <a:pt x="4697" y="3"/>
                      <a:pt x="4652" y="0"/>
                      <a:pt x="46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3235817" y="2898923"/>
                <a:ext cx="202185" cy="55828"/>
              </a:xfrm>
              <a:custGeom>
                <a:avLst/>
                <a:gdLst/>
                <a:ahLst/>
                <a:cxnLst/>
                <a:rect l="l" t="t" r="r" b="b"/>
                <a:pathLst>
                  <a:path w="5168" h="1427" extrusionOk="0">
                    <a:moveTo>
                      <a:pt x="4773" y="1"/>
                    </a:moveTo>
                    <a:cubicBezTo>
                      <a:pt x="4644" y="1"/>
                      <a:pt x="4514" y="8"/>
                      <a:pt x="4378" y="24"/>
                    </a:cubicBezTo>
                    <a:cubicBezTo>
                      <a:pt x="3739" y="84"/>
                      <a:pt x="3101" y="206"/>
                      <a:pt x="2493" y="358"/>
                    </a:cubicBezTo>
                    <a:cubicBezTo>
                      <a:pt x="1855" y="540"/>
                      <a:pt x="1277" y="753"/>
                      <a:pt x="700" y="1027"/>
                    </a:cubicBezTo>
                    <a:cubicBezTo>
                      <a:pt x="426" y="1118"/>
                      <a:pt x="213" y="1239"/>
                      <a:pt x="1" y="1422"/>
                    </a:cubicBezTo>
                    <a:cubicBezTo>
                      <a:pt x="2" y="1425"/>
                      <a:pt x="7" y="1426"/>
                      <a:pt x="14" y="1426"/>
                    </a:cubicBezTo>
                    <a:cubicBezTo>
                      <a:pt x="142" y="1426"/>
                      <a:pt x="1169" y="915"/>
                      <a:pt x="2523" y="540"/>
                    </a:cubicBezTo>
                    <a:cubicBezTo>
                      <a:pt x="3952" y="176"/>
                      <a:pt x="5168" y="84"/>
                      <a:pt x="5168" y="24"/>
                    </a:cubicBezTo>
                    <a:cubicBezTo>
                      <a:pt x="5031" y="8"/>
                      <a:pt x="4902" y="1"/>
                      <a:pt x="4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3473643" y="2815397"/>
                <a:ext cx="59505" cy="107078"/>
              </a:xfrm>
              <a:custGeom>
                <a:avLst/>
                <a:gdLst/>
                <a:ahLst/>
                <a:cxnLst/>
                <a:rect l="l" t="t" r="r" b="b"/>
                <a:pathLst>
                  <a:path w="1521" h="2737" extrusionOk="0">
                    <a:moveTo>
                      <a:pt x="1" y="0"/>
                    </a:moveTo>
                    <a:lnTo>
                      <a:pt x="1" y="0"/>
                    </a:lnTo>
                    <a:cubicBezTo>
                      <a:pt x="183" y="487"/>
                      <a:pt x="396" y="943"/>
                      <a:pt x="670" y="1399"/>
                    </a:cubicBezTo>
                    <a:cubicBezTo>
                      <a:pt x="913" y="1885"/>
                      <a:pt x="1186" y="2311"/>
                      <a:pt x="1521" y="2736"/>
                    </a:cubicBezTo>
                    <a:cubicBezTo>
                      <a:pt x="1369" y="2219"/>
                      <a:pt x="1125" y="1763"/>
                      <a:pt x="852" y="1307"/>
                    </a:cubicBezTo>
                    <a:cubicBezTo>
                      <a:pt x="639" y="852"/>
                      <a:pt x="335" y="39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a:off x="3599695" y="2858001"/>
                <a:ext cx="141545" cy="144127"/>
              </a:xfrm>
              <a:custGeom>
                <a:avLst/>
                <a:gdLst/>
                <a:ahLst/>
                <a:cxnLst/>
                <a:rect l="l" t="t" r="r" b="b"/>
                <a:pathLst>
                  <a:path w="3618" h="3684" extrusionOk="0">
                    <a:moveTo>
                      <a:pt x="609" y="1"/>
                    </a:moveTo>
                    <a:cubicBezTo>
                      <a:pt x="411" y="1"/>
                      <a:pt x="227" y="92"/>
                      <a:pt x="92" y="249"/>
                    </a:cubicBezTo>
                    <a:cubicBezTo>
                      <a:pt x="31" y="431"/>
                      <a:pt x="1" y="644"/>
                      <a:pt x="92" y="857"/>
                    </a:cubicBezTo>
                    <a:cubicBezTo>
                      <a:pt x="274" y="1465"/>
                      <a:pt x="609" y="2042"/>
                      <a:pt x="1065" y="2468"/>
                    </a:cubicBezTo>
                    <a:lnTo>
                      <a:pt x="3618" y="3684"/>
                    </a:lnTo>
                    <a:cubicBezTo>
                      <a:pt x="3010" y="2559"/>
                      <a:pt x="2280" y="1495"/>
                      <a:pt x="1460" y="522"/>
                    </a:cubicBezTo>
                    <a:cubicBezTo>
                      <a:pt x="1277" y="310"/>
                      <a:pt x="1065" y="158"/>
                      <a:pt x="821" y="36"/>
                    </a:cubicBezTo>
                    <a:cubicBezTo>
                      <a:pt x="750" y="12"/>
                      <a:pt x="678"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a:off x="3888654" y="3984338"/>
                <a:ext cx="663596" cy="617197"/>
              </a:xfrm>
              <a:custGeom>
                <a:avLst/>
                <a:gdLst/>
                <a:ahLst/>
                <a:cxnLst/>
                <a:rect l="l" t="t" r="r" b="b"/>
                <a:pathLst>
                  <a:path w="16962" h="15776" extrusionOk="0">
                    <a:moveTo>
                      <a:pt x="1" y="0"/>
                    </a:moveTo>
                    <a:lnTo>
                      <a:pt x="1" y="7295"/>
                    </a:lnTo>
                    <a:cubicBezTo>
                      <a:pt x="1" y="11976"/>
                      <a:pt x="3800" y="15776"/>
                      <a:pt x="8481" y="15776"/>
                    </a:cubicBezTo>
                    <a:cubicBezTo>
                      <a:pt x="13162" y="15776"/>
                      <a:pt x="16962" y="11976"/>
                      <a:pt x="16962" y="7295"/>
                    </a:cubicBezTo>
                    <a:lnTo>
                      <a:pt x="169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a:off x="3889867" y="4139889"/>
                <a:ext cx="661209" cy="66078"/>
              </a:xfrm>
              <a:custGeom>
                <a:avLst/>
                <a:gdLst/>
                <a:ahLst/>
                <a:cxnLst/>
                <a:rect l="l" t="t" r="r" b="b"/>
                <a:pathLst>
                  <a:path w="16901" h="1689" extrusionOk="0">
                    <a:moveTo>
                      <a:pt x="16668" y="1093"/>
                    </a:moveTo>
                    <a:lnTo>
                      <a:pt x="16748" y="1131"/>
                    </a:lnTo>
                    <a:cubicBezTo>
                      <a:pt x="16767" y="1131"/>
                      <a:pt x="16783" y="1131"/>
                      <a:pt x="16797" y="1132"/>
                    </a:cubicBezTo>
                    <a:lnTo>
                      <a:pt x="16797" y="1132"/>
                    </a:lnTo>
                    <a:cubicBezTo>
                      <a:pt x="16754" y="1119"/>
                      <a:pt x="16711" y="1107"/>
                      <a:pt x="16668" y="1093"/>
                    </a:cubicBezTo>
                    <a:close/>
                    <a:moveTo>
                      <a:pt x="16797" y="1132"/>
                    </a:moveTo>
                    <a:lnTo>
                      <a:pt x="16797" y="1132"/>
                    </a:lnTo>
                    <a:cubicBezTo>
                      <a:pt x="16832" y="1142"/>
                      <a:pt x="16866" y="1151"/>
                      <a:pt x="16900" y="1161"/>
                    </a:cubicBezTo>
                    <a:cubicBezTo>
                      <a:pt x="16858" y="1140"/>
                      <a:pt x="16831" y="1134"/>
                      <a:pt x="16797" y="1132"/>
                    </a:cubicBezTo>
                    <a:close/>
                    <a:moveTo>
                      <a:pt x="12066" y="1"/>
                    </a:moveTo>
                    <a:cubicBezTo>
                      <a:pt x="11955" y="1"/>
                      <a:pt x="11844" y="2"/>
                      <a:pt x="11733" y="6"/>
                    </a:cubicBezTo>
                    <a:cubicBezTo>
                      <a:pt x="11156" y="67"/>
                      <a:pt x="10608" y="189"/>
                      <a:pt x="10092" y="371"/>
                    </a:cubicBezTo>
                    <a:cubicBezTo>
                      <a:pt x="9575" y="584"/>
                      <a:pt x="9028" y="827"/>
                      <a:pt x="8481" y="1040"/>
                    </a:cubicBezTo>
                    <a:cubicBezTo>
                      <a:pt x="7934" y="1283"/>
                      <a:pt x="7386" y="1435"/>
                      <a:pt x="6809" y="1526"/>
                    </a:cubicBezTo>
                    <a:cubicBezTo>
                      <a:pt x="6656" y="1543"/>
                      <a:pt x="6503" y="1550"/>
                      <a:pt x="6351" y="1550"/>
                    </a:cubicBezTo>
                    <a:cubicBezTo>
                      <a:pt x="5959" y="1550"/>
                      <a:pt x="5570" y="1500"/>
                      <a:pt x="5198" y="1435"/>
                    </a:cubicBezTo>
                    <a:cubicBezTo>
                      <a:pt x="4195" y="1192"/>
                      <a:pt x="3313" y="857"/>
                      <a:pt x="2554" y="644"/>
                    </a:cubicBezTo>
                    <a:cubicBezTo>
                      <a:pt x="1946" y="432"/>
                      <a:pt x="1307" y="340"/>
                      <a:pt x="699" y="310"/>
                    </a:cubicBezTo>
                    <a:cubicBezTo>
                      <a:pt x="639" y="300"/>
                      <a:pt x="578" y="297"/>
                      <a:pt x="518" y="297"/>
                    </a:cubicBezTo>
                    <a:cubicBezTo>
                      <a:pt x="399" y="297"/>
                      <a:pt x="284" y="310"/>
                      <a:pt x="183" y="310"/>
                    </a:cubicBezTo>
                    <a:cubicBezTo>
                      <a:pt x="122" y="310"/>
                      <a:pt x="61" y="340"/>
                      <a:pt x="0" y="340"/>
                    </a:cubicBezTo>
                    <a:cubicBezTo>
                      <a:pt x="31" y="356"/>
                      <a:pt x="61" y="363"/>
                      <a:pt x="91" y="363"/>
                    </a:cubicBezTo>
                    <a:cubicBezTo>
                      <a:pt x="122" y="363"/>
                      <a:pt x="152" y="356"/>
                      <a:pt x="183" y="340"/>
                    </a:cubicBezTo>
                    <a:lnTo>
                      <a:pt x="699" y="340"/>
                    </a:lnTo>
                    <a:cubicBezTo>
                      <a:pt x="1307" y="401"/>
                      <a:pt x="1915" y="523"/>
                      <a:pt x="2493" y="736"/>
                    </a:cubicBezTo>
                    <a:cubicBezTo>
                      <a:pt x="3253" y="948"/>
                      <a:pt x="4134" y="1313"/>
                      <a:pt x="5168" y="1556"/>
                    </a:cubicBezTo>
                    <a:cubicBezTo>
                      <a:pt x="5586" y="1649"/>
                      <a:pt x="6003" y="1689"/>
                      <a:pt x="6421" y="1689"/>
                    </a:cubicBezTo>
                    <a:cubicBezTo>
                      <a:pt x="6551" y="1689"/>
                      <a:pt x="6680" y="1685"/>
                      <a:pt x="6809" y="1678"/>
                    </a:cubicBezTo>
                    <a:cubicBezTo>
                      <a:pt x="7417" y="1587"/>
                      <a:pt x="7994" y="1435"/>
                      <a:pt x="8541" y="1192"/>
                    </a:cubicBezTo>
                    <a:cubicBezTo>
                      <a:pt x="9089" y="948"/>
                      <a:pt x="9636" y="705"/>
                      <a:pt x="10152" y="523"/>
                    </a:cubicBezTo>
                    <a:cubicBezTo>
                      <a:pt x="10669" y="310"/>
                      <a:pt x="11186" y="219"/>
                      <a:pt x="11733" y="158"/>
                    </a:cubicBezTo>
                    <a:cubicBezTo>
                      <a:pt x="11915" y="146"/>
                      <a:pt x="12098" y="140"/>
                      <a:pt x="12280" y="140"/>
                    </a:cubicBezTo>
                    <a:cubicBezTo>
                      <a:pt x="13010" y="140"/>
                      <a:pt x="13739" y="237"/>
                      <a:pt x="14469" y="432"/>
                    </a:cubicBezTo>
                    <a:cubicBezTo>
                      <a:pt x="15229" y="614"/>
                      <a:pt x="15836" y="827"/>
                      <a:pt x="16262" y="948"/>
                    </a:cubicBezTo>
                    <a:cubicBezTo>
                      <a:pt x="16397" y="1006"/>
                      <a:pt x="16533" y="1052"/>
                      <a:pt x="16668" y="1093"/>
                    </a:cubicBezTo>
                    <a:lnTo>
                      <a:pt x="16668" y="1093"/>
                    </a:lnTo>
                    <a:lnTo>
                      <a:pt x="16292" y="918"/>
                    </a:lnTo>
                    <a:cubicBezTo>
                      <a:pt x="15867" y="766"/>
                      <a:pt x="15259" y="553"/>
                      <a:pt x="14499" y="340"/>
                    </a:cubicBezTo>
                    <a:cubicBezTo>
                      <a:pt x="13698" y="100"/>
                      <a:pt x="12873" y="1"/>
                      <a:pt x="12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3889867" y="4100258"/>
                <a:ext cx="661209" cy="66000"/>
              </a:xfrm>
              <a:custGeom>
                <a:avLst/>
                <a:gdLst/>
                <a:ahLst/>
                <a:cxnLst/>
                <a:rect l="l" t="t" r="r" b="b"/>
                <a:pathLst>
                  <a:path w="16901" h="1687" extrusionOk="0">
                    <a:moveTo>
                      <a:pt x="12205" y="1"/>
                    </a:moveTo>
                    <a:cubicBezTo>
                      <a:pt x="12047" y="1"/>
                      <a:pt x="11889" y="6"/>
                      <a:pt x="11733" y="16"/>
                    </a:cubicBezTo>
                    <a:cubicBezTo>
                      <a:pt x="11156" y="46"/>
                      <a:pt x="10608" y="168"/>
                      <a:pt x="10092" y="350"/>
                    </a:cubicBezTo>
                    <a:cubicBezTo>
                      <a:pt x="9575" y="563"/>
                      <a:pt x="9028" y="806"/>
                      <a:pt x="8481" y="1050"/>
                    </a:cubicBezTo>
                    <a:cubicBezTo>
                      <a:pt x="7934" y="1262"/>
                      <a:pt x="7386" y="1414"/>
                      <a:pt x="6809" y="1505"/>
                    </a:cubicBezTo>
                    <a:cubicBezTo>
                      <a:pt x="6627" y="1526"/>
                      <a:pt x="6444" y="1536"/>
                      <a:pt x="6263" y="1536"/>
                    </a:cubicBezTo>
                    <a:cubicBezTo>
                      <a:pt x="5900" y="1536"/>
                      <a:pt x="5542" y="1495"/>
                      <a:pt x="5198" y="1414"/>
                    </a:cubicBezTo>
                    <a:cubicBezTo>
                      <a:pt x="4195" y="1202"/>
                      <a:pt x="3313" y="837"/>
                      <a:pt x="2554" y="624"/>
                    </a:cubicBezTo>
                    <a:cubicBezTo>
                      <a:pt x="1946" y="442"/>
                      <a:pt x="1307" y="320"/>
                      <a:pt x="699" y="290"/>
                    </a:cubicBezTo>
                    <a:cubicBezTo>
                      <a:pt x="517" y="290"/>
                      <a:pt x="335" y="290"/>
                      <a:pt x="183" y="320"/>
                    </a:cubicBezTo>
                    <a:cubicBezTo>
                      <a:pt x="122" y="320"/>
                      <a:pt x="61" y="320"/>
                      <a:pt x="0" y="350"/>
                    </a:cubicBezTo>
                    <a:lnTo>
                      <a:pt x="183" y="350"/>
                    </a:lnTo>
                    <a:cubicBezTo>
                      <a:pt x="259" y="335"/>
                      <a:pt x="342" y="328"/>
                      <a:pt x="430" y="328"/>
                    </a:cubicBezTo>
                    <a:cubicBezTo>
                      <a:pt x="517" y="328"/>
                      <a:pt x="608" y="335"/>
                      <a:pt x="699" y="350"/>
                    </a:cubicBezTo>
                    <a:cubicBezTo>
                      <a:pt x="1307" y="411"/>
                      <a:pt x="1915" y="533"/>
                      <a:pt x="2493" y="715"/>
                    </a:cubicBezTo>
                    <a:cubicBezTo>
                      <a:pt x="3253" y="958"/>
                      <a:pt x="4134" y="1323"/>
                      <a:pt x="5168" y="1536"/>
                    </a:cubicBezTo>
                    <a:cubicBezTo>
                      <a:pt x="5541" y="1640"/>
                      <a:pt x="5915" y="1687"/>
                      <a:pt x="6289" y="1687"/>
                    </a:cubicBezTo>
                    <a:cubicBezTo>
                      <a:pt x="6462" y="1687"/>
                      <a:pt x="6636" y="1677"/>
                      <a:pt x="6809" y="1657"/>
                    </a:cubicBezTo>
                    <a:cubicBezTo>
                      <a:pt x="7417" y="1597"/>
                      <a:pt x="7994" y="1414"/>
                      <a:pt x="8541" y="1171"/>
                    </a:cubicBezTo>
                    <a:cubicBezTo>
                      <a:pt x="9089" y="958"/>
                      <a:pt x="9636" y="715"/>
                      <a:pt x="10152" y="502"/>
                    </a:cubicBezTo>
                    <a:cubicBezTo>
                      <a:pt x="10669" y="320"/>
                      <a:pt x="11186" y="198"/>
                      <a:pt x="11733" y="138"/>
                    </a:cubicBezTo>
                    <a:cubicBezTo>
                      <a:pt x="11847" y="134"/>
                      <a:pt x="11961" y="132"/>
                      <a:pt x="12075" y="132"/>
                    </a:cubicBezTo>
                    <a:cubicBezTo>
                      <a:pt x="12873" y="132"/>
                      <a:pt x="13671" y="225"/>
                      <a:pt x="14469" y="411"/>
                    </a:cubicBezTo>
                    <a:cubicBezTo>
                      <a:pt x="15229" y="624"/>
                      <a:pt x="15836" y="806"/>
                      <a:pt x="16262" y="958"/>
                    </a:cubicBezTo>
                    <a:cubicBezTo>
                      <a:pt x="16475" y="1050"/>
                      <a:pt x="16688" y="1110"/>
                      <a:pt x="16900" y="1141"/>
                    </a:cubicBezTo>
                    <a:cubicBezTo>
                      <a:pt x="16900" y="1141"/>
                      <a:pt x="16840" y="1110"/>
                      <a:pt x="16748" y="1110"/>
                    </a:cubicBezTo>
                    <a:lnTo>
                      <a:pt x="16292" y="928"/>
                    </a:lnTo>
                    <a:cubicBezTo>
                      <a:pt x="15684" y="685"/>
                      <a:pt x="15107" y="502"/>
                      <a:pt x="14499" y="320"/>
                    </a:cubicBezTo>
                    <a:cubicBezTo>
                      <a:pt x="13744" y="119"/>
                      <a:pt x="12967" y="1"/>
                      <a:pt x="1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44"/>
            <p:cNvGrpSpPr/>
            <p:nvPr/>
          </p:nvGrpSpPr>
          <p:grpSpPr>
            <a:xfrm>
              <a:off x="4210762" y="1266618"/>
              <a:ext cx="1483483" cy="1677403"/>
              <a:chOff x="6683175" y="622590"/>
              <a:chExt cx="2139125" cy="2418750"/>
            </a:xfrm>
          </p:grpSpPr>
          <p:grpSp>
            <p:nvGrpSpPr>
              <p:cNvPr id="1257" name="Google Shape;1257;p44"/>
              <p:cNvGrpSpPr/>
              <p:nvPr/>
            </p:nvGrpSpPr>
            <p:grpSpPr>
              <a:xfrm>
                <a:off x="7374675" y="1558765"/>
                <a:ext cx="1447625" cy="1482575"/>
                <a:chOff x="4979200" y="1517075"/>
                <a:chExt cx="1447625" cy="1482575"/>
              </a:xfrm>
            </p:grpSpPr>
            <p:sp>
              <p:nvSpPr>
                <p:cNvPr id="1258" name="Google Shape;1258;p44"/>
                <p:cNvSpPr/>
                <p:nvPr/>
              </p:nvSpPr>
              <p:spPr>
                <a:xfrm>
                  <a:off x="4979200" y="1517075"/>
                  <a:ext cx="1447625" cy="1482575"/>
                </a:xfrm>
                <a:custGeom>
                  <a:avLst/>
                  <a:gdLst/>
                  <a:ahLst/>
                  <a:cxnLst/>
                  <a:rect l="l" t="t" r="r" b="b"/>
                  <a:pathLst>
                    <a:path w="57905" h="59303" extrusionOk="0">
                      <a:moveTo>
                        <a:pt x="28378" y="16825"/>
                      </a:moveTo>
                      <a:cubicBezTo>
                        <a:pt x="32972" y="16825"/>
                        <a:pt x="37268" y="19270"/>
                        <a:pt x="39575" y="23314"/>
                      </a:cubicBezTo>
                      <a:cubicBezTo>
                        <a:pt x="43162" y="29515"/>
                        <a:pt x="41004" y="37418"/>
                        <a:pt x="34803" y="40974"/>
                      </a:cubicBezTo>
                      <a:cubicBezTo>
                        <a:pt x="32812" y="42110"/>
                        <a:pt x="30604" y="42670"/>
                        <a:pt x="28403" y="42670"/>
                      </a:cubicBezTo>
                      <a:cubicBezTo>
                        <a:pt x="25598" y="42670"/>
                        <a:pt x="22804" y="41760"/>
                        <a:pt x="20487" y="39971"/>
                      </a:cubicBezTo>
                      <a:cubicBezTo>
                        <a:pt x="16353" y="36780"/>
                        <a:pt x="14560" y="31430"/>
                        <a:pt x="15928" y="26384"/>
                      </a:cubicBezTo>
                      <a:cubicBezTo>
                        <a:pt x="17295" y="21339"/>
                        <a:pt x="21551" y="17630"/>
                        <a:pt x="26718" y="16931"/>
                      </a:cubicBezTo>
                      <a:cubicBezTo>
                        <a:pt x="27274" y="16860"/>
                        <a:pt x="27828" y="16825"/>
                        <a:pt x="28378" y="16825"/>
                      </a:cubicBezTo>
                      <a:close/>
                      <a:moveTo>
                        <a:pt x="29849" y="1"/>
                      </a:moveTo>
                      <a:lnTo>
                        <a:pt x="23253" y="700"/>
                      </a:lnTo>
                      <a:lnTo>
                        <a:pt x="22888" y="6262"/>
                      </a:lnTo>
                      <a:lnTo>
                        <a:pt x="17994" y="8725"/>
                      </a:lnTo>
                      <a:lnTo>
                        <a:pt x="12797" y="5077"/>
                      </a:lnTo>
                      <a:lnTo>
                        <a:pt x="7538" y="8907"/>
                      </a:lnTo>
                      <a:lnTo>
                        <a:pt x="10274" y="14773"/>
                      </a:lnTo>
                      <a:lnTo>
                        <a:pt x="7143" y="19485"/>
                      </a:lnTo>
                      <a:lnTo>
                        <a:pt x="1459" y="19211"/>
                      </a:lnTo>
                      <a:lnTo>
                        <a:pt x="0" y="26202"/>
                      </a:lnTo>
                      <a:lnTo>
                        <a:pt x="5411" y="28269"/>
                      </a:lnTo>
                      <a:lnTo>
                        <a:pt x="5867" y="34166"/>
                      </a:lnTo>
                      <a:lnTo>
                        <a:pt x="274" y="37388"/>
                      </a:lnTo>
                      <a:lnTo>
                        <a:pt x="2918" y="43467"/>
                      </a:lnTo>
                      <a:lnTo>
                        <a:pt x="8754" y="42555"/>
                      </a:lnTo>
                      <a:lnTo>
                        <a:pt x="12584" y="46993"/>
                      </a:lnTo>
                      <a:lnTo>
                        <a:pt x="10578" y="52525"/>
                      </a:lnTo>
                      <a:lnTo>
                        <a:pt x="15897" y="56294"/>
                      </a:lnTo>
                      <a:lnTo>
                        <a:pt x="20031" y="51795"/>
                      </a:lnTo>
                      <a:lnTo>
                        <a:pt x="25806" y="53345"/>
                      </a:lnTo>
                      <a:lnTo>
                        <a:pt x="27600" y="59303"/>
                      </a:lnTo>
                      <a:lnTo>
                        <a:pt x="33983" y="58877"/>
                      </a:lnTo>
                      <a:lnTo>
                        <a:pt x="34803" y="53558"/>
                      </a:lnTo>
                      <a:lnTo>
                        <a:pt x="40305" y="50397"/>
                      </a:lnTo>
                      <a:lnTo>
                        <a:pt x="44803" y="53984"/>
                      </a:lnTo>
                      <a:lnTo>
                        <a:pt x="50457" y="49759"/>
                      </a:lnTo>
                      <a:lnTo>
                        <a:pt x="47600" y="44743"/>
                      </a:lnTo>
                      <a:lnTo>
                        <a:pt x="50396" y="39728"/>
                      </a:lnTo>
                      <a:lnTo>
                        <a:pt x="56141" y="40154"/>
                      </a:lnTo>
                      <a:lnTo>
                        <a:pt x="57904" y="33649"/>
                      </a:lnTo>
                      <a:lnTo>
                        <a:pt x="52980" y="30974"/>
                      </a:lnTo>
                      <a:lnTo>
                        <a:pt x="52311" y="25017"/>
                      </a:lnTo>
                      <a:lnTo>
                        <a:pt x="57114" y="21764"/>
                      </a:lnTo>
                      <a:lnTo>
                        <a:pt x="53953" y="16293"/>
                      </a:lnTo>
                      <a:lnTo>
                        <a:pt x="49028" y="17023"/>
                      </a:lnTo>
                      <a:lnTo>
                        <a:pt x="44955" y="11886"/>
                      </a:lnTo>
                      <a:lnTo>
                        <a:pt x="47053" y="6779"/>
                      </a:lnTo>
                      <a:lnTo>
                        <a:pt x="41551" y="3132"/>
                      </a:lnTo>
                      <a:lnTo>
                        <a:pt x="37448" y="7296"/>
                      </a:lnTo>
                      <a:lnTo>
                        <a:pt x="32037" y="6354"/>
                      </a:lnTo>
                      <a:lnTo>
                        <a:pt x="29849"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a:off x="5535425" y="2118575"/>
                  <a:ext cx="296400" cy="266675"/>
                </a:xfrm>
                <a:custGeom>
                  <a:avLst/>
                  <a:gdLst/>
                  <a:ahLst/>
                  <a:cxnLst/>
                  <a:rect l="l" t="t" r="r" b="b"/>
                  <a:pathLst>
                    <a:path w="11856" h="10667" extrusionOk="0">
                      <a:moveTo>
                        <a:pt x="5904" y="1"/>
                      </a:moveTo>
                      <a:cubicBezTo>
                        <a:pt x="3571" y="1"/>
                        <a:pt x="1418" y="1558"/>
                        <a:pt x="761" y="3935"/>
                      </a:cubicBezTo>
                      <a:cubicBezTo>
                        <a:pt x="1" y="6762"/>
                        <a:pt x="1673" y="9710"/>
                        <a:pt x="4499" y="10470"/>
                      </a:cubicBezTo>
                      <a:cubicBezTo>
                        <a:pt x="4979" y="10603"/>
                        <a:pt x="5461" y="10666"/>
                        <a:pt x="5934" y="10666"/>
                      </a:cubicBezTo>
                      <a:cubicBezTo>
                        <a:pt x="8277" y="10666"/>
                        <a:pt x="10407" y="9114"/>
                        <a:pt x="11065" y="6762"/>
                      </a:cubicBezTo>
                      <a:cubicBezTo>
                        <a:pt x="11855" y="3905"/>
                        <a:pt x="10183" y="987"/>
                        <a:pt x="7326" y="197"/>
                      </a:cubicBezTo>
                      <a:cubicBezTo>
                        <a:pt x="6852" y="64"/>
                        <a:pt x="6374" y="1"/>
                        <a:pt x="5904"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44"/>
              <p:cNvSpPr/>
              <p:nvPr/>
            </p:nvSpPr>
            <p:spPr>
              <a:xfrm>
                <a:off x="6683175" y="622590"/>
                <a:ext cx="1142125" cy="1170250"/>
              </a:xfrm>
              <a:custGeom>
                <a:avLst/>
                <a:gdLst/>
                <a:ahLst/>
                <a:cxnLst/>
                <a:rect l="l" t="t" r="r" b="b"/>
                <a:pathLst>
                  <a:path w="45685" h="46810" extrusionOk="0">
                    <a:moveTo>
                      <a:pt x="22432" y="13277"/>
                    </a:moveTo>
                    <a:cubicBezTo>
                      <a:pt x="25829" y="13277"/>
                      <a:pt x="29246" y="14930"/>
                      <a:pt x="31247" y="18420"/>
                    </a:cubicBezTo>
                    <a:cubicBezTo>
                      <a:pt x="34043" y="23314"/>
                      <a:pt x="32372" y="29545"/>
                      <a:pt x="27478" y="32342"/>
                    </a:cubicBezTo>
                    <a:cubicBezTo>
                      <a:pt x="25806" y="33299"/>
                      <a:pt x="24067" y="33730"/>
                      <a:pt x="22386" y="33730"/>
                    </a:cubicBezTo>
                    <a:cubicBezTo>
                      <a:pt x="16118" y="33730"/>
                      <a:pt x="10660" y="27748"/>
                      <a:pt x="12554" y="20822"/>
                    </a:cubicBezTo>
                    <a:cubicBezTo>
                      <a:pt x="13877" y="15917"/>
                      <a:pt x="18138" y="13277"/>
                      <a:pt x="22432" y="13277"/>
                    </a:cubicBezTo>
                    <a:close/>
                    <a:moveTo>
                      <a:pt x="23557" y="1"/>
                    </a:moveTo>
                    <a:lnTo>
                      <a:pt x="18390" y="548"/>
                    </a:lnTo>
                    <a:lnTo>
                      <a:pt x="18086" y="4925"/>
                    </a:lnTo>
                    <a:lnTo>
                      <a:pt x="14195" y="6900"/>
                    </a:lnTo>
                    <a:lnTo>
                      <a:pt x="10122" y="4013"/>
                    </a:lnTo>
                    <a:lnTo>
                      <a:pt x="5958" y="7052"/>
                    </a:lnTo>
                    <a:lnTo>
                      <a:pt x="8116" y="11703"/>
                    </a:lnTo>
                    <a:lnTo>
                      <a:pt x="5654" y="15411"/>
                    </a:lnTo>
                    <a:lnTo>
                      <a:pt x="1155" y="15168"/>
                    </a:lnTo>
                    <a:lnTo>
                      <a:pt x="0" y="20700"/>
                    </a:lnTo>
                    <a:lnTo>
                      <a:pt x="4256" y="22341"/>
                    </a:lnTo>
                    <a:lnTo>
                      <a:pt x="4651" y="26992"/>
                    </a:lnTo>
                    <a:lnTo>
                      <a:pt x="213" y="29515"/>
                    </a:lnTo>
                    <a:lnTo>
                      <a:pt x="2341" y="34317"/>
                    </a:lnTo>
                    <a:lnTo>
                      <a:pt x="6900" y="33618"/>
                    </a:lnTo>
                    <a:lnTo>
                      <a:pt x="9940" y="37114"/>
                    </a:lnTo>
                    <a:lnTo>
                      <a:pt x="8359" y="41460"/>
                    </a:lnTo>
                    <a:lnTo>
                      <a:pt x="12554" y="44439"/>
                    </a:lnTo>
                    <a:lnTo>
                      <a:pt x="15836" y="40883"/>
                    </a:lnTo>
                    <a:lnTo>
                      <a:pt x="20396" y="42129"/>
                    </a:lnTo>
                    <a:lnTo>
                      <a:pt x="21794" y="46810"/>
                    </a:lnTo>
                    <a:lnTo>
                      <a:pt x="26870" y="46475"/>
                    </a:lnTo>
                    <a:lnTo>
                      <a:pt x="27508" y="42250"/>
                    </a:lnTo>
                    <a:lnTo>
                      <a:pt x="31824" y="39788"/>
                    </a:lnTo>
                    <a:lnTo>
                      <a:pt x="35381" y="42615"/>
                    </a:lnTo>
                    <a:lnTo>
                      <a:pt x="39819" y="39272"/>
                    </a:lnTo>
                    <a:lnTo>
                      <a:pt x="37539" y="35320"/>
                    </a:lnTo>
                    <a:lnTo>
                      <a:pt x="39758" y="31369"/>
                    </a:lnTo>
                    <a:lnTo>
                      <a:pt x="44317" y="31703"/>
                    </a:lnTo>
                    <a:lnTo>
                      <a:pt x="45685" y="26566"/>
                    </a:lnTo>
                    <a:lnTo>
                      <a:pt x="41794" y="24439"/>
                    </a:lnTo>
                    <a:lnTo>
                      <a:pt x="41277" y="19758"/>
                    </a:lnTo>
                    <a:lnTo>
                      <a:pt x="45077" y="17205"/>
                    </a:lnTo>
                    <a:lnTo>
                      <a:pt x="42585" y="12858"/>
                    </a:lnTo>
                    <a:lnTo>
                      <a:pt x="38694" y="13435"/>
                    </a:lnTo>
                    <a:lnTo>
                      <a:pt x="35472" y="9423"/>
                    </a:lnTo>
                    <a:lnTo>
                      <a:pt x="37144" y="5381"/>
                    </a:lnTo>
                    <a:lnTo>
                      <a:pt x="32797" y="2493"/>
                    </a:lnTo>
                    <a:lnTo>
                      <a:pt x="29575" y="5776"/>
                    </a:lnTo>
                    <a:lnTo>
                      <a:pt x="25289" y="5016"/>
                    </a:lnTo>
                    <a:lnTo>
                      <a:pt x="2355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p:nvPr/>
            </p:nvSpPr>
            <p:spPr>
              <a:xfrm>
                <a:off x="7137588" y="1102715"/>
                <a:ext cx="233300" cy="210000"/>
              </a:xfrm>
              <a:custGeom>
                <a:avLst/>
                <a:gdLst/>
                <a:ahLst/>
                <a:cxnLst/>
                <a:rect l="l" t="t" r="r" b="b"/>
                <a:pathLst>
                  <a:path w="9332" h="8400" extrusionOk="0">
                    <a:moveTo>
                      <a:pt x="4657" y="1"/>
                    </a:moveTo>
                    <a:cubicBezTo>
                      <a:pt x="4284" y="1"/>
                      <a:pt x="3904" y="50"/>
                      <a:pt x="3526" y="152"/>
                    </a:cubicBezTo>
                    <a:cubicBezTo>
                      <a:pt x="1307" y="790"/>
                      <a:pt x="0" y="3100"/>
                      <a:pt x="638" y="5350"/>
                    </a:cubicBezTo>
                    <a:cubicBezTo>
                      <a:pt x="1167" y="7187"/>
                      <a:pt x="2842" y="8399"/>
                      <a:pt x="4662" y="8399"/>
                    </a:cubicBezTo>
                    <a:cubicBezTo>
                      <a:pt x="5040" y="8399"/>
                      <a:pt x="5424" y="8347"/>
                      <a:pt x="5806" y="8237"/>
                    </a:cubicBezTo>
                    <a:cubicBezTo>
                      <a:pt x="8055" y="7599"/>
                      <a:pt x="9332" y="5289"/>
                      <a:pt x="8724" y="3070"/>
                    </a:cubicBezTo>
                    <a:cubicBezTo>
                      <a:pt x="8193" y="1199"/>
                      <a:pt x="6505" y="1"/>
                      <a:pt x="465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2" name="Google Shape;1262;p44"/>
              <p:cNvGrpSpPr/>
              <p:nvPr/>
            </p:nvGrpSpPr>
            <p:grpSpPr>
              <a:xfrm>
                <a:off x="8047925" y="961515"/>
                <a:ext cx="481050" cy="492425"/>
                <a:chOff x="5652450" y="919825"/>
                <a:chExt cx="481050" cy="492425"/>
              </a:xfrm>
            </p:grpSpPr>
            <p:sp>
              <p:nvSpPr>
                <p:cNvPr id="1263" name="Google Shape;1263;p44"/>
                <p:cNvSpPr/>
                <p:nvPr/>
              </p:nvSpPr>
              <p:spPr>
                <a:xfrm>
                  <a:off x="5652450" y="919825"/>
                  <a:ext cx="481050" cy="492425"/>
                </a:xfrm>
                <a:custGeom>
                  <a:avLst/>
                  <a:gdLst/>
                  <a:ahLst/>
                  <a:cxnLst/>
                  <a:rect l="l" t="t" r="r" b="b"/>
                  <a:pathLst>
                    <a:path w="19242" h="19697" extrusionOk="0">
                      <a:moveTo>
                        <a:pt x="9456" y="5598"/>
                      </a:moveTo>
                      <a:cubicBezTo>
                        <a:pt x="10883" y="5598"/>
                        <a:pt x="12318" y="6290"/>
                        <a:pt x="13162" y="7751"/>
                      </a:cubicBezTo>
                      <a:cubicBezTo>
                        <a:pt x="14348" y="9818"/>
                        <a:pt x="13618" y="12432"/>
                        <a:pt x="11582" y="13617"/>
                      </a:cubicBezTo>
                      <a:lnTo>
                        <a:pt x="11582" y="13648"/>
                      </a:lnTo>
                      <a:cubicBezTo>
                        <a:pt x="10878" y="14044"/>
                        <a:pt x="10147" y="14223"/>
                        <a:pt x="9441" y="14223"/>
                      </a:cubicBezTo>
                      <a:cubicBezTo>
                        <a:pt x="6794" y="14223"/>
                        <a:pt x="4498" y="11712"/>
                        <a:pt x="5290" y="8784"/>
                      </a:cubicBezTo>
                      <a:cubicBezTo>
                        <a:pt x="5850" y="6711"/>
                        <a:pt x="7646" y="5598"/>
                        <a:pt x="9456" y="5598"/>
                      </a:cubicBezTo>
                      <a:close/>
                      <a:moveTo>
                        <a:pt x="9940" y="0"/>
                      </a:moveTo>
                      <a:lnTo>
                        <a:pt x="7752" y="213"/>
                      </a:lnTo>
                      <a:lnTo>
                        <a:pt x="7600" y="2067"/>
                      </a:lnTo>
                      <a:lnTo>
                        <a:pt x="5989" y="2888"/>
                      </a:lnTo>
                      <a:lnTo>
                        <a:pt x="4256" y="1672"/>
                      </a:lnTo>
                      <a:lnTo>
                        <a:pt x="2524" y="2948"/>
                      </a:lnTo>
                      <a:lnTo>
                        <a:pt x="3436" y="4894"/>
                      </a:lnTo>
                      <a:lnTo>
                        <a:pt x="2372" y="6505"/>
                      </a:lnTo>
                      <a:lnTo>
                        <a:pt x="487" y="6383"/>
                      </a:lnTo>
                      <a:lnTo>
                        <a:pt x="1" y="8724"/>
                      </a:lnTo>
                      <a:lnTo>
                        <a:pt x="1794" y="9423"/>
                      </a:lnTo>
                      <a:lnTo>
                        <a:pt x="1946" y="11368"/>
                      </a:lnTo>
                      <a:lnTo>
                        <a:pt x="92" y="12432"/>
                      </a:lnTo>
                      <a:lnTo>
                        <a:pt x="973" y="14468"/>
                      </a:lnTo>
                      <a:lnTo>
                        <a:pt x="2888" y="14164"/>
                      </a:lnTo>
                      <a:lnTo>
                        <a:pt x="4195" y="15623"/>
                      </a:lnTo>
                      <a:lnTo>
                        <a:pt x="3527" y="17447"/>
                      </a:lnTo>
                      <a:lnTo>
                        <a:pt x="5290" y="18693"/>
                      </a:lnTo>
                      <a:lnTo>
                        <a:pt x="6657" y="17204"/>
                      </a:lnTo>
                      <a:lnTo>
                        <a:pt x="8572" y="17721"/>
                      </a:lnTo>
                      <a:lnTo>
                        <a:pt x="9150" y="19696"/>
                      </a:lnTo>
                      <a:lnTo>
                        <a:pt x="11278" y="19544"/>
                      </a:lnTo>
                      <a:lnTo>
                        <a:pt x="11551" y="17781"/>
                      </a:lnTo>
                      <a:lnTo>
                        <a:pt x="13375" y="16718"/>
                      </a:lnTo>
                      <a:lnTo>
                        <a:pt x="14895" y="17933"/>
                      </a:lnTo>
                      <a:lnTo>
                        <a:pt x="16779" y="16505"/>
                      </a:lnTo>
                      <a:lnTo>
                        <a:pt x="15837" y="14864"/>
                      </a:lnTo>
                      <a:lnTo>
                        <a:pt x="16749" y="13192"/>
                      </a:lnTo>
                      <a:lnTo>
                        <a:pt x="18664" y="13344"/>
                      </a:lnTo>
                      <a:lnTo>
                        <a:pt x="19241" y="11155"/>
                      </a:lnTo>
                      <a:lnTo>
                        <a:pt x="17600" y="10304"/>
                      </a:lnTo>
                      <a:lnTo>
                        <a:pt x="17387" y="8328"/>
                      </a:lnTo>
                      <a:lnTo>
                        <a:pt x="18998" y="7265"/>
                      </a:lnTo>
                      <a:lnTo>
                        <a:pt x="17934" y="5441"/>
                      </a:lnTo>
                      <a:lnTo>
                        <a:pt x="16293" y="5654"/>
                      </a:lnTo>
                      <a:lnTo>
                        <a:pt x="14956" y="3982"/>
                      </a:lnTo>
                      <a:lnTo>
                        <a:pt x="15624" y="2249"/>
                      </a:lnTo>
                      <a:lnTo>
                        <a:pt x="13800" y="1034"/>
                      </a:lnTo>
                      <a:lnTo>
                        <a:pt x="12433" y="2432"/>
                      </a:lnTo>
                      <a:lnTo>
                        <a:pt x="10639" y="2097"/>
                      </a:lnTo>
                      <a:lnTo>
                        <a:pt x="9940"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5830275" y="1119750"/>
                  <a:ext cx="112725" cy="88825"/>
                </a:xfrm>
                <a:custGeom>
                  <a:avLst/>
                  <a:gdLst/>
                  <a:ahLst/>
                  <a:cxnLst/>
                  <a:rect l="l" t="t" r="r" b="b"/>
                  <a:pathLst>
                    <a:path w="4509" h="3553" extrusionOk="0">
                      <a:moveTo>
                        <a:pt x="2269" y="0"/>
                      </a:moveTo>
                      <a:cubicBezTo>
                        <a:pt x="1963" y="0"/>
                        <a:pt x="1652" y="78"/>
                        <a:pt x="1368" y="240"/>
                      </a:cubicBezTo>
                      <a:cubicBezTo>
                        <a:pt x="0" y="1031"/>
                        <a:pt x="274" y="3067"/>
                        <a:pt x="1794" y="3493"/>
                      </a:cubicBezTo>
                      <a:cubicBezTo>
                        <a:pt x="1950" y="3533"/>
                        <a:pt x="2104" y="3552"/>
                        <a:pt x="2254" y="3552"/>
                      </a:cubicBezTo>
                      <a:cubicBezTo>
                        <a:pt x="3555" y="3552"/>
                        <a:pt x="4509" y="2105"/>
                        <a:pt x="3800" y="879"/>
                      </a:cubicBezTo>
                      <a:cubicBezTo>
                        <a:pt x="3476" y="311"/>
                        <a:pt x="2881" y="0"/>
                        <a:pt x="2269"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45"/>
          <p:cNvSpPr txBox="1"/>
          <p:nvPr/>
        </p:nvSpPr>
        <p:spPr>
          <a:xfrm>
            <a:off x="720000" y="4236585"/>
            <a:ext cx="3710400" cy="25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200" b="1">
              <a:solidFill>
                <a:schemeClr val="lt1"/>
              </a:solidFill>
              <a:latin typeface="Poppins"/>
              <a:ea typeface="Poppins"/>
              <a:cs typeface="Poppins"/>
              <a:sym typeface="Poppins"/>
            </a:endParaRPr>
          </a:p>
        </p:txBody>
      </p:sp>
      <p:sp>
        <p:nvSpPr>
          <p:cNvPr id="1270" name="Google Shape;1270;p45"/>
          <p:cNvSpPr txBox="1">
            <a:spLocks noGrp="1"/>
          </p:cNvSpPr>
          <p:nvPr>
            <p:ph type="title"/>
          </p:nvPr>
        </p:nvSpPr>
        <p:spPr>
          <a:xfrm>
            <a:off x="625772" y="2048113"/>
            <a:ext cx="3654600" cy="9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1271" name="Google Shape;1271;p45"/>
          <p:cNvGrpSpPr/>
          <p:nvPr/>
        </p:nvGrpSpPr>
        <p:grpSpPr>
          <a:xfrm>
            <a:off x="832650" y="966325"/>
            <a:ext cx="7478700" cy="3634400"/>
            <a:chOff x="832650" y="975125"/>
            <a:chExt cx="7478700" cy="3634400"/>
          </a:xfrm>
        </p:grpSpPr>
        <p:grpSp>
          <p:nvGrpSpPr>
            <p:cNvPr id="1272" name="Google Shape;1272;p45"/>
            <p:cNvGrpSpPr/>
            <p:nvPr/>
          </p:nvGrpSpPr>
          <p:grpSpPr>
            <a:xfrm>
              <a:off x="4396493" y="1317251"/>
              <a:ext cx="2456000" cy="3291425"/>
              <a:chOff x="1480957" y="1307283"/>
              <a:chExt cx="2456000" cy="3291425"/>
            </a:xfrm>
          </p:grpSpPr>
          <p:grpSp>
            <p:nvGrpSpPr>
              <p:cNvPr id="1273" name="Google Shape;1273;p45"/>
              <p:cNvGrpSpPr/>
              <p:nvPr/>
            </p:nvGrpSpPr>
            <p:grpSpPr>
              <a:xfrm flipH="1">
                <a:off x="1480957" y="1307283"/>
                <a:ext cx="2456000" cy="3291425"/>
                <a:chOff x="718957" y="1307283"/>
                <a:chExt cx="2456000" cy="3291425"/>
              </a:xfrm>
            </p:grpSpPr>
            <p:sp>
              <p:nvSpPr>
                <p:cNvPr id="1274" name="Google Shape;1274;p45"/>
                <p:cNvSpPr/>
                <p:nvPr/>
              </p:nvSpPr>
              <p:spPr>
                <a:xfrm>
                  <a:off x="1782807" y="1570533"/>
                  <a:ext cx="592725" cy="787275"/>
                </a:xfrm>
                <a:custGeom>
                  <a:avLst/>
                  <a:gdLst/>
                  <a:ahLst/>
                  <a:cxnLst/>
                  <a:rect l="l" t="t" r="r" b="b"/>
                  <a:pathLst>
                    <a:path w="23709" h="31491" extrusionOk="0">
                      <a:moveTo>
                        <a:pt x="4924" y="0"/>
                      </a:moveTo>
                      <a:lnTo>
                        <a:pt x="0" y="1733"/>
                      </a:lnTo>
                      <a:cubicBezTo>
                        <a:pt x="0" y="1733"/>
                        <a:pt x="2037" y="17843"/>
                        <a:pt x="4043" y="19058"/>
                      </a:cubicBezTo>
                      <a:cubicBezTo>
                        <a:pt x="5167" y="19758"/>
                        <a:pt x="20700" y="31490"/>
                        <a:pt x="20700" y="31490"/>
                      </a:cubicBezTo>
                      <a:lnTo>
                        <a:pt x="23709" y="22676"/>
                      </a:lnTo>
                      <a:lnTo>
                        <a:pt x="8876" y="13496"/>
                      </a:lnTo>
                      <a:lnTo>
                        <a:pt x="492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1696757" y="1307283"/>
                  <a:ext cx="235000" cy="309625"/>
                </a:xfrm>
                <a:custGeom>
                  <a:avLst/>
                  <a:gdLst/>
                  <a:ahLst/>
                  <a:cxnLst/>
                  <a:rect l="l" t="t" r="r" b="b"/>
                  <a:pathLst>
                    <a:path w="9400" h="12385" extrusionOk="0">
                      <a:moveTo>
                        <a:pt x="3062" y="1"/>
                      </a:moveTo>
                      <a:cubicBezTo>
                        <a:pt x="2698" y="1"/>
                        <a:pt x="2349" y="503"/>
                        <a:pt x="2561" y="1138"/>
                      </a:cubicBezTo>
                      <a:cubicBezTo>
                        <a:pt x="2561" y="1138"/>
                        <a:pt x="2258" y="809"/>
                        <a:pt x="1999" y="809"/>
                      </a:cubicBezTo>
                      <a:cubicBezTo>
                        <a:pt x="1864" y="809"/>
                        <a:pt x="1742" y="898"/>
                        <a:pt x="1679" y="1169"/>
                      </a:cubicBezTo>
                      <a:cubicBezTo>
                        <a:pt x="1497" y="1959"/>
                        <a:pt x="2561" y="5850"/>
                        <a:pt x="2287" y="5880"/>
                      </a:cubicBezTo>
                      <a:cubicBezTo>
                        <a:pt x="2286" y="5880"/>
                        <a:pt x="2284" y="5880"/>
                        <a:pt x="2283" y="5880"/>
                      </a:cubicBezTo>
                      <a:cubicBezTo>
                        <a:pt x="2004" y="5880"/>
                        <a:pt x="978" y="2809"/>
                        <a:pt x="463" y="2688"/>
                      </a:cubicBezTo>
                      <a:cubicBezTo>
                        <a:pt x="438" y="2680"/>
                        <a:pt x="412" y="2675"/>
                        <a:pt x="388" y="2675"/>
                      </a:cubicBezTo>
                      <a:cubicBezTo>
                        <a:pt x="154" y="2675"/>
                        <a:pt x="0" y="3070"/>
                        <a:pt x="220" y="3813"/>
                      </a:cubicBezTo>
                      <a:cubicBezTo>
                        <a:pt x="433" y="4634"/>
                        <a:pt x="2226" y="10622"/>
                        <a:pt x="2652" y="11382"/>
                      </a:cubicBezTo>
                      <a:cubicBezTo>
                        <a:pt x="2834" y="11777"/>
                        <a:pt x="3138" y="12111"/>
                        <a:pt x="3533" y="12324"/>
                      </a:cubicBezTo>
                      <a:lnTo>
                        <a:pt x="7242" y="12385"/>
                      </a:lnTo>
                      <a:cubicBezTo>
                        <a:pt x="7242" y="12385"/>
                        <a:pt x="8488" y="11625"/>
                        <a:pt x="8792" y="10622"/>
                      </a:cubicBezTo>
                      <a:cubicBezTo>
                        <a:pt x="9065" y="9649"/>
                        <a:pt x="9400" y="3783"/>
                        <a:pt x="9400" y="3783"/>
                      </a:cubicBezTo>
                      <a:cubicBezTo>
                        <a:pt x="9400" y="3783"/>
                        <a:pt x="9354" y="3772"/>
                        <a:pt x="9279" y="3772"/>
                      </a:cubicBezTo>
                      <a:cubicBezTo>
                        <a:pt x="9046" y="3772"/>
                        <a:pt x="8528" y="3876"/>
                        <a:pt x="8184" y="4725"/>
                      </a:cubicBezTo>
                      <a:cubicBezTo>
                        <a:pt x="7880" y="5576"/>
                        <a:pt x="7606" y="6488"/>
                        <a:pt x="7424" y="7400"/>
                      </a:cubicBezTo>
                      <a:cubicBezTo>
                        <a:pt x="7424" y="7400"/>
                        <a:pt x="6634" y="4056"/>
                        <a:pt x="6360" y="2932"/>
                      </a:cubicBezTo>
                      <a:cubicBezTo>
                        <a:pt x="6117" y="1928"/>
                        <a:pt x="5691" y="409"/>
                        <a:pt x="5175" y="378"/>
                      </a:cubicBezTo>
                      <a:cubicBezTo>
                        <a:pt x="4628" y="378"/>
                        <a:pt x="5053" y="2324"/>
                        <a:pt x="5053" y="3175"/>
                      </a:cubicBezTo>
                      <a:cubicBezTo>
                        <a:pt x="5053" y="3991"/>
                        <a:pt x="5109" y="5144"/>
                        <a:pt x="5114" y="5236"/>
                      </a:cubicBezTo>
                      <a:lnTo>
                        <a:pt x="5114" y="5236"/>
                      </a:lnTo>
                      <a:cubicBezTo>
                        <a:pt x="5079" y="5058"/>
                        <a:pt x="4063" y="1289"/>
                        <a:pt x="3503" y="318"/>
                      </a:cubicBezTo>
                      <a:cubicBezTo>
                        <a:pt x="3383" y="96"/>
                        <a:pt x="3221" y="1"/>
                        <a:pt x="30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1790407" y="1501383"/>
                  <a:ext cx="86650" cy="58525"/>
                </a:xfrm>
                <a:custGeom>
                  <a:avLst/>
                  <a:gdLst/>
                  <a:ahLst/>
                  <a:cxnLst/>
                  <a:rect l="l" t="t" r="r" b="b"/>
                  <a:pathLst>
                    <a:path w="3466" h="2341" extrusionOk="0">
                      <a:moveTo>
                        <a:pt x="3435" y="0"/>
                      </a:moveTo>
                      <a:cubicBezTo>
                        <a:pt x="3404" y="0"/>
                        <a:pt x="3192" y="152"/>
                        <a:pt x="2888" y="517"/>
                      </a:cubicBezTo>
                      <a:cubicBezTo>
                        <a:pt x="2543" y="919"/>
                        <a:pt x="2280" y="1402"/>
                        <a:pt x="2073" y="1941"/>
                      </a:cubicBezTo>
                      <a:lnTo>
                        <a:pt x="2073" y="1941"/>
                      </a:lnTo>
                      <a:cubicBezTo>
                        <a:pt x="1676" y="1619"/>
                        <a:pt x="1228" y="1352"/>
                        <a:pt x="730" y="1186"/>
                      </a:cubicBezTo>
                      <a:cubicBezTo>
                        <a:pt x="517" y="1095"/>
                        <a:pt x="274" y="1064"/>
                        <a:pt x="31" y="1064"/>
                      </a:cubicBezTo>
                      <a:cubicBezTo>
                        <a:pt x="0" y="1125"/>
                        <a:pt x="1094" y="1338"/>
                        <a:pt x="2037" y="2219"/>
                      </a:cubicBezTo>
                      <a:lnTo>
                        <a:pt x="2189" y="2341"/>
                      </a:lnTo>
                      <a:lnTo>
                        <a:pt x="2249" y="2159"/>
                      </a:lnTo>
                      <a:lnTo>
                        <a:pt x="2249" y="2098"/>
                      </a:lnTo>
                      <a:cubicBezTo>
                        <a:pt x="2675" y="852"/>
                        <a:pt x="3465" y="31"/>
                        <a:pt x="343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1758482" y="1331933"/>
                  <a:ext cx="37250" cy="123875"/>
                </a:xfrm>
                <a:custGeom>
                  <a:avLst/>
                  <a:gdLst/>
                  <a:ahLst/>
                  <a:cxnLst/>
                  <a:rect l="l" t="t" r="r" b="b"/>
                  <a:pathLst>
                    <a:path w="1490" h="4955" extrusionOk="0">
                      <a:moveTo>
                        <a:pt x="61" y="0"/>
                      </a:moveTo>
                      <a:cubicBezTo>
                        <a:pt x="1" y="31"/>
                        <a:pt x="244" y="1125"/>
                        <a:pt x="669" y="2493"/>
                      </a:cubicBezTo>
                      <a:cubicBezTo>
                        <a:pt x="1095" y="3830"/>
                        <a:pt x="1368" y="4955"/>
                        <a:pt x="1429" y="4955"/>
                      </a:cubicBezTo>
                      <a:cubicBezTo>
                        <a:pt x="1490" y="4924"/>
                        <a:pt x="1338" y="3800"/>
                        <a:pt x="912" y="2432"/>
                      </a:cubicBezTo>
                      <a:cubicBezTo>
                        <a:pt x="669" y="1581"/>
                        <a:pt x="396" y="791"/>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1838282" y="1892558"/>
                  <a:ext cx="652750" cy="521475"/>
                </a:xfrm>
                <a:custGeom>
                  <a:avLst/>
                  <a:gdLst/>
                  <a:ahLst/>
                  <a:cxnLst/>
                  <a:rect l="l" t="t" r="r" b="b"/>
                  <a:pathLst>
                    <a:path w="26110" h="20859" extrusionOk="0">
                      <a:moveTo>
                        <a:pt x="7325" y="1"/>
                      </a:moveTo>
                      <a:cubicBezTo>
                        <a:pt x="7155" y="1"/>
                        <a:pt x="6990" y="88"/>
                        <a:pt x="6900" y="250"/>
                      </a:cubicBezTo>
                      <a:lnTo>
                        <a:pt x="790" y="3411"/>
                      </a:lnTo>
                      <a:cubicBezTo>
                        <a:pt x="182" y="3715"/>
                        <a:pt x="0" y="4506"/>
                        <a:pt x="395" y="5053"/>
                      </a:cubicBezTo>
                      <a:cubicBezTo>
                        <a:pt x="1489" y="6573"/>
                        <a:pt x="3556" y="9369"/>
                        <a:pt x="4681" y="10311"/>
                      </a:cubicBezTo>
                      <a:cubicBezTo>
                        <a:pt x="5836" y="11284"/>
                        <a:pt x="20274" y="20859"/>
                        <a:pt x="20274" y="20859"/>
                      </a:cubicBezTo>
                      <a:lnTo>
                        <a:pt x="26110" y="11071"/>
                      </a:lnTo>
                      <a:lnTo>
                        <a:pt x="8085" y="1132"/>
                      </a:lnTo>
                      <a:cubicBezTo>
                        <a:pt x="8116" y="737"/>
                        <a:pt x="7964" y="372"/>
                        <a:pt x="7660" y="129"/>
                      </a:cubicBezTo>
                      <a:cubicBezTo>
                        <a:pt x="7561" y="42"/>
                        <a:pt x="7442" y="1"/>
                        <a:pt x="7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615632" y="1375233"/>
                  <a:ext cx="24325" cy="185450"/>
                </a:xfrm>
                <a:custGeom>
                  <a:avLst/>
                  <a:gdLst/>
                  <a:ahLst/>
                  <a:cxnLst/>
                  <a:rect l="l" t="t" r="r" b="b"/>
                  <a:pathLst>
                    <a:path w="973" h="7418" extrusionOk="0">
                      <a:moveTo>
                        <a:pt x="942" y="1"/>
                      </a:moveTo>
                      <a:cubicBezTo>
                        <a:pt x="912" y="1"/>
                        <a:pt x="882" y="92"/>
                        <a:pt x="790" y="274"/>
                      </a:cubicBezTo>
                      <a:cubicBezTo>
                        <a:pt x="699" y="517"/>
                        <a:pt x="608" y="761"/>
                        <a:pt x="517" y="1034"/>
                      </a:cubicBezTo>
                      <a:cubicBezTo>
                        <a:pt x="0" y="2767"/>
                        <a:pt x="0" y="4651"/>
                        <a:pt x="517" y="6384"/>
                      </a:cubicBezTo>
                      <a:cubicBezTo>
                        <a:pt x="608" y="6657"/>
                        <a:pt x="699" y="6901"/>
                        <a:pt x="790" y="7144"/>
                      </a:cubicBezTo>
                      <a:cubicBezTo>
                        <a:pt x="821" y="7235"/>
                        <a:pt x="882" y="7326"/>
                        <a:pt x="942" y="7417"/>
                      </a:cubicBezTo>
                      <a:cubicBezTo>
                        <a:pt x="973" y="7417"/>
                        <a:pt x="821" y="6992"/>
                        <a:pt x="669" y="6384"/>
                      </a:cubicBezTo>
                      <a:cubicBezTo>
                        <a:pt x="426" y="5533"/>
                        <a:pt x="334" y="4621"/>
                        <a:pt x="334" y="3739"/>
                      </a:cubicBezTo>
                      <a:cubicBezTo>
                        <a:pt x="334" y="2828"/>
                        <a:pt x="426" y="1946"/>
                        <a:pt x="638" y="1065"/>
                      </a:cubicBezTo>
                      <a:cubicBezTo>
                        <a:pt x="821" y="426"/>
                        <a:pt x="942" y="1"/>
                        <a:pt x="9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7757" y="1307608"/>
                  <a:ext cx="41800" cy="185450"/>
                </a:xfrm>
                <a:custGeom>
                  <a:avLst/>
                  <a:gdLst/>
                  <a:ahLst/>
                  <a:cxnLst/>
                  <a:rect l="l" t="t" r="r" b="b"/>
                  <a:pathLst>
                    <a:path w="1672" h="7418" extrusionOk="0">
                      <a:moveTo>
                        <a:pt x="1642" y="1"/>
                      </a:moveTo>
                      <a:cubicBezTo>
                        <a:pt x="1550" y="92"/>
                        <a:pt x="1520" y="183"/>
                        <a:pt x="1459" y="274"/>
                      </a:cubicBezTo>
                      <a:cubicBezTo>
                        <a:pt x="1307" y="487"/>
                        <a:pt x="1186" y="730"/>
                        <a:pt x="1064" y="1004"/>
                      </a:cubicBezTo>
                      <a:cubicBezTo>
                        <a:pt x="304" y="2645"/>
                        <a:pt x="0" y="4499"/>
                        <a:pt x="213" y="6323"/>
                      </a:cubicBezTo>
                      <a:cubicBezTo>
                        <a:pt x="243" y="6566"/>
                        <a:pt x="274" y="6840"/>
                        <a:pt x="335" y="7113"/>
                      </a:cubicBezTo>
                      <a:cubicBezTo>
                        <a:pt x="365" y="7235"/>
                        <a:pt x="395" y="7326"/>
                        <a:pt x="426" y="7417"/>
                      </a:cubicBezTo>
                      <a:cubicBezTo>
                        <a:pt x="456" y="7417"/>
                        <a:pt x="395" y="6992"/>
                        <a:pt x="335" y="6292"/>
                      </a:cubicBezTo>
                      <a:cubicBezTo>
                        <a:pt x="213" y="4499"/>
                        <a:pt x="517" y="2706"/>
                        <a:pt x="1216" y="1034"/>
                      </a:cubicBezTo>
                      <a:cubicBezTo>
                        <a:pt x="1459" y="396"/>
                        <a:pt x="1672"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1948457" y="1360808"/>
                  <a:ext cx="40300" cy="177075"/>
                </a:xfrm>
                <a:custGeom>
                  <a:avLst/>
                  <a:gdLst/>
                  <a:ahLst/>
                  <a:cxnLst/>
                  <a:rect l="l" t="t" r="r" b="b"/>
                  <a:pathLst>
                    <a:path w="1612" h="7083" extrusionOk="0">
                      <a:moveTo>
                        <a:pt x="0" y="0"/>
                      </a:moveTo>
                      <a:lnTo>
                        <a:pt x="0" y="0"/>
                      </a:lnTo>
                      <a:cubicBezTo>
                        <a:pt x="92" y="365"/>
                        <a:pt x="213" y="699"/>
                        <a:pt x="365" y="1003"/>
                      </a:cubicBezTo>
                      <a:cubicBezTo>
                        <a:pt x="639" y="1824"/>
                        <a:pt x="882" y="2645"/>
                        <a:pt x="1064" y="3465"/>
                      </a:cubicBezTo>
                      <a:cubicBezTo>
                        <a:pt x="1247" y="4316"/>
                        <a:pt x="1368" y="5168"/>
                        <a:pt x="1459" y="6019"/>
                      </a:cubicBezTo>
                      <a:cubicBezTo>
                        <a:pt x="1459" y="6383"/>
                        <a:pt x="1490" y="6718"/>
                        <a:pt x="1551" y="7082"/>
                      </a:cubicBezTo>
                      <a:cubicBezTo>
                        <a:pt x="1611" y="6718"/>
                        <a:pt x="1611" y="6353"/>
                        <a:pt x="1581" y="6019"/>
                      </a:cubicBezTo>
                      <a:cubicBezTo>
                        <a:pt x="1551" y="5137"/>
                        <a:pt x="1459" y="4286"/>
                        <a:pt x="1277" y="3435"/>
                      </a:cubicBezTo>
                      <a:cubicBezTo>
                        <a:pt x="1064" y="2584"/>
                        <a:pt x="821" y="1763"/>
                        <a:pt x="487" y="973"/>
                      </a:cubicBezTo>
                      <a:cubicBezTo>
                        <a:pt x="365" y="639"/>
                        <a:pt x="183" y="30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1983407" y="1341033"/>
                  <a:ext cx="64625" cy="218125"/>
                </a:xfrm>
                <a:custGeom>
                  <a:avLst/>
                  <a:gdLst/>
                  <a:ahLst/>
                  <a:cxnLst/>
                  <a:rect l="l" t="t" r="r" b="b"/>
                  <a:pathLst>
                    <a:path w="2585" h="8725" extrusionOk="0">
                      <a:moveTo>
                        <a:pt x="1" y="1"/>
                      </a:moveTo>
                      <a:cubicBezTo>
                        <a:pt x="1" y="31"/>
                        <a:pt x="274" y="427"/>
                        <a:pt x="669" y="1156"/>
                      </a:cubicBezTo>
                      <a:cubicBezTo>
                        <a:pt x="1186" y="2129"/>
                        <a:pt x="1612" y="3132"/>
                        <a:pt x="1916" y="4165"/>
                      </a:cubicBezTo>
                      <a:cubicBezTo>
                        <a:pt x="2189" y="5199"/>
                        <a:pt x="2372" y="6293"/>
                        <a:pt x="2432" y="7357"/>
                      </a:cubicBezTo>
                      <a:cubicBezTo>
                        <a:pt x="2493" y="8208"/>
                        <a:pt x="2463" y="8724"/>
                        <a:pt x="2493" y="8724"/>
                      </a:cubicBezTo>
                      <a:cubicBezTo>
                        <a:pt x="2523" y="8603"/>
                        <a:pt x="2554" y="8481"/>
                        <a:pt x="2554" y="8360"/>
                      </a:cubicBezTo>
                      <a:cubicBezTo>
                        <a:pt x="2584" y="8025"/>
                        <a:pt x="2584" y="7691"/>
                        <a:pt x="2584" y="7357"/>
                      </a:cubicBezTo>
                      <a:cubicBezTo>
                        <a:pt x="2554" y="5138"/>
                        <a:pt x="1916" y="3010"/>
                        <a:pt x="791" y="1095"/>
                      </a:cubicBezTo>
                      <a:cubicBezTo>
                        <a:pt x="639" y="822"/>
                        <a:pt x="457" y="548"/>
                        <a:pt x="244" y="275"/>
                      </a:cubicBezTo>
                      <a:cubicBezTo>
                        <a:pt x="183" y="153"/>
                        <a:pt x="92" y="6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547257" y="2629808"/>
                  <a:ext cx="627700" cy="610975"/>
                </a:xfrm>
                <a:custGeom>
                  <a:avLst/>
                  <a:gdLst/>
                  <a:ahLst/>
                  <a:cxnLst/>
                  <a:rect l="l" t="t" r="r" b="b"/>
                  <a:pathLst>
                    <a:path w="25108" h="24439" extrusionOk="0">
                      <a:moveTo>
                        <a:pt x="23739" y="1"/>
                      </a:moveTo>
                      <a:lnTo>
                        <a:pt x="5076" y="214"/>
                      </a:lnTo>
                      <a:lnTo>
                        <a:pt x="0" y="24439"/>
                      </a:lnTo>
                      <a:lnTo>
                        <a:pt x="10274" y="24317"/>
                      </a:lnTo>
                      <a:lnTo>
                        <a:pt x="14651" y="2828"/>
                      </a:lnTo>
                      <a:lnTo>
                        <a:pt x="23770" y="2736"/>
                      </a:lnTo>
                      <a:cubicBezTo>
                        <a:pt x="24499" y="2706"/>
                        <a:pt x="25107" y="2098"/>
                        <a:pt x="25107" y="1369"/>
                      </a:cubicBezTo>
                      <a:cubicBezTo>
                        <a:pt x="25107" y="609"/>
                        <a:pt x="24469" y="1"/>
                        <a:pt x="2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718957" y="4104758"/>
                  <a:ext cx="468100" cy="362500"/>
                </a:xfrm>
                <a:custGeom>
                  <a:avLst/>
                  <a:gdLst/>
                  <a:ahLst/>
                  <a:cxnLst/>
                  <a:rect l="l" t="t" r="r" b="b"/>
                  <a:pathLst>
                    <a:path w="18724" h="14500" extrusionOk="0">
                      <a:moveTo>
                        <a:pt x="10639" y="1"/>
                      </a:moveTo>
                      <a:lnTo>
                        <a:pt x="9362" y="8390"/>
                      </a:lnTo>
                      <a:cubicBezTo>
                        <a:pt x="9362" y="8390"/>
                        <a:pt x="395" y="9910"/>
                        <a:pt x="0" y="11429"/>
                      </a:cubicBezTo>
                      <a:lnTo>
                        <a:pt x="16201" y="14499"/>
                      </a:lnTo>
                      <a:lnTo>
                        <a:pt x="18724" y="1520"/>
                      </a:lnTo>
                      <a:lnTo>
                        <a:pt x="10639"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718957" y="4104758"/>
                  <a:ext cx="468100" cy="362500"/>
                </a:xfrm>
                <a:custGeom>
                  <a:avLst/>
                  <a:gdLst/>
                  <a:ahLst/>
                  <a:cxnLst/>
                  <a:rect l="l" t="t" r="r" b="b"/>
                  <a:pathLst>
                    <a:path w="18724" h="14500" extrusionOk="0">
                      <a:moveTo>
                        <a:pt x="10639" y="1"/>
                      </a:moveTo>
                      <a:lnTo>
                        <a:pt x="9362" y="8390"/>
                      </a:lnTo>
                      <a:cubicBezTo>
                        <a:pt x="9362" y="8390"/>
                        <a:pt x="395" y="9910"/>
                        <a:pt x="0" y="11429"/>
                      </a:cubicBezTo>
                      <a:lnTo>
                        <a:pt x="16201" y="14499"/>
                      </a:lnTo>
                      <a:lnTo>
                        <a:pt x="18724" y="1520"/>
                      </a:lnTo>
                      <a:lnTo>
                        <a:pt x="10639" y="1"/>
                      </a:lnTo>
                      <a:close/>
                    </a:path>
                  </a:pathLst>
                </a:custGeom>
                <a:solidFill>
                  <a:srgbClr val="BA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855732" y="4116158"/>
                  <a:ext cx="468125" cy="363250"/>
                </a:xfrm>
                <a:custGeom>
                  <a:avLst/>
                  <a:gdLst/>
                  <a:ahLst/>
                  <a:cxnLst/>
                  <a:rect l="l" t="t" r="r" b="b"/>
                  <a:pathLst>
                    <a:path w="18725" h="14530" extrusionOk="0">
                      <a:moveTo>
                        <a:pt x="10639" y="1"/>
                      </a:moveTo>
                      <a:lnTo>
                        <a:pt x="9332" y="8390"/>
                      </a:lnTo>
                      <a:cubicBezTo>
                        <a:pt x="9332" y="8390"/>
                        <a:pt x="396" y="9910"/>
                        <a:pt x="0" y="11429"/>
                      </a:cubicBezTo>
                      <a:lnTo>
                        <a:pt x="16171" y="14530"/>
                      </a:lnTo>
                      <a:lnTo>
                        <a:pt x="18724" y="1520"/>
                      </a:lnTo>
                      <a:lnTo>
                        <a:pt x="106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945407" y="3026483"/>
                  <a:ext cx="1512200" cy="1222675"/>
                </a:xfrm>
                <a:custGeom>
                  <a:avLst/>
                  <a:gdLst/>
                  <a:ahLst/>
                  <a:cxnLst/>
                  <a:rect l="l" t="t" r="r" b="b"/>
                  <a:pathLst>
                    <a:path w="60488" h="48907" extrusionOk="0">
                      <a:moveTo>
                        <a:pt x="45047" y="0"/>
                      </a:moveTo>
                      <a:cubicBezTo>
                        <a:pt x="45047" y="0"/>
                        <a:pt x="20451" y="407"/>
                        <a:pt x="14214" y="407"/>
                      </a:cubicBezTo>
                      <a:cubicBezTo>
                        <a:pt x="13629" y="407"/>
                        <a:pt x="13206" y="403"/>
                        <a:pt x="12979" y="395"/>
                      </a:cubicBezTo>
                      <a:cubicBezTo>
                        <a:pt x="12789" y="386"/>
                        <a:pt x="12603" y="382"/>
                        <a:pt x="12421" y="382"/>
                      </a:cubicBezTo>
                      <a:cubicBezTo>
                        <a:pt x="7241" y="382"/>
                        <a:pt x="5201" y="4102"/>
                        <a:pt x="4438" y="9241"/>
                      </a:cubicBezTo>
                      <a:cubicBezTo>
                        <a:pt x="4225" y="10882"/>
                        <a:pt x="0" y="46779"/>
                        <a:pt x="0" y="46779"/>
                      </a:cubicBezTo>
                      <a:lnTo>
                        <a:pt x="10213" y="48907"/>
                      </a:lnTo>
                      <a:lnTo>
                        <a:pt x="17113" y="16262"/>
                      </a:lnTo>
                      <a:cubicBezTo>
                        <a:pt x="17113" y="16262"/>
                        <a:pt x="44317" y="17235"/>
                        <a:pt x="46870" y="17660"/>
                      </a:cubicBezTo>
                      <a:cubicBezTo>
                        <a:pt x="48952" y="18024"/>
                        <a:pt x="51571" y="18885"/>
                        <a:pt x="53781" y="18885"/>
                      </a:cubicBezTo>
                      <a:cubicBezTo>
                        <a:pt x="54894" y="18885"/>
                        <a:pt x="55904" y="18666"/>
                        <a:pt x="56688" y="18055"/>
                      </a:cubicBezTo>
                      <a:cubicBezTo>
                        <a:pt x="59029" y="16232"/>
                        <a:pt x="60488" y="6839"/>
                        <a:pt x="60488" y="6839"/>
                      </a:cubicBezTo>
                      <a:lnTo>
                        <a:pt x="45047"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079132" y="3026483"/>
                  <a:ext cx="1512225" cy="1250050"/>
                </a:xfrm>
                <a:custGeom>
                  <a:avLst/>
                  <a:gdLst/>
                  <a:ahLst/>
                  <a:cxnLst/>
                  <a:rect l="l" t="t" r="r" b="b"/>
                  <a:pathLst>
                    <a:path w="60489" h="50002" extrusionOk="0">
                      <a:moveTo>
                        <a:pt x="41977" y="0"/>
                      </a:moveTo>
                      <a:cubicBezTo>
                        <a:pt x="41977" y="0"/>
                        <a:pt x="21777" y="326"/>
                        <a:pt x="14976" y="326"/>
                      </a:cubicBezTo>
                      <a:cubicBezTo>
                        <a:pt x="14005" y="326"/>
                        <a:pt x="13306" y="320"/>
                        <a:pt x="12980" y="304"/>
                      </a:cubicBezTo>
                      <a:cubicBezTo>
                        <a:pt x="12809" y="297"/>
                        <a:pt x="12641" y="293"/>
                        <a:pt x="12476" y="293"/>
                      </a:cubicBezTo>
                      <a:cubicBezTo>
                        <a:pt x="7254" y="293"/>
                        <a:pt x="5175" y="3994"/>
                        <a:pt x="4439" y="9180"/>
                      </a:cubicBezTo>
                      <a:cubicBezTo>
                        <a:pt x="4195" y="10821"/>
                        <a:pt x="1" y="47782"/>
                        <a:pt x="1" y="47782"/>
                      </a:cubicBezTo>
                      <a:lnTo>
                        <a:pt x="9940" y="50001"/>
                      </a:lnTo>
                      <a:lnTo>
                        <a:pt x="17114" y="16201"/>
                      </a:lnTo>
                      <a:cubicBezTo>
                        <a:pt x="17114" y="16201"/>
                        <a:pt x="44318" y="17174"/>
                        <a:pt x="46871" y="17599"/>
                      </a:cubicBezTo>
                      <a:cubicBezTo>
                        <a:pt x="48953" y="17963"/>
                        <a:pt x="51559" y="18824"/>
                        <a:pt x="53768" y="18824"/>
                      </a:cubicBezTo>
                      <a:cubicBezTo>
                        <a:pt x="54882" y="18824"/>
                        <a:pt x="55894" y="18606"/>
                        <a:pt x="56689" y="17995"/>
                      </a:cubicBezTo>
                      <a:cubicBezTo>
                        <a:pt x="59029" y="16171"/>
                        <a:pt x="60488" y="6779"/>
                        <a:pt x="60488" y="6779"/>
                      </a:cubicBezTo>
                      <a:lnTo>
                        <a:pt x="41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2113357" y="2088783"/>
                  <a:ext cx="773600" cy="1113250"/>
                </a:xfrm>
                <a:custGeom>
                  <a:avLst/>
                  <a:gdLst/>
                  <a:ahLst/>
                  <a:cxnLst/>
                  <a:rect l="l" t="t" r="r" b="b"/>
                  <a:pathLst>
                    <a:path w="30944" h="44530" extrusionOk="0">
                      <a:moveTo>
                        <a:pt x="21460" y="0"/>
                      </a:moveTo>
                      <a:lnTo>
                        <a:pt x="11004" y="3708"/>
                      </a:lnTo>
                      <a:cubicBezTo>
                        <a:pt x="11004" y="3708"/>
                        <a:pt x="8693" y="10244"/>
                        <a:pt x="7903" y="12402"/>
                      </a:cubicBezTo>
                      <a:cubicBezTo>
                        <a:pt x="7113" y="14560"/>
                        <a:pt x="7903" y="19210"/>
                        <a:pt x="7903" y="19210"/>
                      </a:cubicBezTo>
                      <a:cubicBezTo>
                        <a:pt x="7903" y="19210"/>
                        <a:pt x="8086" y="19909"/>
                        <a:pt x="7295" y="21581"/>
                      </a:cubicBezTo>
                      <a:cubicBezTo>
                        <a:pt x="6505" y="23253"/>
                        <a:pt x="5745" y="27782"/>
                        <a:pt x="5745" y="27782"/>
                      </a:cubicBezTo>
                      <a:cubicBezTo>
                        <a:pt x="5745" y="27782"/>
                        <a:pt x="3222" y="31581"/>
                        <a:pt x="1611" y="33800"/>
                      </a:cubicBezTo>
                      <a:cubicBezTo>
                        <a:pt x="0" y="36049"/>
                        <a:pt x="608" y="37508"/>
                        <a:pt x="608" y="37508"/>
                      </a:cubicBezTo>
                      <a:lnTo>
                        <a:pt x="5472" y="44530"/>
                      </a:lnTo>
                      <a:lnTo>
                        <a:pt x="17812" y="44499"/>
                      </a:lnTo>
                      <a:lnTo>
                        <a:pt x="20365" y="37326"/>
                      </a:lnTo>
                      <a:lnTo>
                        <a:pt x="28633" y="22827"/>
                      </a:lnTo>
                      <a:cubicBezTo>
                        <a:pt x="28633" y="22827"/>
                        <a:pt x="30852" y="13496"/>
                        <a:pt x="30882" y="10912"/>
                      </a:cubicBezTo>
                      <a:cubicBezTo>
                        <a:pt x="30943" y="6778"/>
                        <a:pt x="27630" y="3860"/>
                        <a:pt x="27174" y="3283"/>
                      </a:cubicBezTo>
                      <a:cubicBezTo>
                        <a:pt x="26688" y="2705"/>
                        <a:pt x="21460" y="0"/>
                        <a:pt x="2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2524457" y="2147108"/>
                  <a:ext cx="577550" cy="691725"/>
                </a:xfrm>
                <a:custGeom>
                  <a:avLst/>
                  <a:gdLst/>
                  <a:ahLst/>
                  <a:cxnLst/>
                  <a:rect l="l" t="t" r="r" b="b"/>
                  <a:pathLst>
                    <a:path w="23102" h="27669" extrusionOk="0">
                      <a:moveTo>
                        <a:pt x="8456" y="0"/>
                      </a:moveTo>
                      <a:cubicBezTo>
                        <a:pt x="8254" y="0"/>
                        <a:pt x="8040" y="12"/>
                        <a:pt x="7812" y="38"/>
                      </a:cubicBezTo>
                      <a:cubicBezTo>
                        <a:pt x="6718" y="160"/>
                        <a:pt x="2554" y="3230"/>
                        <a:pt x="1946" y="4354"/>
                      </a:cubicBezTo>
                      <a:cubicBezTo>
                        <a:pt x="0" y="7911"/>
                        <a:pt x="2766" y="12196"/>
                        <a:pt x="2766" y="12196"/>
                      </a:cubicBezTo>
                      <a:cubicBezTo>
                        <a:pt x="2766" y="12196"/>
                        <a:pt x="6292" y="14385"/>
                        <a:pt x="7265" y="16725"/>
                      </a:cubicBezTo>
                      <a:cubicBezTo>
                        <a:pt x="8238" y="19066"/>
                        <a:pt x="12311" y="22409"/>
                        <a:pt x="12311" y="22409"/>
                      </a:cubicBezTo>
                      <a:lnTo>
                        <a:pt x="12219" y="26148"/>
                      </a:lnTo>
                      <a:cubicBezTo>
                        <a:pt x="12190" y="26981"/>
                        <a:pt x="12859" y="27669"/>
                        <a:pt x="13686" y="27669"/>
                      </a:cubicBezTo>
                      <a:cubicBezTo>
                        <a:pt x="13704" y="27669"/>
                        <a:pt x="13721" y="27668"/>
                        <a:pt x="13739" y="27668"/>
                      </a:cubicBezTo>
                      <a:lnTo>
                        <a:pt x="20913" y="27607"/>
                      </a:lnTo>
                      <a:cubicBezTo>
                        <a:pt x="20932" y="27607"/>
                        <a:pt x="20952" y="27608"/>
                        <a:pt x="20971" y="27608"/>
                      </a:cubicBezTo>
                      <a:cubicBezTo>
                        <a:pt x="21918" y="27608"/>
                        <a:pt x="22708" y="26889"/>
                        <a:pt x="22828" y="25965"/>
                      </a:cubicBezTo>
                      <a:cubicBezTo>
                        <a:pt x="22980" y="24507"/>
                        <a:pt x="23101" y="22500"/>
                        <a:pt x="22767" y="21193"/>
                      </a:cubicBezTo>
                      <a:cubicBezTo>
                        <a:pt x="22615" y="20494"/>
                        <a:pt x="22098" y="20160"/>
                        <a:pt x="21612" y="18762"/>
                      </a:cubicBezTo>
                      <a:cubicBezTo>
                        <a:pt x="21247" y="17759"/>
                        <a:pt x="16657" y="8822"/>
                        <a:pt x="13162" y="4020"/>
                      </a:cubicBezTo>
                      <a:cubicBezTo>
                        <a:pt x="11506" y="1803"/>
                        <a:pt x="10887" y="0"/>
                        <a:pt x="8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2639207" y="2499283"/>
                  <a:ext cx="173275" cy="200425"/>
                </a:xfrm>
                <a:custGeom>
                  <a:avLst/>
                  <a:gdLst/>
                  <a:ahLst/>
                  <a:cxnLst/>
                  <a:rect l="l" t="t" r="r" b="b"/>
                  <a:pathLst>
                    <a:path w="6931" h="8017" extrusionOk="0">
                      <a:moveTo>
                        <a:pt x="243" y="1"/>
                      </a:moveTo>
                      <a:cubicBezTo>
                        <a:pt x="189" y="1"/>
                        <a:pt x="145" y="9"/>
                        <a:pt x="122" y="24"/>
                      </a:cubicBezTo>
                      <a:cubicBezTo>
                        <a:pt x="0" y="85"/>
                        <a:pt x="31" y="237"/>
                        <a:pt x="31" y="359"/>
                      </a:cubicBezTo>
                      <a:cubicBezTo>
                        <a:pt x="122" y="1696"/>
                        <a:pt x="395" y="3003"/>
                        <a:pt x="790" y="4280"/>
                      </a:cubicBezTo>
                      <a:cubicBezTo>
                        <a:pt x="1186" y="5556"/>
                        <a:pt x="2006" y="6650"/>
                        <a:pt x="3131" y="7410"/>
                      </a:cubicBezTo>
                      <a:cubicBezTo>
                        <a:pt x="3754" y="7797"/>
                        <a:pt x="4498" y="8017"/>
                        <a:pt x="5234" y="8017"/>
                      </a:cubicBezTo>
                      <a:cubicBezTo>
                        <a:pt x="5827" y="8017"/>
                        <a:pt x="6415" y="7874"/>
                        <a:pt x="6930" y="7562"/>
                      </a:cubicBezTo>
                      <a:lnTo>
                        <a:pt x="6900" y="7562"/>
                      </a:lnTo>
                      <a:cubicBezTo>
                        <a:pt x="4347" y="5222"/>
                        <a:pt x="2888" y="2760"/>
                        <a:pt x="699" y="176"/>
                      </a:cubicBezTo>
                      <a:cubicBezTo>
                        <a:pt x="632" y="63"/>
                        <a:pt x="397" y="1"/>
                        <a:pt x="243" y="1"/>
                      </a:cubicBezTo>
                      <a:close/>
                    </a:path>
                  </a:pathLst>
                </a:custGeom>
                <a:solidFill>
                  <a:srgbClr val="BA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2831457" y="2647758"/>
                  <a:ext cx="132250" cy="64975"/>
                </a:xfrm>
                <a:custGeom>
                  <a:avLst/>
                  <a:gdLst/>
                  <a:ahLst/>
                  <a:cxnLst/>
                  <a:rect l="l" t="t" r="r" b="b"/>
                  <a:pathLst>
                    <a:path w="5290" h="2599" extrusionOk="0">
                      <a:moveTo>
                        <a:pt x="4605" y="1"/>
                      </a:moveTo>
                      <a:cubicBezTo>
                        <a:pt x="4529" y="1"/>
                        <a:pt x="4453" y="5"/>
                        <a:pt x="4377" y="12"/>
                      </a:cubicBezTo>
                      <a:cubicBezTo>
                        <a:pt x="2888" y="12"/>
                        <a:pt x="1459" y="681"/>
                        <a:pt x="487" y="1836"/>
                      </a:cubicBezTo>
                      <a:cubicBezTo>
                        <a:pt x="274" y="2049"/>
                        <a:pt x="122" y="2322"/>
                        <a:pt x="0" y="2596"/>
                      </a:cubicBezTo>
                      <a:cubicBezTo>
                        <a:pt x="3" y="2597"/>
                        <a:pt x="6" y="2598"/>
                        <a:pt x="9" y="2598"/>
                      </a:cubicBezTo>
                      <a:cubicBezTo>
                        <a:pt x="76" y="2598"/>
                        <a:pt x="231" y="2304"/>
                        <a:pt x="608" y="1927"/>
                      </a:cubicBezTo>
                      <a:cubicBezTo>
                        <a:pt x="1095" y="1411"/>
                        <a:pt x="1672" y="985"/>
                        <a:pt x="2341" y="651"/>
                      </a:cubicBezTo>
                      <a:cubicBezTo>
                        <a:pt x="2979" y="347"/>
                        <a:pt x="3678" y="164"/>
                        <a:pt x="4408" y="134"/>
                      </a:cubicBezTo>
                      <a:cubicBezTo>
                        <a:pt x="4681" y="119"/>
                        <a:pt x="4902" y="119"/>
                        <a:pt x="5054" y="119"/>
                      </a:cubicBezTo>
                      <a:cubicBezTo>
                        <a:pt x="5206" y="119"/>
                        <a:pt x="5289" y="119"/>
                        <a:pt x="5289" y="104"/>
                      </a:cubicBezTo>
                      <a:cubicBezTo>
                        <a:pt x="5061" y="35"/>
                        <a:pt x="4833" y="1"/>
                        <a:pt x="4605" y="1"/>
                      </a:cubicBezTo>
                      <a:close/>
                    </a:path>
                  </a:pathLst>
                </a:custGeom>
                <a:solidFill>
                  <a:srgbClr val="BA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2827657" y="2562958"/>
                  <a:ext cx="46375" cy="141350"/>
                </a:xfrm>
                <a:custGeom>
                  <a:avLst/>
                  <a:gdLst/>
                  <a:ahLst/>
                  <a:cxnLst/>
                  <a:rect l="l" t="t" r="r" b="b"/>
                  <a:pathLst>
                    <a:path w="1855" h="5654" extrusionOk="0">
                      <a:moveTo>
                        <a:pt x="1854" y="0"/>
                      </a:moveTo>
                      <a:cubicBezTo>
                        <a:pt x="1611" y="182"/>
                        <a:pt x="1429" y="395"/>
                        <a:pt x="1277" y="638"/>
                      </a:cubicBezTo>
                      <a:cubicBezTo>
                        <a:pt x="426" y="1824"/>
                        <a:pt x="0" y="3283"/>
                        <a:pt x="61" y="4742"/>
                      </a:cubicBezTo>
                      <a:cubicBezTo>
                        <a:pt x="61" y="5046"/>
                        <a:pt x="122" y="5350"/>
                        <a:pt x="213" y="5654"/>
                      </a:cubicBezTo>
                      <a:cubicBezTo>
                        <a:pt x="152" y="4620"/>
                        <a:pt x="243" y="3617"/>
                        <a:pt x="517" y="2644"/>
                      </a:cubicBezTo>
                      <a:cubicBezTo>
                        <a:pt x="821" y="1702"/>
                        <a:pt x="1277" y="790"/>
                        <a:pt x="1854" y="0"/>
                      </a:cubicBezTo>
                      <a:close/>
                    </a:path>
                  </a:pathLst>
                </a:custGeom>
                <a:solidFill>
                  <a:srgbClr val="BA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2256982" y="2198958"/>
                  <a:ext cx="114000" cy="584375"/>
                </a:xfrm>
                <a:custGeom>
                  <a:avLst/>
                  <a:gdLst/>
                  <a:ahLst/>
                  <a:cxnLst/>
                  <a:rect l="l" t="t" r="r" b="b"/>
                  <a:pathLst>
                    <a:path w="4560" h="23375" extrusionOk="0">
                      <a:moveTo>
                        <a:pt x="4559" y="1"/>
                      </a:moveTo>
                      <a:cubicBezTo>
                        <a:pt x="4499" y="92"/>
                        <a:pt x="4468" y="153"/>
                        <a:pt x="4438" y="213"/>
                      </a:cubicBezTo>
                      <a:cubicBezTo>
                        <a:pt x="4347" y="365"/>
                        <a:pt x="4225" y="578"/>
                        <a:pt x="4104" y="852"/>
                      </a:cubicBezTo>
                      <a:cubicBezTo>
                        <a:pt x="3739" y="1612"/>
                        <a:pt x="3404" y="2432"/>
                        <a:pt x="3131" y="3253"/>
                      </a:cubicBezTo>
                      <a:cubicBezTo>
                        <a:pt x="2219" y="5958"/>
                        <a:pt x="1793" y="8815"/>
                        <a:pt x="1915" y="11672"/>
                      </a:cubicBezTo>
                      <a:cubicBezTo>
                        <a:pt x="1976" y="12493"/>
                        <a:pt x="2097" y="13314"/>
                        <a:pt x="2128" y="14074"/>
                      </a:cubicBezTo>
                      <a:cubicBezTo>
                        <a:pt x="2189" y="14834"/>
                        <a:pt x="2067" y="15563"/>
                        <a:pt x="1793" y="16262"/>
                      </a:cubicBezTo>
                      <a:cubicBezTo>
                        <a:pt x="1338" y="17448"/>
                        <a:pt x="942" y="18663"/>
                        <a:pt x="638" y="19910"/>
                      </a:cubicBezTo>
                      <a:cubicBezTo>
                        <a:pt x="395" y="20974"/>
                        <a:pt x="243" y="21855"/>
                        <a:pt x="122" y="22463"/>
                      </a:cubicBezTo>
                      <a:cubicBezTo>
                        <a:pt x="91" y="22767"/>
                        <a:pt x="61" y="22980"/>
                        <a:pt x="31" y="23132"/>
                      </a:cubicBezTo>
                      <a:cubicBezTo>
                        <a:pt x="0" y="23223"/>
                        <a:pt x="0" y="23314"/>
                        <a:pt x="0" y="23375"/>
                      </a:cubicBezTo>
                      <a:cubicBezTo>
                        <a:pt x="31" y="23314"/>
                        <a:pt x="61" y="23223"/>
                        <a:pt x="61" y="23132"/>
                      </a:cubicBezTo>
                      <a:cubicBezTo>
                        <a:pt x="91" y="22980"/>
                        <a:pt x="152" y="22736"/>
                        <a:pt x="213" y="22463"/>
                      </a:cubicBezTo>
                      <a:cubicBezTo>
                        <a:pt x="334" y="21855"/>
                        <a:pt x="517" y="21004"/>
                        <a:pt x="790" y="19940"/>
                      </a:cubicBezTo>
                      <a:cubicBezTo>
                        <a:pt x="1094" y="18724"/>
                        <a:pt x="1489" y="17508"/>
                        <a:pt x="1976" y="16323"/>
                      </a:cubicBezTo>
                      <a:cubicBezTo>
                        <a:pt x="2249" y="15594"/>
                        <a:pt x="2371" y="14834"/>
                        <a:pt x="2310" y="14074"/>
                      </a:cubicBezTo>
                      <a:cubicBezTo>
                        <a:pt x="2280" y="13283"/>
                        <a:pt x="2158" y="12463"/>
                        <a:pt x="2128" y="11642"/>
                      </a:cubicBezTo>
                      <a:cubicBezTo>
                        <a:pt x="2006" y="8815"/>
                        <a:pt x="2401" y="5988"/>
                        <a:pt x="3283" y="3283"/>
                      </a:cubicBezTo>
                      <a:cubicBezTo>
                        <a:pt x="3526" y="2463"/>
                        <a:pt x="3830" y="1672"/>
                        <a:pt x="4195" y="882"/>
                      </a:cubicBezTo>
                      <a:cubicBezTo>
                        <a:pt x="4286" y="608"/>
                        <a:pt x="4407" y="396"/>
                        <a:pt x="4468" y="244"/>
                      </a:cubicBezTo>
                      <a:cubicBezTo>
                        <a:pt x="4499" y="153"/>
                        <a:pt x="4529" y="92"/>
                        <a:pt x="4559" y="1"/>
                      </a:cubicBezTo>
                      <a:close/>
                    </a:path>
                  </a:pathLst>
                </a:custGeom>
                <a:solidFill>
                  <a:srgbClr val="BA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2294207" y="1511258"/>
                  <a:ext cx="374650" cy="735600"/>
                </a:xfrm>
                <a:custGeom>
                  <a:avLst/>
                  <a:gdLst/>
                  <a:ahLst/>
                  <a:cxnLst/>
                  <a:rect l="l" t="t" r="r" b="b"/>
                  <a:pathLst>
                    <a:path w="14986" h="29424" extrusionOk="0">
                      <a:moveTo>
                        <a:pt x="8086" y="1"/>
                      </a:moveTo>
                      <a:cubicBezTo>
                        <a:pt x="4043" y="31"/>
                        <a:pt x="730" y="3162"/>
                        <a:pt x="487" y="7174"/>
                      </a:cubicBezTo>
                      <a:cubicBezTo>
                        <a:pt x="244" y="10913"/>
                        <a:pt x="0" y="15016"/>
                        <a:pt x="61" y="17022"/>
                      </a:cubicBezTo>
                      <a:cubicBezTo>
                        <a:pt x="152" y="21156"/>
                        <a:pt x="4317" y="21733"/>
                        <a:pt x="4317" y="21733"/>
                      </a:cubicBezTo>
                      <a:lnTo>
                        <a:pt x="4377" y="29423"/>
                      </a:lnTo>
                      <a:lnTo>
                        <a:pt x="14165" y="25472"/>
                      </a:lnTo>
                      <a:lnTo>
                        <a:pt x="14682" y="8238"/>
                      </a:lnTo>
                      <a:cubicBezTo>
                        <a:pt x="14986" y="3952"/>
                        <a:pt x="12767" y="183"/>
                        <a:pt x="845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2401357" y="2013558"/>
                  <a:ext cx="134525" cy="66775"/>
                </a:xfrm>
                <a:custGeom>
                  <a:avLst/>
                  <a:gdLst/>
                  <a:ahLst/>
                  <a:cxnLst/>
                  <a:rect l="l" t="t" r="r" b="b"/>
                  <a:pathLst>
                    <a:path w="5381" h="2671" extrusionOk="0">
                      <a:moveTo>
                        <a:pt x="5380" y="0"/>
                      </a:moveTo>
                      <a:cubicBezTo>
                        <a:pt x="3769" y="1034"/>
                        <a:pt x="1915" y="1611"/>
                        <a:pt x="0" y="1641"/>
                      </a:cubicBezTo>
                      <a:lnTo>
                        <a:pt x="31" y="2644"/>
                      </a:lnTo>
                      <a:cubicBezTo>
                        <a:pt x="249" y="2662"/>
                        <a:pt x="459" y="2671"/>
                        <a:pt x="661" y="2671"/>
                      </a:cubicBezTo>
                      <a:cubicBezTo>
                        <a:pt x="4263" y="2671"/>
                        <a:pt x="5380" y="0"/>
                        <a:pt x="53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2328407" y="1747583"/>
                  <a:ext cx="60050" cy="16175"/>
                </a:xfrm>
                <a:custGeom>
                  <a:avLst/>
                  <a:gdLst/>
                  <a:ahLst/>
                  <a:cxnLst/>
                  <a:rect l="l" t="t" r="r" b="b"/>
                  <a:pathLst>
                    <a:path w="2402" h="647" extrusionOk="0">
                      <a:moveTo>
                        <a:pt x="1155" y="1"/>
                      </a:moveTo>
                      <a:cubicBezTo>
                        <a:pt x="821" y="1"/>
                        <a:pt x="517" y="92"/>
                        <a:pt x="243" y="305"/>
                      </a:cubicBezTo>
                      <a:cubicBezTo>
                        <a:pt x="61" y="457"/>
                        <a:pt x="0" y="609"/>
                        <a:pt x="31" y="639"/>
                      </a:cubicBezTo>
                      <a:cubicBezTo>
                        <a:pt x="38" y="644"/>
                        <a:pt x="48" y="646"/>
                        <a:pt x="60" y="646"/>
                      </a:cubicBezTo>
                      <a:cubicBezTo>
                        <a:pt x="194" y="646"/>
                        <a:pt x="601" y="365"/>
                        <a:pt x="1186" y="365"/>
                      </a:cubicBezTo>
                      <a:cubicBezTo>
                        <a:pt x="1714" y="365"/>
                        <a:pt x="2151" y="595"/>
                        <a:pt x="2296" y="595"/>
                      </a:cubicBezTo>
                      <a:cubicBezTo>
                        <a:pt x="2318" y="595"/>
                        <a:pt x="2333" y="590"/>
                        <a:pt x="2341" y="578"/>
                      </a:cubicBezTo>
                      <a:cubicBezTo>
                        <a:pt x="2402" y="517"/>
                        <a:pt x="2310" y="426"/>
                        <a:pt x="2098" y="274"/>
                      </a:cubicBezTo>
                      <a:cubicBezTo>
                        <a:pt x="1824" y="92"/>
                        <a:pt x="1490" y="1"/>
                        <a:pt x="1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2484182" y="1750633"/>
                  <a:ext cx="60825" cy="16350"/>
                </a:xfrm>
                <a:custGeom>
                  <a:avLst/>
                  <a:gdLst/>
                  <a:ahLst/>
                  <a:cxnLst/>
                  <a:rect l="l" t="t" r="r" b="b"/>
                  <a:pathLst>
                    <a:path w="2433" h="654" extrusionOk="0">
                      <a:moveTo>
                        <a:pt x="1186" y="0"/>
                      </a:moveTo>
                      <a:cubicBezTo>
                        <a:pt x="852" y="0"/>
                        <a:pt x="517" y="122"/>
                        <a:pt x="244" y="304"/>
                      </a:cubicBezTo>
                      <a:cubicBezTo>
                        <a:pt x="92" y="456"/>
                        <a:pt x="0" y="608"/>
                        <a:pt x="61" y="638"/>
                      </a:cubicBezTo>
                      <a:cubicBezTo>
                        <a:pt x="68" y="649"/>
                        <a:pt x="80" y="653"/>
                        <a:pt x="96" y="653"/>
                      </a:cubicBezTo>
                      <a:cubicBezTo>
                        <a:pt x="225" y="653"/>
                        <a:pt x="645" y="365"/>
                        <a:pt x="1186" y="365"/>
                      </a:cubicBezTo>
                      <a:cubicBezTo>
                        <a:pt x="1766" y="365"/>
                        <a:pt x="2221" y="616"/>
                        <a:pt x="2344" y="616"/>
                      </a:cubicBezTo>
                      <a:cubicBezTo>
                        <a:pt x="2357" y="616"/>
                        <a:pt x="2366" y="614"/>
                        <a:pt x="2371" y="608"/>
                      </a:cubicBezTo>
                      <a:cubicBezTo>
                        <a:pt x="2432" y="517"/>
                        <a:pt x="2310" y="426"/>
                        <a:pt x="2128" y="274"/>
                      </a:cubicBezTo>
                      <a:cubicBezTo>
                        <a:pt x="1824" y="91"/>
                        <a:pt x="1520" y="0"/>
                        <a:pt x="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2388432" y="1727833"/>
                  <a:ext cx="48650" cy="133575"/>
                </a:xfrm>
                <a:custGeom>
                  <a:avLst/>
                  <a:gdLst/>
                  <a:ahLst/>
                  <a:cxnLst/>
                  <a:rect l="l" t="t" r="r" b="b"/>
                  <a:pathLst>
                    <a:path w="1946" h="5343" extrusionOk="0">
                      <a:moveTo>
                        <a:pt x="1855" y="0"/>
                      </a:moveTo>
                      <a:cubicBezTo>
                        <a:pt x="1794" y="0"/>
                        <a:pt x="1216" y="1399"/>
                        <a:pt x="578" y="3161"/>
                      </a:cubicBezTo>
                      <a:lnTo>
                        <a:pt x="122" y="4408"/>
                      </a:lnTo>
                      <a:cubicBezTo>
                        <a:pt x="31" y="4620"/>
                        <a:pt x="1" y="4833"/>
                        <a:pt x="61" y="5046"/>
                      </a:cubicBezTo>
                      <a:cubicBezTo>
                        <a:pt x="92" y="5168"/>
                        <a:pt x="183" y="5259"/>
                        <a:pt x="305" y="5289"/>
                      </a:cubicBezTo>
                      <a:cubicBezTo>
                        <a:pt x="396" y="5320"/>
                        <a:pt x="487" y="5320"/>
                        <a:pt x="608" y="5320"/>
                      </a:cubicBezTo>
                      <a:cubicBezTo>
                        <a:pt x="776" y="5335"/>
                        <a:pt x="950" y="5342"/>
                        <a:pt x="1125" y="5342"/>
                      </a:cubicBezTo>
                      <a:cubicBezTo>
                        <a:pt x="1300" y="5342"/>
                        <a:pt x="1475" y="5335"/>
                        <a:pt x="1642" y="5320"/>
                      </a:cubicBezTo>
                      <a:cubicBezTo>
                        <a:pt x="1308" y="5198"/>
                        <a:pt x="973" y="5137"/>
                        <a:pt x="608" y="5137"/>
                      </a:cubicBezTo>
                      <a:cubicBezTo>
                        <a:pt x="456" y="5137"/>
                        <a:pt x="305" y="5107"/>
                        <a:pt x="274" y="4985"/>
                      </a:cubicBezTo>
                      <a:cubicBezTo>
                        <a:pt x="244" y="4803"/>
                        <a:pt x="274" y="4651"/>
                        <a:pt x="365" y="4499"/>
                      </a:cubicBezTo>
                      <a:cubicBezTo>
                        <a:pt x="517" y="4134"/>
                        <a:pt x="669" y="3678"/>
                        <a:pt x="821" y="3253"/>
                      </a:cubicBezTo>
                      <a:cubicBezTo>
                        <a:pt x="1460" y="1490"/>
                        <a:pt x="1946" y="31"/>
                        <a:pt x="1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2479632" y="1667458"/>
                  <a:ext cx="73725" cy="20825"/>
                </a:xfrm>
                <a:custGeom>
                  <a:avLst/>
                  <a:gdLst/>
                  <a:ahLst/>
                  <a:cxnLst/>
                  <a:rect l="l" t="t" r="r" b="b"/>
                  <a:pathLst>
                    <a:path w="2949" h="833" extrusionOk="0">
                      <a:moveTo>
                        <a:pt x="1303" y="0"/>
                      </a:moveTo>
                      <a:cubicBezTo>
                        <a:pt x="996" y="0"/>
                        <a:pt x="688" y="56"/>
                        <a:pt x="395" y="166"/>
                      </a:cubicBezTo>
                      <a:cubicBezTo>
                        <a:pt x="122" y="288"/>
                        <a:pt x="0" y="409"/>
                        <a:pt x="30" y="500"/>
                      </a:cubicBezTo>
                      <a:cubicBezTo>
                        <a:pt x="91" y="683"/>
                        <a:pt x="730" y="592"/>
                        <a:pt x="1459" y="652"/>
                      </a:cubicBezTo>
                      <a:cubicBezTo>
                        <a:pt x="2009" y="718"/>
                        <a:pt x="2480" y="832"/>
                        <a:pt x="2733" y="832"/>
                      </a:cubicBezTo>
                      <a:cubicBezTo>
                        <a:pt x="2829" y="832"/>
                        <a:pt x="2893" y="816"/>
                        <a:pt x="2918" y="774"/>
                      </a:cubicBezTo>
                      <a:cubicBezTo>
                        <a:pt x="2948" y="713"/>
                        <a:pt x="2857" y="531"/>
                        <a:pt x="2614" y="379"/>
                      </a:cubicBezTo>
                      <a:cubicBezTo>
                        <a:pt x="2214" y="124"/>
                        <a:pt x="1760"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2332957" y="1678583"/>
                  <a:ext cx="56250" cy="18250"/>
                </a:xfrm>
                <a:custGeom>
                  <a:avLst/>
                  <a:gdLst/>
                  <a:ahLst/>
                  <a:cxnLst/>
                  <a:rect l="l" t="t" r="r" b="b"/>
                  <a:pathLst>
                    <a:path w="2250" h="730" extrusionOk="0">
                      <a:moveTo>
                        <a:pt x="1181" y="0"/>
                      </a:moveTo>
                      <a:cubicBezTo>
                        <a:pt x="853" y="0"/>
                        <a:pt x="526" y="100"/>
                        <a:pt x="244" y="299"/>
                      </a:cubicBezTo>
                      <a:cubicBezTo>
                        <a:pt x="61" y="451"/>
                        <a:pt x="1" y="603"/>
                        <a:pt x="61" y="663"/>
                      </a:cubicBezTo>
                      <a:cubicBezTo>
                        <a:pt x="101" y="712"/>
                        <a:pt x="172" y="730"/>
                        <a:pt x="267" y="730"/>
                      </a:cubicBezTo>
                      <a:cubicBezTo>
                        <a:pt x="468" y="730"/>
                        <a:pt x="776" y="653"/>
                        <a:pt x="1125" y="633"/>
                      </a:cubicBezTo>
                      <a:cubicBezTo>
                        <a:pt x="1191" y="629"/>
                        <a:pt x="1255" y="628"/>
                        <a:pt x="1317" y="628"/>
                      </a:cubicBezTo>
                      <a:cubicBezTo>
                        <a:pt x="1561" y="628"/>
                        <a:pt x="1773" y="650"/>
                        <a:pt x="1933" y="650"/>
                      </a:cubicBezTo>
                      <a:cubicBezTo>
                        <a:pt x="2071" y="650"/>
                        <a:pt x="2170" y="634"/>
                        <a:pt x="2220" y="572"/>
                      </a:cubicBezTo>
                      <a:cubicBezTo>
                        <a:pt x="2250" y="481"/>
                        <a:pt x="2189" y="359"/>
                        <a:pt x="1976" y="207"/>
                      </a:cubicBezTo>
                      <a:cubicBezTo>
                        <a:pt x="1728" y="69"/>
                        <a:pt x="1454" y="0"/>
                        <a:pt x="1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2643757" y="1790358"/>
                  <a:ext cx="73150" cy="108350"/>
                </a:xfrm>
                <a:custGeom>
                  <a:avLst/>
                  <a:gdLst/>
                  <a:ahLst/>
                  <a:cxnLst/>
                  <a:rect l="l" t="t" r="r" b="b"/>
                  <a:pathLst>
                    <a:path w="2926" h="4334" extrusionOk="0">
                      <a:moveTo>
                        <a:pt x="1070" y="0"/>
                      </a:moveTo>
                      <a:cubicBezTo>
                        <a:pt x="564" y="0"/>
                        <a:pt x="145" y="132"/>
                        <a:pt x="122" y="144"/>
                      </a:cubicBezTo>
                      <a:cubicBezTo>
                        <a:pt x="122" y="144"/>
                        <a:pt x="1" y="4126"/>
                        <a:pt x="31" y="4217"/>
                      </a:cubicBezTo>
                      <a:cubicBezTo>
                        <a:pt x="31" y="4247"/>
                        <a:pt x="341" y="4334"/>
                        <a:pt x="757" y="4334"/>
                      </a:cubicBezTo>
                      <a:cubicBezTo>
                        <a:pt x="1597" y="4334"/>
                        <a:pt x="2868" y="3980"/>
                        <a:pt x="2888" y="2089"/>
                      </a:cubicBezTo>
                      <a:cubicBezTo>
                        <a:pt x="2926" y="344"/>
                        <a:pt x="1885" y="0"/>
                        <a:pt x="10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2659707" y="1813408"/>
                  <a:ext cx="32700" cy="61875"/>
                </a:xfrm>
                <a:custGeom>
                  <a:avLst/>
                  <a:gdLst/>
                  <a:ahLst/>
                  <a:cxnLst/>
                  <a:rect l="l" t="t" r="r" b="b"/>
                  <a:pathLst>
                    <a:path w="1308" h="2475" extrusionOk="0">
                      <a:moveTo>
                        <a:pt x="535" y="0"/>
                      </a:moveTo>
                      <a:cubicBezTo>
                        <a:pt x="469" y="0"/>
                        <a:pt x="402" y="28"/>
                        <a:pt x="335" y="73"/>
                      </a:cubicBezTo>
                      <a:cubicBezTo>
                        <a:pt x="305" y="103"/>
                        <a:pt x="244" y="164"/>
                        <a:pt x="244" y="255"/>
                      </a:cubicBezTo>
                      <a:cubicBezTo>
                        <a:pt x="214" y="377"/>
                        <a:pt x="274" y="407"/>
                        <a:pt x="274" y="407"/>
                      </a:cubicBezTo>
                      <a:cubicBezTo>
                        <a:pt x="274" y="407"/>
                        <a:pt x="274" y="346"/>
                        <a:pt x="305" y="286"/>
                      </a:cubicBezTo>
                      <a:cubicBezTo>
                        <a:pt x="355" y="185"/>
                        <a:pt x="447" y="126"/>
                        <a:pt x="546" y="126"/>
                      </a:cubicBezTo>
                      <a:cubicBezTo>
                        <a:pt x="567" y="126"/>
                        <a:pt x="588" y="128"/>
                        <a:pt x="609" y="134"/>
                      </a:cubicBezTo>
                      <a:cubicBezTo>
                        <a:pt x="791" y="194"/>
                        <a:pt x="913" y="346"/>
                        <a:pt x="973" y="529"/>
                      </a:cubicBezTo>
                      <a:cubicBezTo>
                        <a:pt x="1065" y="742"/>
                        <a:pt x="1125" y="985"/>
                        <a:pt x="1095" y="1228"/>
                      </a:cubicBezTo>
                      <a:cubicBezTo>
                        <a:pt x="1125" y="1653"/>
                        <a:pt x="913" y="2079"/>
                        <a:pt x="518" y="2322"/>
                      </a:cubicBezTo>
                      <a:cubicBezTo>
                        <a:pt x="457" y="2337"/>
                        <a:pt x="396" y="2345"/>
                        <a:pt x="335" y="2345"/>
                      </a:cubicBezTo>
                      <a:cubicBezTo>
                        <a:pt x="274" y="2345"/>
                        <a:pt x="214" y="2337"/>
                        <a:pt x="153" y="2322"/>
                      </a:cubicBezTo>
                      <a:cubicBezTo>
                        <a:pt x="62" y="2261"/>
                        <a:pt x="1" y="2231"/>
                        <a:pt x="1" y="2231"/>
                      </a:cubicBezTo>
                      <a:lnTo>
                        <a:pt x="1" y="2231"/>
                      </a:lnTo>
                      <a:cubicBezTo>
                        <a:pt x="1" y="2231"/>
                        <a:pt x="1" y="2322"/>
                        <a:pt x="92" y="2352"/>
                      </a:cubicBezTo>
                      <a:cubicBezTo>
                        <a:pt x="173" y="2434"/>
                        <a:pt x="281" y="2474"/>
                        <a:pt x="389" y="2474"/>
                      </a:cubicBezTo>
                      <a:cubicBezTo>
                        <a:pt x="443" y="2474"/>
                        <a:pt x="497" y="2464"/>
                        <a:pt x="548" y="2444"/>
                      </a:cubicBezTo>
                      <a:cubicBezTo>
                        <a:pt x="943" y="2352"/>
                        <a:pt x="1247" y="1805"/>
                        <a:pt x="1277" y="1258"/>
                      </a:cubicBezTo>
                      <a:cubicBezTo>
                        <a:pt x="1308" y="985"/>
                        <a:pt x="1247" y="711"/>
                        <a:pt x="1125" y="438"/>
                      </a:cubicBezTo>
                      <a:cubicBezTo>
                        <a:pt x="1034" y="225"/>
                        <a:pt x="852" y="42"/>
                        <a:pt x="609" y="12"/>
                      </a:cubicBezTo>
                      <a:cubicBezTo>
                        <a:pt x="584" y="4"/>
                        <a:pt x="560" y="0"/>
                        <a:pt x="53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2304082" y="1493783"/>
                  <a:ext cx="390625" cy="335900"/>
                </a:xfrm>
                <a:custGeom>
                  <a:avLst/>
                  <a:gdLst/>
                  <a:ahLst/>
                  <a:cxnLst/>
                  <a:rect l="l" t="t" r="r" b="b"/>
                  <a:pathLst>
                    <a:path w="15625" h="13436" extrusionOk="0">
                      <a:moveTo>
                        <a:pt x="7060" y="0"/>
                      </a:moveTo>
                      <a:cubicBezTo>
                        <a:pt x="7047" y="0"/>
                        <a:pt x="7035" y="0"/>
                        <a:pt x="7022" y="0"/>
                      </a:cubicBezTo>
                      <a:cubicBezTo>
                        <a:pt x="5077" y="92"/>
                        <a:pt x="3223" y="791"/>
                        <a:pt x="1703" y="1976"/>
                      </a:cubicBezTo>
                      <a:cubicBezTo>
                        <a:pt x="973" y="2523"/>
                        <a:pt x="365" y="3222"/>
                        <a:pt x="1" y="4013"/>
                      </a:cubicBezTo>
                      <a:lnTo>
                        <a:pt x="11764" y="3648"/>
                      </a:lnTo>
                      <a:cubicBezTo>
                        <a:pt x="12554" y="4073"/>
                        <a:pt x="12189" y="5107"/>
                        <a:pt x="12068" y="5320"/>
                      </a:cubicBezTo>
                      <a:cubicBezTo>
                        <a:pt x="11429" y="6931"/>
                        <a:pt x="11916" y="8724"/>
                        <a:pt x="13253" y="9757"/>
                      </a:cubicBezTo>
                      <a:lnTo>
                        <a:pt x="13162" y="12280"/>
                      </a:lnTo>
                      <a:cubicBezTo>
                        <a:pt x="13071" y="12919"/>
                        <a:pt x="13344" y="13435"/>
                        <a:pt x="13983" y="13435"/>
                      </a:cubicBezTo>
                      <a:cubicBezTo>
                        <a:pt x="13983" y="13435"/>
                        <a:pt x="14287" y="11064"/>
                        <a:pt x="14469" y="10305"/>
                      </a:cubicBezTo>
                      <a:cubicBezTo>
                        <a:pt x="14773" y="8785"/>
                        <a:pt x="15624" y="7052"/>
                        <a:pt x="15411" y="5532"/>
                      </a:cubicBezTo>
                      <a:cubicBezTo>
                        <a:pt x="15411" y="5532"/>
                        <a:pt x="15411" y="4621"/>
                        <a:pt x="14287" y="3557"/>
                      </a:cubicBezTo>
                      <a:cubicBezTo>
                        <a:pt x="12898" y="2258"/>
                        <a:pt x="8989" y="0"/>
                        <a:pt x="7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2537382" y="1805033"/>
                  <a:ext cx="3825" cy="4125"/>
                </a:xfrm>
                <a:custGeom>
                  <a:avLst/>
                  <a:gdLst/>
                  <a:ahLst/>
                  <a:cxnLst/>
                  <a:rect l="l" t="t" r="r" b="b"/>
                  <a:pathLst>
                    <a:path w="153" h="165" extrusionOk="0">
                      <a:moveTo>
                        <a:pt x="49" y="1"/>
                      </a:moveTo>
                      <a:cubicBezTo>
                        <a:pt x="16" y="1"/>
                        <a:pt x="0" y="29"/>
                        <a:pt x="0" y="73"/>
                      </a:cubicBezTo>
                      <a:cubicBezTo>
                        <a:pt x="0" y="104"/>
                        <a:pt x="31" y="134"/>
                        <a:pt x="61" y="165"/>
                      </a:cubicBezTo>
                      <a:cubicBezTo>
                        <a:pt x="91" y="165"/>
                        <a:pt x="122" y="134"/>
                        <a:pt x="152" y="104"/>
                      </a:cubicBezTo>
                      <a:cubicBezTo>
                        <a:pt x="152" y="43"/>
                        <a:pt x="122" y="13"/>
                        <a:pt x="91" y="13"/>
                      </a:cubicBezTo>
                      <a:cubicBezTo>
                        <a:pt x="75" y="5"/>
                        <a:pt x="61" y="1"/>
                        <a:pt x="4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a:off x="2506982" y="1797733"/>
                  <a:ext cx="3825" cy="4600"/>
                </a:xfrm>
                <a:custGeom>
                  <a:avLst/>
                  <a:gdLst/>
                  <a:ahLst/>
                  <a:cxnLst/>
                  <a:rect l="l" t="t" r="r" b="b"/>
                  <a:pathLst>
                    <a:path w="153" h="184" extrusionOk="0">
                      <a:moveTo>
                        <a:pt x="91" y="1"/>
                      </a:moveTo>
                      <a:cubicBezTo>
                        <a:pt x="31" y="1"/>
                        <a:pt x="0" y="31"/>
                        <a:pt x="0" y="92"/>
                      </a:cubicBezTo>
                      <a:cubicBezTo>
                        <a:pt x="0" y="122"/>
                        <a:pt x="0" y="183"/>
                        <a:pt x="61" y="183"/>
                      </a:cubicBezTo>
                      <a:cubicBezTo>
                        <a:pt x="91" y="183"/>
                        <a:pt x="152" y="153"/>
                        <a:pt x="152" y="122"/>
                      </a:cubicBezTo>
                      <a:cubicBezTo>
                        <a:pt x="152" y="61"/>
                        <a:pt x="122" y="31"/>
                        <a:pt x="9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2486457" y="1796208"/>
                  <a:ext cx="3825" cy="6125"/>
                </a:xfrm>
                <a:custGeom>
                  <a:avLst/>
                  <a:gdLst/>
                  <a:ahLst/>
                  <a:cxnLst/>
                  <a:rect l="l" t="t" r="r" b="b"/>
                  <a:pathLst>
                    <a:path w="153" h="245" extrusionOk="0">
                      <a:moveTo>
                        <a:pt x="92" y="1"/>
                      </a:moveTo>
                      <a:cubicBezTo>
                        <a:pt x="61" y="1"/>
                        <a:pt x="1" y="62"/>
                        <a:pt x="1" y="122"/>
                      </a:cubicBezTo>
                      <a:cubicBezTo>
                        <a:pt x="1" y="183"/>
                        <a:pt x="31" y="244"/>
                        <a:pt x="61" y="244"/>
                      </a:cubicBezTo>
                      <a:cubicBezTo>
                        <a:pt x="92" y="244"/>
                        <a:pt x="122" y="183"/>
                        <a:pt x="153" y="122"/>
                      </a:cubicBezTo>
                      <a:cubicBezTo>
                        <a:pt x="153" y="62"/>
                        <a:pt x="122" y="1"/>
                        <a:pt x="9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a:off x="2522932" y="1825858"/>
                  <a:ext cx="3075" cy="2300"/>
                </a:xfrm>
                <a:custGeom>
                  <a:avLst/>
                  <a:gdLst/>
                  <a:ahLst/>
                  <a:cxnLst/>
                  <a:rect l="l" t="t" r="r" b="b"/>
                  <a:pathLst>
                    <a:path w="123" h="92" extrusionOk="0">
                      <a:moveTo>
                        <a:pt x="61" y="0"/>
                      </a:moveTo>
                      <a:cubicBezTo>
                        <a:pt x="31" y="0"/>
                        <a:pt x="1" y="31"/>
                        <a:pt x="1" y="31"/>
                      </a:cubicBezTo>
                      <a:cubicBezTo>
                        <a:pt x="1" y="61"/>
                        <a:pt x="1" y="92"/>
                        <a:pt x="61" y="92"/>
                      </a:cubicBezTo>
                      <a:cubicBezTo>
                        <a:pt x="92" y="92"/>
                        <a:pt x="122" y="61"/>
                        <a:pt x="122" y="31"/>
                      </a:cubicBezTo>
                      <a:cubicBezTo>
                        <a:pt x="122" y="31"/>
                        <a:pt x="92" y="0"/>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5"/>
                <p:cNvSpPr/>
                <p:nvPr/>
              </p:nvSpPr>
              <p:spPr>
                <a:xfrm>
                  <a:off x="2494057" y="1818908"/>
                  <a:ext cx="4375" cy="3250"/>
                </a:xfrm>
                <a:custGeom>
                  <a:avLst/>
                  <a:gdLst/>
                  <a:ahLst/>
                  <a:cxnLst/>
                  <a:rect l="l" t="t" r="r" b="b"/>
                  <a:pathLst>
                    <a:path w="175" h="130" extrusionOk="0">
                      <a:moveTo>
                        <a:pt x="34" y="1"/>
                      </a:moveTo>
                      <a:cubicBezTo>
                        <a:pt x="19" y="1"/>
                        <a:pt x="7" y="11"/>
                        <a:pt x="1" y="35"/>
                      </a:cubicBezTo>
                      <a:cubicBezTo>
                        <a:pt x="1" y="66"/>
                        <a:pt x="31" y="126"/>
                        <a:pt x="92" y="126"/>
                      </a:cubicBezTo>
                      <a:cubicBezTo>
                        <a:pt x="99" y="128"/>
                        <a:pt x="105" y="129"/>
                        <a:pt x="110" y="129"/>
                      </a:cubicBezTo>
                      <a:cubicBezTo>
                        <a:pt x="174" y="129"/>
                        <a:pt x="88" y="1"/>
                        <a:pt x="3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5"/>
                <p:cNvSpPr/>
                <p:nvPr/>
              </p:nvSpPr>
              <p:spPr>
                <a:xfrm>
                  <a:off x="2349682" y="1802308"/>
                  <a:ext cx="3825" cy="4575"/>
                </a:xfrm>
                <a:custGeom>
                  <a:avLst/>
                  <a:gdLst/>
                  <a:ahLst/>
                  <a:cxnLst/>
                  <a:rect l="l" t="t" r="r" b="b"/>
                  <a:pathLst>
                    <a:path w="153" h="183" extrusionOk="0">
                      <a:moveTo>
                        <a:pt x="92" y="0"/>
                      </a:moveTo>
                      <a:cubicBezTo>
                        <a:pt x="61" y="0"/>
                        <a:pt x="31" y="30"/>
                        <a:pt x="31" y="61"/>
                      </a:cubicBezTo>
                      <a:cubicBezTo>
                        <a:pt x="0" y="122"/>
                        <a:pt x="0" y="152"/>
                        <a:pt x="61" y="182"/>
                      </a:cubicBezTo>
                      <a:cubicBezTo>
                        <a:pt x="122" y="182"/>
                        <a:pt x="152" y="152"/>
                        <a:pt x="152" y="91"/>
                      </a:cubicBezTo>
                      <a:cubicBezTo>
                        <a:pt x="152" y="61"/>
                        <a:pt x="152" y="0"/>
                        <a:pt x="9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a:off x="2329157" y="1800008"/>
                  <a:ext cx="3825" cy="4600"/>
                </a:xfrm>
                <a:custGeom>
                  <a:avLst/>
                  <a:gdLst/>
                  <a:ahLst/>
                  <a:cxnLst/>
                  <a:rect l="l" t="t" r="r" b="b"/>
                  <a:pathLst>
                    <a:path w="153" h="184" extrusionOk="0">
                      <a:moveTo>
                        <a:pt x="61" y="1"/>
                      </a:moveTo>
                      <a:cubicBezTo>
                        <a:pt x="31" y="1"/>
                        <a:pt x="1" y="31"/>
                        <a:pt x="1" y="92"/>
                      </a:cubicBezTo>
                      <a:cubicBezTo>
                        <a:pt x="1" y="153"/>
                        <a:pt x="31" y="183"/>
                        <a:pt x="61" y="183"/>
                      </a:cubicBezTo>
                      <a:cubicBezTo>
                        <a:pt x="92" y="183"/>
                        <a:pt x="122" y="153"/>
                        <a:pt x="122" y="92"/>
                      </a:cubicBezTo>
                      <a:cubicBezTo>
                        <a:pt x="153" y="62"/>
                        <a:pt x="122" y="31"/>
                        <a:pt x="6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a:off x="2367157" y="1803808"/>
                  <a:ext cx="4575" cy="3075"/>
                </a:xfrm>
                <a:custGeom>
                  <a:avLst/>
                  <a:gdLst/>
                  <a:ahLst/>
                  <a:cxnLst/>
                  <a:rect l="l" t="t" r="r" b="b"/>
                  <a:pathLst>
                    <a:path w="183" h="123" extrusionOk="0">
                      <a:moveTo>
                        <a:pt x="122" y="1"/>
                      </a:moveTo>
                      <a:cubicBezTo>
                        <a:pt x="31" y="1"/>
                        <a:pt x="0" y="122"/>
                        <a:pt x="92" y="122"/>
                      </a:cubicBezTo>
                      <a:cubicBezTo>
                        <a:pt x="122" y="122"/>
                        <a:pt x="152" y="122"/>
                        <a:pt x="183" y="92"/>
                      </a:cubicBezTo>
                      <a:cubicBezTo>
                        <a:pt x="183" y="31"/>
                        <a:pt x="152" y="1"/>
                        <a:pt x="12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a:off x="2353482" y="1824008"/>
                  <a:ext cx="4575" cy="4150"/>
                </a:xfrm>
                <a:custGeom>
                  <a:avLst/>
                  <a:gdLst/>
                  <a:ahLst/>
                  <a:cxnLst/>
                  <a:rect l="l" t="t" r="r" b="b"/>
                  <a:pathLst>
                    <a:path w="183" h="166" extrusionOk="0">
                      <a:moveTo>
                        <a:pt x="65" y="1"/>
                      </a:moveTo>
                      <a:cubicBezTo>
                        <a:pt x="43" y="1"/>
                        <a:pt x="22" y="22"/>
                        <a:pt x="0" y="44"/>
                      </a:cubicBezTo>
                      <a:cubicBezTo>
                        <a:pt x="0" y="74"/>
                        <a:pt x="0" y="135"/>
                        <a:pt x="31" y="166"/>
                      </a:cubicBezTo>
                      <a:cubicBezTo>
                        <a:pt x="122" y="166"/>
                        <a:pt x="183" y="44"/>
                        <a:pt x="92" y="14"/>
                      </a:cubicBezTo>
                      <a:cubicBezTo>
                        <a:pt x="83" y="5"/>
                        <a:pt x="74" y="1"/>
                        <a:pt x="6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a:off x="2334482" y="1821733"/>
                  <a:ext cx="3825" cy="2950"/>
                </a:xfrm>
                <a:custGeom>
                  <a:avLst/>
                  <a:gdLst/>
                  <a:ahLst/>
                  <a:cxnLst/>
                  <a:rect l="l" t="t" r="r" b="b"/>
                  <a:pathLst>
                    <a:path w="153" h="118" extrusionOk="0">
                      <a:moveTo>
                        <a:pt x="88" y="1"/>
                      </a:moveTo>
                      <a:cubicBezTo>
                        <a:pt x="79" y="1"/>
                        <a:pt x="70" y="4"/>
                        <a:pt x="61" y="13"/>
                      </a:cubicBezTo>
                      <a:cubicBezTo>
                        <a:pt x="31" y="13"/>
                        <a:pt x="0" y="44"/>
                        <a:pt x="0" y="74"/>
                      </a:cubicBezTo>
                      <a:cubicBezTo>
                        <a:pt x="22" y="96"/>
                        <a:pt x="43" y="117"/>
                        <a:pt x="65" y="117"/>
                      </a:cubicBezTo>
                      <a:cubicBezTo>
                        <a:pt x="74" y="117"/>
                        <a:pt x="83" y="113"/>
                        <a:pt x="92" y="105"/>
                      </a:cubicBezTo>
                      <a:cubicBezTo>
                        <a:pt x="122" y="105"/>
                        <a:pt x="152" y="74"/>
                        <a:pt x="152" y="44"/>
                      </a:cubicBezTo>
                      <a:cubicBezTo>
                        <a:pt x="131" y="22"/>
                        <a:pt x="109" y="1"/>
                        <a:pt x="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a:off x="2245582" y="1445408"/>
                  <a:ext cx="430600" cy="224475"/>
                </a:xfrm>
                <a:custGeom>
                  <a:avLst/>
                  <a:gdLst/>
                  <a:ahLst/>
                  <a:cxnLst/>
                  <a:rect l="l" t="t" r="r" b="b"/>
                  <a:pathLst>
                    <a:path w="17224" h="8979" extrusionOk="0">
                      <a:moveTo>
                        <a:pt x="7468" y="0"/>
                      </a:moveTo>
                      <a:cubicBezTo>
                        <a:pt x="6320" y="0"/>
                        <a:pt x="5215" y="545"/>
                        <a:pt x="4529" y="1540"/>
                      </a:cubicBezTo>
                      <a:cubicBezTo>
                        <a:pt x="4164" y="2087"/>
                        <a:pt x="3952" y="2756"/>
                        <a:pt x="3404" y="3091"/>
                      </a:cubicBezTo>
                      <a:cubicBezTo>
                        <a:pt x="2918" y="3394"/>
                        <a:pt x="2310" y="3364"/>
                        <a:pt x="1794" y="3546"/>
                      </a:cubicBezTo>
                      <a:cubicBezTo>
                        <a:pt x="699" y="3942"/>
                        <a:pt x="0" y="5005"/>
                        <a:pt x="61" y="6160"/>
                      </a:cubicBezTo>
                      <a:cubicBezTo>
                        <a:pt x="152" y="7285"/>
                        <a:pt x="882" y="8288"/>
                        <a:pt x="1945" y="8714"/>
                      </a:cubicBezTo>
                      <a:cubicBezTo>
                        <a:pt x="2389" y="8891"/>
                        <a:pt x="2859" y="8979"/>
                        <a:pt x="3327" y="8979"/>
                      </a:cubicBezTo>
                      <a:cubicBezTo>
                        <a:pt x="3981" y="8979"/>
                        <a:pt x="4631" y="8807"/>
                        <a:pt x="5198" y="8471"/>
                      </a:cubicBezTo>
                      <a:cubicBezTo>
                        <a:pt x="6064" y="7963"/>
                        <a:pt x="6842" y="7132"/>
                        <a:pt x="7849" y="7132"/>
                      </a:cubicBezTo>
                      <a:cubicBezTo>
                        <a:pt x="7867" y="7132"/>
                        <a:pt x="7885" y="7133"/>
                        <a:pt x="7903" y="7133"/>
                      </a:cubicBezTo>
                      <a:cubicBezTo>
                        <a:pt x="8807" y="7133"/>
                        <a:pt x="9687" y="7923"/>
                        <a:pt x="10608" y="7923"/>
                      </a:cubicBezTo>
                      <a:cubicBezTo>
                        <a:pt x="10709" y="7923"/>
                        <a:pt x="10810" y="7914"/>
                        <a:pt x="10912" y="7893"/>
                      </a:cubicBezTo>
                      <a:cubicBezTo>
                        <a:pt x="11429" y="7741"/>
                        <a:pt x="11915" y="7407"/>
                        <a:pt x="12250" y="6981"/>
                      </a:cubicBezTo>
                      <a:cubicBezTo>
                        <a:pt x="12614" y="6556"/>
                        <a:pt x="13101" y="6252"/>
                        <a:pt x="13648" y="6160"/>
                      </a:cubicBezTo>
                      <a:cubicBezTo>
                        <a:pt x="13669" y="6158"/>
                        <a:pt x="13689" y="6157"/>
                        <a:pt x="13709" y="6157"/>
                      </a:cubicBezTo>
                      <a:cubicBezTo>
                        <a:pt x="14217" y="6157"/>
                        <a:pt x="14492" y="6879"/>
                        <a:pt x="14317" y="7376"/>
                      </a:cubicBezTo>
                      <a:lnTo>
                        <a:pt x="16657" y="5674"/>
                      </a:lnTo>
                      <a:lnTo>
                        <a:pt x="16687" y="5674"/>
                      </a:lnTo>
                      <a:cubicBezTo>
                        <a:pt x="17223" y="3472"/>
                        <a:pt x="15544" y="1386"/>
                        <a:pt x="13305" y="1386"/>
                      </a:cubicBezTo>
                      <a:cubicBezTo>
                        <a:pt x="13257" y="1386"/>
                        <a:pt x="13209" y="1386"/>
                        <a:pt x="13162" y="1388"/>
                      </a:cubicBezTo>
                      <a:cubicBezTo>
                        <a:pt x="12614" y="1480"/>
                        <a:pt x="12067" y="1510"/>
                        <a:pt x="11520" y="1510"/>
                      </a:cubicBezTo>
                      <a:cubicBezTo>
                        <a:pt x="10487" y="1419"/>
                        <a:pt x="9696" y="628"/>
                        <a:pt x="8754" y="233"/>
                      </a:cubicBezTo>
                      <a:cubicBezTo>
                        <a:pt x="8332" y="76"/>
                        <a:pt x="7897" y="0"/>
                        <a:pt x="7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a:off x="2424907" y="1891208"/>
                  <a:ext cx="50950" cy="44850"/>
                </a:xfrm>
                <a:custGeom>
                  <a:avLst/>
                  <a:gdLst/>
                  <a:ahLst/>
                  <a:cxnLst/>
                  <a:rect l="l" t="t" r="r" b="b"/>
                  <a:pathLst>
                    <a:path w="2038" h="1794" extrusionOk="0">
                      <a:moveTo>
                        <a:pt x="1642" y="0"/>
                      </a:moveTo>
                      <a:cubicBezTo>
                        <a:pt x="1520" y="0"/>
                        <a:pt x="1429" y="31"/>
                        <a:pt x="1338" y="92"/>
                      </a:cubicBezTo>
                      <a:lnTo>
                        <a:pt x="1" y="639"/>
                      </a:lnTo>
                      <a:lnTo>
                        <a:pt x="61" y="730"/>
                      </a:lnTo>
                      <a:cubicBezTo>
                        <a:pt x="153" y="973"/>
                        <a:pt x="274" y="1216"/>
                        <a:pt x="456" y="1429"/>
                      </a:cubicBezTo>
                      <a:cubicBezTo>
                        <a:pt x="608" y="1642"/>
                        <a:pt x="852" y="1763"/>
                        <a:pt x="1125" y="1794"/>
                      </a:cubicBezTo>
                      <a:cubicBezTo>
                        <a:pt x="1399" y="1794"/>
                        <a:pt x="1672" y="1672"/>
                        <a:pt x="1824" y="1429"/>
                      </a:cubicBezTo>
                      <a:cubicBezTo>
                        <a:pt x="1976" y="1186"/>
                        <a:pt x="2037" y="882"/>
                        <a:pt x="2007" y="608"/>
                      </a:cubicBezTo>
                      <a:cubicBezTo>
                        <a:pt x="2007" y="335"/>
                        <a:pt x="1885" y="31"/>
                        <a:pt x="164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a:off x="2418057" y="1887583"/>
                  <a:ext cx="63100" cy="52025"/>
                </a:xfrm>
                <a:custGeom>
                  <a:avLst/>
                  <a:gdLst/>
                  <a:ahLst/>
                  <a:cxnLst/>
                  <a:rect l="l" t="t" r="r" b="b"/>
                  <a:pathLst>
                    <a:path w="2524" h="2081" extrusionOk="0">
                      <a:moveTo>
                        <a:pt x="1977" y="1"/>
                      </a:moveTo>
                      <a:cubicBezTo>
                        <a:pt x="1946" y="1"/>
                        <a:pt x="1916" y="9"/>
                        <a:pt x="1886" y="24"/>
                      </a:cubicBezTo>
                      <a:cubicBezTo>
                        <a:pt x="1764" y="54"/>
                        <a:pt x="1703" y="85"/>
                        <a:pt x="1642" y="115"/>
                      </a:cubicBezTo>
                      <a:lnTo>
                        <a:pt x="1430" y="206"/>
                      </a:lnTo>
                      <a:cubicBezTo>
                        <a:pt x="1126" y="358"/>
                        <a:pt x="882" y="449"/>
                        <a:pt x="670" y="571"/>
                      </a:cubicBezTo>
                      <a:cubicBezTo>
                        <a:pt x="427" y="662"/>
                        <a:pt x="183" y="784"/>
                        <a:pt x="1" y="936"/>
                      </a:cubicBezTo>
                      <a:cubicBezTo>
                        <a:pt x="244" y="905"/>
                        <a:pt x="487" y="844"/>
                        <a:pt x="730" y="723"/>
                      </a:cubicBezTo>
                      <a:cubicBezTo>
                        <a:pt x="943" y="632"/>
                        <a:pt x="1186" y="541"/>
                        <a:pt x="1490" y="419"/>
                      </a:cubicBezTo>
                      <a:lnTo>
                        <a:pt x="1703" y="328"/>
                      </a:lnTo>
                      <a:cubicBezTo>
                        <a:pt x="1764" y="297"/>
                        <a:pt x="1855" y="267"/>
                        <a:pt x="1916" y="237"/>
                      </a:cubicBezTo>
                      <a:cubicBezTo>
                        <a:pt x="1977" y="237"/>
                        <a:pt x="1977" y="237"/>
                        <a:pt x="2007" y="267"/>
                      </a:cubicBezTo>
                      <a:cubicBezTo>
                        <a:pt x="2068" y="328"/>
                        <a:pt x="2098" y="419"/>
                        <a:pt x="2129" y="480"/>
                      </a:cubicBezTo>
                      <a:cubicBezTo>
                        <a:pt x="2250" y="753"/>
                        <a:pt x="2250" y="1088"/>
                        <a:pt x="2129" y="1361"/>
                      </a:cubicBezTo>
                      <a:cubicBezTo>
                        <a:pt x="2038" y="1574"/>
                        <a:pt x="1825" y="1756"/>
                        <a:pt x="1612" y="1848"/>
                      </a:cubicBezTo>
                      <a:cubicBezTo>
                        <a:pt x="1430" y="1916"/>
                        <a:pt x="1247" y="1950"/>
                        <a:pt x="1065" y="1950"/>
                      </a:cubicBezTo>
                      <a:cubicBezTo>
                        <a:pt x="1004" y="1950"/>
                        <a:pt x="943" y="1946"/>
                        <a:pt x="882" y="1939"/>
                      </a:cubicBezTo>
                      <a:lnTo>
                        <a:pt x="882" y="1939"/>
                      </a:lnTo>
                      <a:cubicBezTo>
                        <a:pt x="882" y="1969"/>
                        <a:pt x="943" y="1999"/>
                        <a:pt x="1095" y="2060"/>
                      </a:cubicBezTo>
                      <a:cubicBezTo>
                        <a:pt x="1171" y="2073"/>
                        <a:pt x="1252" y="2080"/>
                        <a:pt x="1333" y="2080"/>
                      </a:cubicBezTo>
                      <a:cubicBezTo>
                        <a:pt x="1449" y="2080"/>
                        <a:pt x="1566" y="2065"/>
                        <a:pt x="1673" y="2030"/>
                      </a:cubicBezTo>
                      <a:cubicBezTo>
                        <a:pt x="1977" y="1939"/>
                        <a:pt x="2220" y="1726"/>
                        <a:pt x="2341" y="1452"/>
                      </a:cubicBezTo>
                      <a:cubicBezTo>
                        <a:pt x="2524" y="1118"/>
                        <a:pt x="2524" y="723"/>
                        <a:pt x="2372" y="389"/>
                      </a:cubicBezTo>
                      <a:cubicBezTo>
                        <a:pt x="2341" y="297"/>
                        <a:pt x="2281" y="206"/>
                        <a:pt x="2220" y="115"/>
                      </a:cubicBezTo>
                      <a:cubicBezTo>
                        <a:pt x="2189" y="85"/>
                        <a:pt x="2129" y="24"/>
                        <a:pt x="2068" y="24"/>
                      </a:cubicBezTo>
                      <a:cubicBezTo>
                        <a:pt x="2038" y="9"/>
                        <a:pt x="2007" y="1"/>
                        <a:pt x="1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a:off x="2839057" y="2773033"/>
                  <a:ext cx="227225" cy="46025"/>
                </a:xfrm>
                <a:custGeom>
                  <a:avLst/>
                  <a:gdLst/>
                  <a:ahLst/>
                  <a:cxnLst/>
                  <a:rect l="l" t="t" r="r" b="b"/>
                  <a:pathLst>
                    <a:path w="9089" h="1841" extrusionOk="0">
                      <a:moveTo>
                        <a:pt x="5037" y="1"/>
                      </a:moveTo>
                      <a:cubicBezTo>
                        <a:pt x="4898" y="1"/>
                        <a:pt x="4759" y="6"/>
                        <a:pt x="4620" y="17"/>
                      </a:cubicBezTo>
                      <a:cubicBezTo>
                        <a:pt x="3435" y="108"/>
                        <a:pt x="2280" y="473"/>
                        <a:pt x="1246" y="1020"/>
                      </a:cubicBezTo>
                      <a:cubicBezTo>
                        <a:pt x="851" y="1232"/>
                        <a:pt x="517" y="1415"/>
                        <a:pt x="304" y="1536"/>
                      </a:cubicBezTo>
                      <a:cubicBezTo>
                        <a:pt x="183" y="1628"/>
                        <a:pt x="91" y="1688"/>
                        <a:pt x="0" y="1780"/>
                      </a:cubicBezTo>
                      <a:cubicBezTo>
                        <a:pt x="0" y="1781"/>
                        <a:pt x="1" y="1782"/>
                        <a:pt x="4" y="1782"/>
                      </a:cubicBezTo>
                      <a:cubicBezTo>
                        <a:pt x="50" y="1782"/>
                        <a:pt x="528" y="1516"/>
                        <a:pt x="1307" y="1141"/>
                      </a:cubicBezTo>
                      <a:cubicBezTo>
                        <a:pt x="2341" y="625"/>
                        <a:pt x="3465" y="290"/>
                        <a:pt x="4620" y="199"/>
                      </a:cubicBezTo>
                      <a:cubicBezTo>
                        <a:pt x="4770" y="187"/>
                        <a:pt x="4919" y="182"/>
                        <a:pt x="5068" y="182"/>
                      </a:cubicBezTo>
                      <a:cubicBezTo>
                        <a:pt x="6095" y="182"/>
                        <a:pt x="7088" y="454"/>
                        <a:pt x="7964" y="959"/>
                      </a:cubicBezTo>
                      <a:cubicBezTo>
                        <a:pt x="8359" y="1232"/>
                        <a:pt x="8754" y="1506"/>
                        <a:pt x="9089" y="1840"/>
                      </a:cubicBezTo>
                      <a:cubicBezTo>
                        <a:pt x="9028" y="1719"/>
                        <a:pt x="8967" y="1628"/>
                        <a:pt x="8876" y="1536"/>
                      </a:cubicBezTo>
                      <a:cubicBezTo>
                        <a:pt x="8633" y="1263"/>
                        <a:pt x="8329" y="1020"/>
                        <a:pt x="8025" y="837"/>
                      </a:cubicBezTo>
                      <a:cubicBezTo>
                        <a:pt x="7139" y="300"/>
                        <a:pt x="6087" y="1"/>
                        <a:pt x="5037" y="1"/>
                      </a:cubicBezTo>
                      <a:close/>
                    </a:path>
                  </a:pathLst>
                </a:custGeom>
                <a:solidFill>
                  <a:srgbClr val="BABD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p:cNvSpPr/>
                <p:nvPr/>
              </p:nvSpPr>
              <p:spPr>
                <a:xfrm>
                  <a:off x="1609532" y="3156408"/>
                  <a:ext cx="1196875" cy="484075"/>
                </a:xfrm>
                <a:custGeom>
                  <a:avLst/>
                  <a:gdLst/>
                  <a:ahLst/>
                  <a:cxnLst/>
                  <a:rect l="l" t="t" r="r" b="b"/>
                  <a:pathLst>
                    <a:path w="47875" h="19363" extrusionOk="0">
                      <a:moveTo>
                        <a:pt x="47874" y="1"/>
                      </a:moveTo>
                      <a:lnTo>
                        <a:pt x="9758" y="427"/>
                      </a:lnTo>
                      <a:cubicBezTo>
                        <a:pt x="8573" y="427"/>
                        <a:pt x="7600" y="1430"/>
                        <a:pt x="7630" y="2615"/>
                      </a:cubicBezTo>
                      <a:lnTo>
                        <a:pt x="7843" y="10822"/>
                      </a:lnTo>
                      <a:lnTo>
                        <a:pt x="4104" y="10943"/>
                      </a:lnTo>
                      <a:cubicBezTo>
                        <a:pt x="1825" y="11004"/>
                        <a:pt x="1" y="12889"/>
                        <a:pt x="31" y="15199"/>
                      </a:cubicBezTo>
                      <a:cubicBezTo>
                        <a:pt x="62" y="17509"/>
                        <a:pt x="1946" y="19363"/>
                        <a:pt x="4256" y="19363"/>
                      </a:cubicBezTo>
                      <a:lnTo>
                        <a:pt x="47388" y="19211"/>
                      </a:lnTo>
                      <a:lnTo>
                        <a:pt x="47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5"/>
                <p:cNvSpPr/>
                <p:nvPr/>
              </p:nvSpPr>
              <p:spPr>
                <a:xfrm>
                  <a:off x="2345882" y="3502933"/>
                  <a:ext cx="69175" cy="634525"/>
                </a:xfrm>
                <a:custGeom>
                  <a:avLst/>
                  <a:gdLst/>
                  <a:ahLst/>
                  <a:cxnLst/>
                  <a:rect l="l" t="t" r="r" b="b"/>
                  <a:pathLst>
                    <a:path w="2767" h="25381" extrusionOk="0">
                      <a:moveTo>
                        <a:pt x="0" y="0"/>
                      </a:moveTo>
                      <a:lnTo>
                        <a:pt x="244" y="25381"/>
                      </a:lnTo>
                      <a:lnTo>
                        <a:pt x="2766" y="25381"/>
                      </a:lnTo>
                      <a:lnTo>
                        <a:pt x="25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5"/>
                <p:cNvSpPr/>
                <p:nvPr/>
              </p:nvSpPr>
              <p:spPr>
                <a:xfrm>
                  <a:off x="1514557" y="4085008"/>
                  <a:ext cx="895950" cy="63100"/>
                </a:xfrm>
                <a:custGeom>
                  <a:avLst/>
                  <a:gdLst/>
                  <a:ahLst/>
                  <a:cxnLst/>
                  <a:rect l="l" t="t" r="r" b="b"/>
                  <a:pathLst>
                    <a:path w="35838" h="2524" extrusionOk="0">
                      <a:moveTo>
                        <a:pt x="35837" y="0"/>
                      </a:moveTo>
                      <a:lnTo>
                        <a:pt x="1" y="396"/>
                      </a:lnTo>
                      <a:lnTo>
                        <a:pt x="31" y="2523"/>
                      </a:lnTo>
                      <a:lnTo>
                        <a:pt x="35837" y="2128"/>
                      </a:lnTo>
                      <a:lnTo>
                        <a:pt x="358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45"/>
                <p:cNvGrpSpPr/>
                <p:nvPr/>
              </p:nvGrpSpPr>
              <p:grpSpPr>
                <a:xfrm>
                  <a:off x="1724382" y="3311433"/>
                  <a:ext cx="1201750" cy="1196100"/>
                  <a:chOff x="1876782" y="3311433"/>
                  <a:chExt cx="1201750" cy="1196100"/>
                </a:xfrm>
              </p:grpSpPr>
              <p:sp>
                <p:nvSpPr>
                  <p:cNvPr id="1323" name="Google Shape;1323;p45"/>
                  <p:cNvSpPr/>
                  <p:nvPr/>
                </p:nvSpPr>
                <p:spPr>
                  <a:xfrm>
                    <a:off x="1876782" y="3311433"/>
                    <a:ext cx="1201750" cy="1196100"/>
                  </a:xfrm>
                  <a:custGeom>
                    <a:avLst/>
                    <a:gdLst/>
                    <a:ahLst/>
                    <a:cxnLst/>
                    <a:rect l="l" t="t" r="r" b="b"/>
                    <a:pathLst>
                      <a:path w="48070" h="47844" extrusionOk="0">
                        <a:moveTo>
                          <a:pt x="24222" y="1"/>
                        </a:moveTo>
                        <a:cubicBezTo>
                          <a:pt x="22326" y="1"/>
                          <a:pt x="20481" y="222"/>
                          <a:pt x="18712" y="640"/>
                        </a:cubicBezTo>
                        <a:lnTo>
                          <a:pt x="18712" y="640"/>
                        </a:lnTo>
                        <a:cubicBezTo>
                          <a:pt x="20350" y="273"/>
                          <a:pt x="22051" y="74"/>
                          <a:pt x="23797" y="61"/>
                        </a:cubicBezTo>
                        <a:lnTo>
                          <a:pt x="24070" y="61"/>
                        </a:lnTo>
                        <a:cubicBezTo>
                          <a:pt x="37262" y="153"/>
                          <a:pt x="47900" y="10882"/>
                          <a:pt x="47840" y="24044"/>
                        </a:cubicBezTo>
                        <a:cubicBezTo>
                          <a:pt x="47823" y="31113"/>
                          <a:pt x="44729" y="37454"/>
                          <a:pt x="39829" y="41810"/>
                        </a:cubicBezTo>
                        <a:lnTo>
                          <a:pt x="39829" y="41810"/>
                        </a:lnTo>
                        <a:cubicBezTo>
                          <a:pt x="44882" y="37428"/>
                          <a:pt x="48069" y="30956"/>
                          <a:pt x="48052" y="23740"/>
                        </a:cubicBezTo>
                        <a:cubicBezTo>
                          <a:pt x="48022" y="10609"/>
                          <a:pt x="37353" y="1"/>
                          <a:pt x="24222" y="1"/>
                        </a:cubicBezTo>
                        <a:close/>
                        <a:moveTo>
                          <a:pt x="18712" y="640"/>
                        </a:moveTo>
                        <a:cubicBezTo>
                          <a:pt x="8001" y="3041"/>
                          <a:pt x="1" y="12628"/>
                          <a:pt x="27" y="24044"/>
                        </a:cubicBezTo>
                        <a:cubicBezTo>
                          <a:pt x="58" y="37205"/>
                          <a:pt x="10757" y="47843"/>
                          <a:pt x="23949" y="47843"/>
                        </a:cubicBezTo>
                        <a:cubicBezTo>
                          <a:pt x="30041" y="47843"/>
                          <a:pt x="35605" y="45564"/>
                          <a:pt x="39829" y="41810"/>
                        </a:cubicBezTo>
                        <a:lnTo>
                          <a:pt x="39829" y="41810"/>
                        </a:lnTo>
                        <a:cubicBezTo>
                          <a:pt x="35686" y="45402"/>
                          <a:pt x="30289" y="47589"/>
                          <a:pt x="24374" y="47631"/>
                        </a:cubicBezTo>
                        <a:lnTo>
                          <a:pt x="24070" y="47631"/>
                        </a:lnTo>
                        <a:cubicBezTo>
                          <a:pt x="10939" y="47539"/>
                          <a:pt x="331" y="36871"/>
                          <a:pt x="392" y="23740"/>
                        </a:cubicBezTo>
                        <a:cubicBezTo>
                          <a:pt x="418" y="12505"/>
                          <a:pt x="8232" y="3117"/>
                          <a:pt x="18712"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5"/>
                  <p:cNvSpPr/>
                  <p:nvPr/>
                </p:nvSpPr>
                <p:spPr>
                  <a:xfrm>
                    <a:off x="1882757" y="3907958"/>
                    <a:ext cx="592750" cy="6850"/>
                  </a:xfrm>
                  <a:custGeom>
                    <a:avLst/>
                    <a:gdLst/>
                    <a:ahLst/>
                    <a:cxnLst/>
                    <a:rect l="l" t="t" r="r" b="b"/>
                    <a:pathLst>
                      <a:path w="23710" h="274" extrusionOk="0">
                        <a:moveTo>
                          <a:pt x="23709" y="0"/>
                        </a:moveTo>
                        <a:lnTo>
                          <a:pt x="23709" y="0"/>
                        </a:lnTo>
                        <a:cubicBezTo>
                          <a:pt x="23693" y="0"/>
                          <a:pt x="18380" y="61"/>
                          <a:pt x="11855" y="122"/>
                        </a:cubicBezTo>
                        <a:cubicBezTo>
                          <a:pt x="5290" y="213"/>
                          <a:pt x="1" y="274"/>
                          <a:pt x="1" y="274"/>
                        </a:cubicBezTo>
                        <a:cubicBezTo>
                          <a:pt x="1" y="274"/>
                          <a:pt x="5320" y="213"/>
                          <a:pt x="11855" y="152"/>
                        </a:cubicBezTo>
                        <a:cubicBezTo>
                          <a:pt x="18380" y="61"/>
                          <a:pt x="23693" y="0"/>
                          <a:pt x="237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5"/>
                  <p:cNvSpPr/>
                  <p:nvPr/>
                </p:nvSpPr>
                <p:spPr>
                  <a:xfrm>
                    <a:off x="1891882" y="3908708"/>
                    <a:ext cx="583625" cy="103375"/>
                  </a:xfrm>
                  <a:custGeom>
                    <a:avLst/>
                    <a:gdLst/>
                    <a:ahLst/>
                    <a:cxnLst/>
                    <a:rect l="l" t="t" r="r" b="b"/>
                    <a:pathLst>
                      <a:path w="23345" h="4135" extrusionOk="0">
                        <a:moveTo>
                          <a:pt x="23345" y="1"/>
                        </a:moveTo>
                        <a:lnTo>
                          <a:pt x="11673" y="2068"/>
                        </a:lnTo>
                        <a:cubicBezTo>
                          <a:pt x="5229" y="3192"/>
                          <a:pt x="1" y="4134"/>
                          <a:pt x="1" y="4134"/>
                        </a:cubicBezTo>
                        <a:cubicBezTo>
                          <a:pt x="1" y="4134"/>
                          <a:pt x="5229" y="3223"/>
                          <a:pt x="11673" y="2098"/>
                        </a:cubicBezTo>
                        <a:cubicBezTo>
                          <a:pt x="18116" y="943"/>
                          <a:pt x="23345" y="31"/>
                          <a:pt x="23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5"/>
                  <p:cNvSpPr/>
                  <p:nvPr/>
                </p:nvSpPr>
                <p:spPr>
                  <a:xfrm>
                    <a:off x="1916957" y="3909483"/>
                    <a:ext cx="558550" cy="196825"/>
                  </a:xfrm>
                  <a:custGeom>
                    <a:avLst/>
                    <a:gdLst/>
                    <a:ahLst/>
                    <a:cxnLst/>
                    <a:rect l="l" t="t" r="r" b="b"/>
                    <a:pathLst>
                      <a:path w="22342" h="7873" extrusionOk="0">
                        <a:moveTo>
                          <a:pt x="22342" y="0"/>
                        </a:moveTo>
                        <a:lnTo>
                          <a:pt x="22342" y="0"/>
                        </a:lnTo>
                        <a:cubicBezTo>
                          <a:pt x="22338" y="1"/>
                          <a:pt x="17324" y="1764"/>
                          <a:pt x="11156" y="3951"/>
                        </a:cubicBezTo>
                        <a:lnTo>
                          <a:pt x="22342" y="0"/>
                        </a:lnTo>
                        <a:close/>
                        <a:moveTo>
                          <a:pt x="11156" y="3951"/>
                        </a:moveTo>
                        <a:cubicBezTo>
                          <a:pt x="4986" y="6110"/>
                          <a:pt x="1" y="7872"/>
                          <a:pt x="1" y="7872"/>
                        </a:cubicBezTo>
                        <a:lnTo>
                          <a:pt x="11156" y="395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5"/>
                  <p:cNvSpPr/>
                  <p:nvPr/>
                </p:nvSpPr>
                <p:spPr>
                  <a:xfrm>
                    <a:off x="1957232" y="3909483"/>
                    <a:ext cx="518275" cy="286500"/>
                  </a:xfrm>
                  <a:custGeom>
                    <a:avLst/>
                    <a:gdLst/>
                    <a:ahLst/>
                    <a:cxnLst/>
                    <a:rect l="l" t="t" r="r" b="b"/>
                    <a:pathLst>
                      <a:path w="20731" h="11460" extrusionOk="0">
                        <a:moveTo>
                          <a:pt x="20731" y="0"/>
                        </a:moveTo>
                        <a:cubicBezTo>
                          <a:pt x="20728" y="1"/>
                          <a:pt x="16079" y="2554"/>
                          <a:pt x="10366" y="5714"/>
                        </a:cubicBezTo>
                        <a:cubicBezTo>
                          <a:pt x="4621" y="8876"/>
                          <a:pt x="1" y="11459"/>
                          <a:pt x="1" y="11459"/>
                        </a:cubicBezTo>
                        <a:cubicBezTo>
                          <a:pt x="1" y="11459"/>
                          <a:pt x="4621" y="8906"/>
                          <a:pt x="10366" y="5745"/>
                        </a:cubicBezTo>
                        <a:cubicBezTo>
                          <a:pt x="16079" y="2584"/>
                          <a:pt x="20728" y="1"/>
                          <a:pt x="20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5"/>
                  <p:cNvSpPr/>
                  <p:nvPr/>
                </p:nvSpPr>
                <p:spPr>
                  <a:xfrm>
                    <a:off x="2010432" y="3910233"/>
                    <a:ext cx="465075" cy="367050"/>
                  </a:xfrm>
                  <a:custGeom>
                    <a:avLst/>
                    <a:gdLst/>
                    <a:ahLst/>
                    <a:cxnLst/>
                    <a:rect l="l" t="t" r="r" b="b"/>
                    <a:pathLst>
                      <a:path w="18603" h="14682" extrusionOk="0">
                        <a:moveTo>
                          <a:pt x="18603" y="0"/>
                        </a:moveTo>
                        <a:lnTo>
                          <a:pt x="18603" y="0"/>
                        </a:lnTo>
                        <a:cubicBezTo>
                          <a:pt x="18600" y="3"/>
                          <a:pt x="14437" y="3285"/>
                          <a:pt x="9301" y="7326"/>
                        </a:cubicBezTo>
                        <a:cubicBezTo>
                          <a:pt x="4195" y="11399"/>
                          <a:pt x="0" y="14681"/>
                          <a:pt x="31" y="14681"/>
                        </a:cubicBezTo>
                        <a:lnTo>
                          <a:pt x="9332" y="7356"/>
                        </a:lnTo>
                        <a:cubicBezTo>
                          <a:pt x="14467" y="3285"/>
                          <a:pt x="18600" y="3"/>
                          <a:pt x="18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5"/>
                  <p:cNvSpPr/>
                  <p:nvPr/>
                </p:nvSpPr>
                <p:spPr>
                  <a:xfrm>
                    <a:off x="2077307" y="3910983"/>
                    <a:ext cx="398950" cy="436975"/>
                  </a:xfrm>
                  <a:custGeom>
                    <a:avLst/>
                    <a:gdLst/>
                    <a:ahLst/>
                    <a:cxnLst/>
                    <a:rect l="l" t="t" r="r" b="b"/>
                    <a:pathLst>
                      <a:path w="15958" h="17479" extrusionOk="0">
                        <a:moveTo>
                          <a:pt x="15958" y="1"/>
                        </a:moveTo>
                        <a:lnTo>
                          <a:pt x="15958" y="1"/>
                        </a:lnTo>
                        <a:cubicBezTo>
                          <a:pt x="15955" y="3"/>
                          <a:pt x="12370" y="3923"/>
                          <a:pt x="7994" y="8755"/>
                        </a:cubicBezTo>
                        <a:cubicBezTo>
                          <a:pt x="12400" y="3923"/>
                          <a:pt x="15956" y="3"/>
                          <a:pt x="15958" y="1"/>
                        </a:cubicBezTo>
                        <a:close/>
                        <a:moveTo>
                          <a:pt x="7994" y="8755"/>
                        </a:moveTo>
                        <a:cubicBezTo>
                          <a:pt x="3587" y="13557"/>
                          <a:pt x="0" y="17478"/>
                          <a:pt x="0" y="17478"/>
                        </a:cubicBezTo>
                        <a:cubicBezTo>
                          <a:pt x="0" y="17478"/>
                          <a:pt x="3587" y="13588"/>
                          <a:pt x="7994" y="87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5"/>
                  <p:cNvSpPr/>
                  <p:nvPr/>
                </p:nvSpPr>
                <p:spPr>
                  <a:xfrm>
                    <a:off x="2154807" y="3910983"/>
                    <a:ext cx="322975" cy="497000"/>
                  </a:xfrm>
                  <a:custGeom>
                    <a:avLst/>
                    <a:gdLst/>
                    <a:ahLst/>
                    <a:cxnLst/>
                    <a:rect l="l" t="t" r="r" b="b"/>
                    <a:pathLst>
                      <a:path w="12919" h="19880" extrusionOk="0">
                        <a:moveTo>
                          <a:pt x="12919" y="1"/>
                        </a:moveTo>
                        <a:lnTo>
                          <a:pt x="9191" y="5724"/>
                        </a:lnTo>
                        <a:lnTo>
                          <a:pt x="9191" y="5724"/>
                        </a:lnTo>
                        <a:cubicBezTo>
                          <a:pt x="11387" y="2358"/>
                          <a:pt x="12919" y="23"/>
                          <a:pt x="12919" y="1"/>
                        </a:cubicBezTo>
                        <a:close/>
                        <a:moveTo>
                          <a:pt x="9191" y="5724"/>
                        </a:moveTo>
                        <a:cubicBezTo>
                          <a:pt x="8356" y="7004"/>
                          <a:pt x="7424" y="8433"/>
                          <a:pt x="6444" y="9940"/>
                        </a:cubicBezTo>
                        <a:lnTo>
                          <a:pt x="9191" y="5724"/>
                        </a:lnTo>
                        <a:close/>
                        <a:moveTo>
                          <a:pt x="6444" y="9940"/>
                        </a:moveTo>
                        <a:cubicBezTo>
                          <a:pt x="2858" y="15442"/>
                          <a:pt x="1" y="19880"/>
                          <a:pt x="1" y="19880"/>
                        </a:cubicBezTo>
                        <a:cubicBezTo>
                          <a:pt x="1" y="19880"/>
                          <a:pt x="2888" y="15411"/>
                          <a:pt x="6444" y="99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5"/>
                  <p:cNvSpPr/>
                  <p:nvPr/>
                </p:nvSpPr>
                <p:spPr>
                  <a:xfrm>
                    <a:off x="2239907" y="3911758"/>
                    <a:ext cx="237875" cy="542575"/>
                  </a:xfrm>
                  <a:custGeom>
                    <a:avLst/>
                    <a:gdLst/>
                    <a:ahLst/>
                    <a:cxnLst/>
                    <a:rect l="l" t="t" r="r" b="b"/>
                    <a:pathLst>
                      <a:path w="9515" h="21703" extrusionOk="0">
                        <a:moveTo>
                          <a:pt x="9515" y="0"/>
                        </a:moveTo>
                        <a:cubicBezTo>
                          <a:pt x="9484" y="0"/>
                          <a:pt x="7357" y="4863"/>
                          <a:pt x="4743" y="10851"/>
                        </a:cubicBezTo>
                        <a:cubicBezTo>
                          <a:pt x="2129" y="16839"/>
                          <a:pt x="1" y="21703"/>
                          <a:pt x="1" y="21703"/>
                        </a:cubicBezTo>
                        <a:cubicBezTo>
                          <a:pt x="1" y="21703"/>
                          <a:pt x="2129" y="16839"/>
                          <a:pt x="4773" y="10851"/>
                        </a:cubicBezTo>
                        <a:cubicBezTo>
                          <a:pt x="7387" y="4863"/>
                          <a:pt x="9515" y="0"/>
                          <a:pt x="95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p:nvPr/>
                </p:nvSpPr>
                <p:spPr>
                  <a:xfrm>
                    <a:off x="2332632" y="3911758"/>
                    <a:ext cx="145150" cy="574500"/>
                  </a:xfrm>
                  <a:custGeom>
                    <a:avLst/>
                    <a:gdLst/>
                    <a:ahLst/>
                    <a:cxnLst/>
                    <a:rect l="l" t="t" r="r" b="b"/>
                    <a:pathLst>
                      <a:path w="5806" h="22980" extrusionOk="0">
                        <a:moveTo>
                          <a:pt x="5806" y="1"/>
                        </a:moveTo>
                        <a:lnTo>
                          <a:pt x="5806" y="1"/>
                        </a:lnTo>
                        <a:cubicBezTo>
                          <a:pt x="5787" y="72"/>
                          <a:pt x="4487" y="5182"/>
                          <a:pt x="2888" y="11490"/>
                        </a:cubicBezTo>
                        <a:cubicBezTo>
                          <a:pt x="1277" y="17812"/>
                          <a:pt x="0" y="22979"/>
                          <a:pt x="0" y="22979"/>
                        </a:cubicBezTo>
                        <a:cubicBezTo>
                          <a:pt x="0" y="22979"/>
                          <a:pt x="1307" y="17842"/>
                          <a:pt x="2918" y="11490"/>
                        </a:cubicBezTo>
                        <a:cubicBezTo>
                          <a:pt x="4488" y="5182"/>
                          <a:pt x="5787" y="72"/>
                          <a:pt x="5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5"/>
                  <p:cNvSpPr/>
                  <p:nvPr/>
                </p:nvSpPr>
                <p:spPr>
                  <a:xfrm>
                    <a:off x="2428382" y="3911758"/>
                    <a:ext cx="50175" cy="590450"/>
                  </a:xfrm>
                  <a:custGeom>
                    <a:avLst/>
                    <a:gdLst/>
                    <a:ahLst/>
                    <a:cxnLst/>
                    <a:rect l="l" t="t" r="r" b="b"/>
                    <a:pathLst>
                      <a:path w="2007" h="23618" extrusionOk="0">
                        <a:moveTo>
                          <a:pt x="2006" y="0"/>
                        </a:moveTo>
                        <a:cubicBezTo>
                          <a:pt x="1976" y="0"/>
                          <a:pt x="1550" y="5289"/>
                          <a:pt x="1003" y="11824"/>
                        </a:cubicBezTo>
                        <a:cubicBezTo>
                          <a:pt x="1550" y="5289"/>
                          <a:pt x="2006" y="0"/>
                          <a:pt x="2006" y="0"/>
                        </a:cubicBezTo>
                        <a:close/>
                        <a:moveTo>
                          <a:pt x="1003" y="11831"/>
                        </a:moveTo>
                        <a:cubicBezTo>
                          <a:pt x="456" y="18332"/>
                          <a:pt x="0" y="23618"/>
                          <a:pt x="30" y="23618"/>
                        </a:cubicBezTo>
                        <a:cubicBezTo>
                          <a:pt x="30" y="23618"/>
                          <a:pt x="456" y="18332"/>
                          <a:pt x="1003" y="118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5"/>
                  <p:cNvSpPr/>
                  <p:nvPr/>
                </p:nvSpPr>
                <p:spPr>
                  <a:xfrm>
                    <a:off x="2479282" y="3911758"/>
                    <a:ext cx="46375" cy="590450"/>
                  </a:xfrm>
                  <a:custGeom>
                    <a:avLst/>
                    <a:gdLst/>
                    <a:ahLst/>
                    <a:cxnLst/>
                    <a:rect l="l" t="t" r="r" b="b"/>
                    <a:pathLst>
                      <a:path w="1855" h="23618" extrusionOk="0">
                        <a:moveTo>
                          <a:pt x="1" y="0"/>
                        </a:moveTo>
                        <a:cubicBezTo>
                          <a:pt x="1" y="4"/>
                          <a:pt x="396" y="5291"/>
                          <a:pt x="912" y="11824"/>
                        </a:cubicBezTo>
                        <a:cubicBezTo>
                          <a:pt x="1429" y="18329"/>
                          <a:pt x="1855" y="23618"/>
                          <a:pt x="1855" y="23618"/>
                        </a:cubicBezTo>
                        <a:cubicBezTo>
                          <a:pt x="1855" y="23618"/>
                          <a:pt x="1460" y="18329"/>
                          <a:pt x="943" y="11824"/>
                        </a:cubicBezTo>
                        <a:cubicBezTo>
                          <a:pt x="426" y="5291"/>
                          <a:pt x="1" y="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5"/>
                  <p:cNvSpPr/>
                  <p:nvPr/>
                </p:nvSpPr>
                <p:spPr>
                  <a:xfrm>
                    <a:off x="2480032" y="3911758"/>
                    <a:ext cx="142125" cy="575250"/>
                  </a:xfrm>
                  <a:custGeom>
                    <a:avLst/>
                    <a:gdLst/>
                    <a:ahLst/>
                    <a:cxnLst/>
                    <a:rect l="l" t="t" r="r" b="b"/>
                    <a:pathLst>
                      <a:path w="5685" h="23010" extrusionOk="0">
                        <a:moveTo>
                          <a:pt x="1" y="0"/>
                        </a:moveTo>
                        <a:lnTo>
                          <a:pt x="1" y="0"/>
                        </a:lnTo>
                        <a:cubicBezTo>
                          <a:pt x="3" y="7"/>
                          <a:pt x="1279" y="5172"/>
                          <a:pt x="2828" y="11520"/>
                        </a:cubicBezTo>
                        <a:cubicBezTo>
                          <a:pt x="4408" y="17873"/>
                          <a:pt x="5685" y="23010"/>
                          <a:pt x="5685" y="23010"/>
                        </a:cubicBezTo>
                        <a:cubicBezTo>
                          <a:pt x="5685" y="23010"/>
                          <a:pt x="4408" y="17842"/>
                          <a:pt x="2858" y="11490"/>
                        </a:cubicBezTo>
                        <a:cubicBezTo>
                          <a:pt x="1279" y="5141"/>
                          <a:pt x="3" y="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5"/>
                  <p:cNvSpPr/>
                  <p:nvPr/>
                </p:nvSpPr>
                <p:spPr>
                  <a:xfrm>
                    <a:off x="2480032" y="3911758"/>
                    <a:ext cx="234850" cy="544100"/>
                  </a:xfrm>
                  <a:custGeom>
                    <a:avLst/>
                    <a:gdLst/>
                    <a:ahLst/>
                    <a:cxnLst/>
                    <a:rect l="l" t="t" r="r" b="b"/>
                    <a:pathLst>
                      <a:path w="9394" h="21764" extrusionOk="0">
                        <a:moveTo>
                          <a:pt x="1" y="0"/>
                        </a:moveTo>
                        <a:cubicBezTo>
                          <a:pt x="1" y="0"/>
                          <a:pt x="2098" y="4863"/>
                          <a:pt x="4712" y="10882"/>
                        </a:cubicBezTo>
                        <a:cubicBezTo>
                          <a:pt x="2129" y="4863"/>
                          <a:pt x="31" y="0"/>
                          <a:pt x="1" y="0"/>
                        </a:cubicBezTo>
                        <a:close/>
                        <a:moveTo>
                          <a:pt x="4712" y="10882"/>
                        </a:moveTo>
                        <a:lnTo>
                          <a:pt x="4712" y="10882"/>
                        </a:lnTo>
                        <a:cubicBezTo>
                          <a:pt x="7296" y="16900"/>
                          <a:pt x="9393" y="21763"/>
                          <a:pt x="9393" y="21763"/>
                        </a:cubicBezTo>
                        <a:cubicBezTo>
                          <a:pt x="9393" y="21763"/>
                          <a:pt x="7296" y="16870"/>
                          <a:pt x="4712" y="108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5"/>
                  <p:cNvSpPr/>
                  <p:nvPr/>
                </p:nvSpPr>
                <p:spPr>
                  <a:xfrm>
                    <a:off x="2480807" y="3910983"/>
                    <a:ext cx="320700" cy="498525"/>
                  </a:xfrm>
                  <a:custGeom>
                    <a:avLst/>
                    <a:gdLst/>
                    <a:ahLst/>
                    <a:cxnLst/>
                    <a:rect l="l" t="t" r="r" b="b"/>
                    <a:pathLst>
                      <a:path w="12828" h="19941" extrusionOk="0">
                        <a:moveTo>
                          <a:pt x="0" y="1"/>
                        </a:moveTo>
                        <a:lnTo>
                          <a:pt x="0" y="1"/>
                        </a:lnTo>
                        <a:cubicBezTo>
                          <a:pt x="0" y="31"/>
                          <a:pt x="2857" y="4469"/>
                          <a:pt x="6414" y="9971"/>
                        </a:cubicBezTo>
                        <a:cubicBezTo>
                          <a:pt x="2888" y="4469"/>
                          <a:pt x="1" y="1"/>
                          <a:pt x="0" y="1"/>
                        </a:cubicBezTo>
                        <a:close/>
                        <a:moveTo>
                          <a:pt x="6414" y="9971"/>
                        </a:moveTo>
                        <a:cubicBezTo>
                          <a:pt x="9940" y="15472"/>
                          <a:pt x="12827" y="19940"/>
                          <a:pt x="12827" y="19940"/>
                        </a:cubicBezTo>
                        <a:cubicBezTo>
                          <a:pt x="12827" y="19940"/>
                          <a:pt x="9970" y="15472"/>
                          <a:pt x="6414" y="99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5"/>
                  <p:cNvSpPr/>
                  <p:nvPr/>
                </p:nvSpPr>
                <p:spPr>
                  <a:xfrm>
                    <a:off x="2481557" y="3910983"/>
                    <a:ext cx="397450" cy="439250"/>
                  </a:xfrm>
                  <a:custGeom>
                    <a:avLst/>
                    <a:gdLst/>
                    <a:ahLst/>
                    <a:cxnLst/>
                    <a:rect l="l" t="t" r="r" b="b"/>
                    <a:pathLst>
                      <a:path w="15898" h="17570" extrusionOk="0">
                        <a:moveTo>
                          <a:pt x="1" y="1"/>
                        </a:moveTo>
                        <a:lnTo>
                          <a:pt x="1" y="1"/>
                        </a:lnTo>
                        <a:cubicBezTo>
                          <a:pt x="3" y="4"/>
                          <a:pt x="3559" y="3954"/>
                          <a:pt x="7934" y="8785"/>
                        </a:cubicBezTo>
                        <a:cubicBezTo>
                          <a:pt x="3559" y="3924"/>
                          <a:pt x="3" y="4"/>
                          <a:pt x="1" y="1"/>
                        </a:cubicBezTo>
                        <a:close/>
                        <a:moveTo>
                          <a:pt x="7934" y="8785"/>
                        </a:moveTo>
                        <a:cubicBezTo>
                          <a:pt x="12311" y="13648"/>
                          <a:pt x="15867" y="17569"/>
                          <a:pt x="15898" y="17569"/>
                        </a:cubicBezTo>
                        <a:cubicBezTo>
                          <a:pt x="15898" y="17569"/>
                          <a:pt x="12341" y="13648"/>
                          <a:pt x="7934" y="87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a:off x="2481557" y="3910233"/>
                    <a:ext cx="463575" cy="369325"/>
                  </a:xfrm>
                  <a:custGeom>
                    <a:avLst/>
                    <a:gdLst/>
                    <a:ahLst/>
                    <a:cxnLst/>
                    <a:rect l="l" t="t" r="r" b="b"/>
                    <a:pathLst>
                      <a:path w="18543" h="14773" extrusionOk="0">
                        <a:moveTo>
                          <a:pt x="31" y="0"/>
                        </a:moveTo>
                        <a:cubicBezTo>
                          <a:pt x="1" y="0"/>
                          <a:pt x="4165" y="3314"/>
                          <a:pt x="9271" y="7387"/>
                        </a:cubicBezTo>
                        <a:cubicBezTo>
                          <a:pt x="11733" y="9339"/>
                          <a:pt x="13965" y="11116"/>
                          <a:pt x="15622" y="12438"/>
                        </a:cubicBezTo>
                        <a:lnTo>
                          <a:pt x="15622" y="12438"/>
                        </a:lnTo>
                        <a:lnTo>
                          <a:pt x="9302" y="7387"/>
                        </a:lnTo>
                        <a:cubicBezTo>
                          <a:pt x="4165" y="3314"/>
                          <a:pt x="31" y="0"/>
                          <a:pt x="31" y="0"/>
                        </a:cubicBezTo>
                        <a:close/>
                        <a:moveTo>
                          <a:pt x="15622" y="12438"/>
                        </a:moveTo>
                        <a:lnTo>
                          <a:pt x="18542" y="14773"/>
                        </a:lnTo>
                        <a:cubicBezTo>
                          <a:pt x="18542" y="14773"/>
                          <a:pt x="17421" y="13874"/>
                          <a:pt x="15622" y="124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a:off x="2482332" y="3910233"/>
                    <a:ext cx="517500" cy="288775"/>
                  </a:xfrm>
                  <a:custGeom>
                    <a:avLst/>
                    <a:gdLst/>
                    <a:ahLst/>
                    <a:cxnLst/>
                    <a:rect l="l" t="t" r="r" b="b"/>
                    <a:pathLst>
                      <a:path w="20700" h="11551" extrusionOk="0">
                        <a:moveTo>
                          <a:pt x="1" y="0"/>
                        </a:moveTo>
                        <a:cubicBezTo>
                          <a:pt x="0" y="0"/>
                          <a:pt x="0" y="0"/>
                          <a:pt x="0" y="0"/>
                        </a:cubicBezTo>
                        <a:cubicBezTo>
                          <a:pt x="0" y="0"/>
                          <a:pt x="4620" y="2584"/>
                          <a:pt x="10335" y="5776"/>
                        </a:cubicBezTo>
                        <a:cubicBezTo>
                          <a:pt x="16049" y="8967"/>
                          <a:pt x="20700" y="11551"/>
                          <a:pt x="20700" y="11551"/>
                        </a:cubicBezTo>
                        <a:lnTo>
                          <a:pt x="10365" y="5745"/>
                        </a:lnTo>
                        <a:cubicBezTo>
                          <a:pt x="4684" y="2572"/>
                          <a:pt x="5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a:off x="2483082" y="3909483"/>
                    <a:ext cx="557025" cy="200625"/>
                  </a:xfrm>
                  <a:custGeom>
                    <a:avLst/>
                    <a:gdLst/>
                    <a:ahLst/>
                    <a:cxnLst/>
                    <a:rect l="l" t="t" r="r" b="b"/>
                    <a:pathLst>
                      <a:path w="22281" h="8025" extrusionOk="0">
                        <a:moveTo>
                          <a:pt x="11125" y="4012"/>
                        </a:moveTo>
                        <a:cubicBezTo>
                          <a:pt x="4985" y="1793"/>
                          <a:pt x="0" y="0"/>
                          <a:pt x="0" y="0"/>
                        </a:cubicBezTo>
                        <a:cubicBezTo>
                          <a:pt x="0" y="0"/>
                          <a:pt x="4985" y="1793"/>
                          <a:pt x="11125" y="4012"/>
                        </a:cubicBezTo>
                        <a:cubicBezTo>
                          <a:pt x="17296" y="6231"/>
                          <a:pt x="22281" y="8024"/>
                          <a:pt x="22281" y="8024"/>
                        </a:cubicBezTo>
                        <a:cubicBezTo>
                          <a:pt x="22281" y="8024"/>
                          <a:pt x="17296" y="6231"/>
                          <a:pt x="11125" y="40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a:off x="2483082" y="3909483"/>
                    <a:ext cx="582100" cy="105625"/>
                  </a:xfrm>
                  <a:custGeom>
                    <a:avLst/>
                    <a:gdLst/>
                    <a:ahLst/>
                    <a:cxnLst/>
                    <a:rect l="l" t="t" r="r" b="b"/>
                    <a:pathLst>
                      <a:path w="23284" h="4225" extrusionOk="0">
                        <a:moveTo>
                          <a:pt x="0" y="0"/>
                        </a:moveTo>
                        <a:lnTo>
                          <a:pt x="11642" y="2128"/>
                        </a:lnTo>
                        <a:cubicBezTo>
                          <a:pt x="18086" y="3283"/>
                          <a:pt x="23284" y="4225"/>
                          <a:pt x="23284" y="4225"/>
                        </a:cubicBezTo>
                        <a:cubicBezTo>
                          <a:pt x="23284" y="4225"/>
                          <a:pt x="18086" y="3283"/>
                          <a:pt x="11642" y="2097"/>
                        </a:cubicBezTo>
                        <a:cubicBezTo>
                          <a:pt x="5200" y="943"/>
                          <a:pt x="3" y="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a:off x="2483082" y="3908708"/>
                    <a:ext cx="591975" cy="9900"/>
                  </a:xfrm>
                  <a:custGeom>
                    <a:avLst/>
                    <a:gdLst/>
                    <a:ahLst/>
                    <a:cxnLst/>
                    <a:rect l="l" t="t" r="r" b="b"/>
                    <a:pathLst>
                      <a:path w="23679" h="396" extrusionOk="0">
                        <a:moveTo>
                          <a:pt x="0" y="1"/>
                        </a:moveTo>
                        <a:lnTo>
                          <a:pt x="11855" y="213"/>
                        </a:lnTo>
                        <a:lnTo>
                          <a:pt x="23679" y="396"/>
                        </a:lnTo>
                        <a:cubicBezTo>
                          <a:pt x="23679" y="396"/>
                          <a:pt x="18390" y="305"/>
                          <a:pt x="11855" y="183"/>
                        </a:cubicBezTo>
                        <a:cubicBezTo>
                          <a:pt x="5290" y="61"/>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a:off x="2483082" y="3821333"/>
                    <a:ext cx="585900" cy="85875"/>
                  </a:xfrm>
                  <a:custGeom>
                    <a:avLst/>
                    <a:gdLst/>
                    <a:ahLst/>
                    <a:cxnLst/>
                    <a:rect l="l" t="t" r="r" b="b"/>
                    <a:pathLst>
                      <a:path w="23436" h="3435" extrusionOk="0">
                        <a:moveTo>
                          <a:pt x="23436" y="0"/>
                        </a:moveTo>
                        <a:cubicBezTo>
                          <a:pt x="23434" y="0"/>
                          <a:pt x="18176" y="760"/>
                          <a:pt x="11703" y="1702"/>
                        </a:cubicBezTo>
                        <a:cubicBezTo>
                          <a:pt x="5229" y="2675"/>
                          <a:pt x="0" y="3435"/>
                          <a:pt x="0" y="3435"/>
                        </a:cubicBezTo>
                        <a:cubicBezTo>
                          <a:pt x="0" y="3435"/>
                          <a:pt x="5229" y="2675"/>
                          <a:pt x="11703" y="1733"/>
                        </a:cubicBezTo>
                        <a:cubicBezTo>
                          <a:pt x="18176" y="791"/>
                          <a:pt x="23434" y="0"/>
                          <a:pt x="2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2483082" y="3726333"/>
                    <a:ext cx="564625" cy="180875"/>
                  </a:xfrm>
                  <a:custGeom>
                    <a:avLst/>
                    <a:gdLst/>
                    <a:ahLst/>
                    <a:cxnLst/>
                    <a:rect l="l" t="t" r="r" b="b"/>
                    <a:pathLst>
                      <a:path w="22585" h="7235" extrusionOk="0">
                        <a:moveTo>
                          <a:pt x="22584" y="1"/>
                        </a:moveTo>
                        <a:lnTo>
                          <a:pt x="22584" y="1"/>
                        </a:lnTo>
                        <a:cubicBezTo>
                          <a:pt x="22533" y="17"/>
                          <a:pt x="17477" y="1622"/>
                          <a:pt x="11277" y="3587"/>
                        </a:cubicBezTo>
                        <a:lnTo>
                          <a:pt x="0" y="7235"/>
                        </a:lnTo>
                        <a:cubicBezTo>
                          <a:pt x="0" y="7235"/>
                          <a:pt x="5046" y="5624"/>
                          <a:pt x="11277" y="3618"/>
                        </a:cubicBezTo>
                        <a:cubicBezTo>
                          <a:pt x="17477" y="1622"/>
                          <a:pt x="22533" y="17"/>
                          <a:pt x="22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2482332" y="3635908"/>
                    <a:ext cx="527375" cy="270550"/>
                  </a:xfrm>
                  <a:custGeom>
                    <a:avLst/>
                    <a:gdLst/>
                    <a:ahLst/>
                    <a:cxnLst/>
                    <a:rect l="l" t="t" r="r" b="b"/>
                    <a:pathLst>
                      <a:path w="21095" h="10822" extrusionOk="0">
                        <a:moveTo>
                          <a:pt x="21095" y="1"/>
                        </a:moveTo>
                        <a:cubicBezTo>
                          <a:pt x="21093" y="2"/>
                          <a:pt x="16352" y="2403"/>
                          <a:pt x="10547" y="5411"/>
                        </a:cubicBezTo>
                        <a:cubicBezTo>
                          <a:pt x="16382" y="2433"/>
                          <a:pt x="21093" y="2"/>
                          <a:pt x="21095" y="1"/>
                        </a:cubicBezTo>
                        <a:close/>
                        <a:moveTo>
                          <a:pt x="10547" y="5411"/>
                        </a:moveTo>
                        <a:cubicBezTo>
                          <a:pt x="4711" y="8390"/>
                          <a:pt x="0" y="10821"/>
                          <a:pt x="0" y="10821"/>
                        </a:cubicBezTo>
                        <a:cubicBezTo>
                          <a:pt x="0" y="10821"/>
                          <a:pt x="4742" y="8390"/>
                          <a:pt x="10547" y="54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2482332" y="3553083"/>
                    <a:ext cx="474950" cy="353375"/>
                  </a:xfrm>
                  <a:custGeom>
                    <a:avLst/>
                    <a:gdLst/>
                    <a:ahLst/>
                    <a:cxnLst/>
                    <a:rect l="l" t="t" r="r" b="b"/>
                    <a:pathLst>
                      <a:path w="18998" h="14135" extrusionOk="0">
                        <a:moveTo>
                          <a:pt x="18997" y="0"/>
                        </a:moveTo>
                        <a:lnTo>
                          <a:pt x="18997" y="0"/>
                        </a:lnTo>
                        <a:cubicBezTo>
                          <a:pt x="18994" y="3"/>
                          <a:pt x="14740" y="3163"/>
                          <a:pt x="9514" y="7052"/>
                        </a:cubicBezTo>
                        <a:cubicBezTo>
                          <a:pt x="14770" y="3163"/>
                          <a:pt x="18994" y="3"/>
                          <a:pt x="18997" y="0"/>
                        </a:cubicBezTo>
                        <a:close/>
                        <a:moveTo>
                          <a:pt x="9514" y="7052"/>
                        </a:moveTo>
                        <a:cubicBezTo>
                          <a:pt x="4255" y="10943"/>
                          <a:pt x="0" y="14104"/>
                          <a:pt x="0" y="14134"/>
                        </a:cubicBezTo>
                        <a:cubicBezTo>
                          <a:pt x="0" y="14134"/>
                          <a:pt x="4286" y="10973"/>
                          <a:pt x="9514" y="70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2481557" y="3480133"/>
                    <a:ext cx="411875" cy="425575"/>
                  </a:xfrm>
                  <a:custGeom>
                    <a:avLst/>
                    <a:gdLst/>
                    <a:ahLst/>
                    <a:cxnLst/>
                    <a:rect l="l" t="t" r="r" b="b"/>
                    <a:pathLst>
                      <a:path w="16475" h="17023" extrusionOk="0">
                        <a:moveTo>
                          <a:pt x="16475" y="1"/>
                        </a:moveTo>
                        <a:lnTo>
                          <a:pt x="16475" y="1"/>
                        </a:lnTo>
                        <a:cubicBezTo>
                          <a:pt x="16432" y="45"/>
                          <a:pt x="12770" y="3827"/>
                          <a:pt x="8238" y="8481"/>
                        </a:cubicBezTo>
                        <a:cubicBezTo>
                          <a:pt x="3679" y="13192"/>
                          <a:pt x="1" y="17022"/>
                          <a:pt x="1" y="17022"/>
                        </a:cubicBezTo>
                        <a:cubicBezTo>
                          <a:pt x="1" y="17022"/>
                          <a:pt x="3709" y="13223"/>
                          <a:pt x="8268" y="8511"/>
                        </a:cubicBezTo>
                        <a:cubicBezTo>
                          <a:pt x="12771" y="3828"/>
                          <a:pt x="16432" y="45"/>
                          <a:pt x="16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5"/>
                  <p:cNvSpPr/>
                  <p:nvPr/>
                </p:nvSpPr>
                <p:spPr>
                  <a:xfrm>
                    <a:off x="2480807" y="3417833"/>
                    <a:ext cx="338175" cy="487100"/>
                  </a:xfrm>
                  <a:custGeom>
                    <a:avLst/>
                    <a:gdLst/>
                    <a:ahLst/>
                    <a:cxnLst/>
                    <a:rect l="l" t="t" r="r" b="b"/>
                    <a:pathLst>
                      <a:path w="13527" h="19484" extrusionOk="0">
                        <a:moveTo>
                          <a:pt x="13496" y="0"/>
                        </a:moveTo>
                        <a:lnTo>
                          <a:pt x="13496" y="0"/>
                        </a:lnTo>
                        <a:cubicBezTo>
                          <a:pt x="13496" y="0"/>
                          <a:pt x="10517" y="4377"/>
                          <a:pt x="6748" y="9727"/>
                        </a:cubicBezTo>
                        <a:cubicBezTo>
                          <a:pt x="3040" y="15107"/>
                          <a:pt x="0" y="19484"/>
                          <a:pt x="0" y="19484"/>
                        </a:cubicBezTo>
                        <a:cubicBezTo>
                          <a:pt x="31" y="19484"/>
                          <a:pt x="3040" y="15137"/>
                          <a:pt x="6779" y="9757"/>
                        </a:cubicBezTo>
                        <a:cubicBezTo>
                          <a:pt x="10487" y="4377"/>
                          <a:pt x="13526" y="0"/>
                          <a:pt x="13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5"/>
                  <p:cNvSpPr/>
                  <p:nvPr/>
                </p:nvSpPr>
                <p:spPr>
                  <a:xfrm>
                    <a:off x="2480807" y="3369183"/>
                    <a:ext cx="253075" cy="535000"/>
                  </a:xfrm>
                  <a:custGeom>
                    <a:avLst/>
                    <a:gdLst/>
                    <a:ahLst/>
                    <a:cxnLst/>
                    <a:rect l="l" t="t" r="r" b="b"/>
                    <a:pathLst>
                      <a:path w="10123" h="21400" extrusionOk="0">
                        <a:moveTo>
                          <a:pt x="10122" y="1"/>
                        </a:moveTo>
                        <a:cubicBezTo>
                          <a:pt x="10120" y="4"/>
                          <a:pt x="7841" y="4805"/>
                          <a:pt x="5046" y="10700"/>
                        </a:cubicBezTo>
                        <a:cubicBezTo>
                          <a:pt x="2250" y="16627"/>
                          <a:pt x="0" y="21399"/>
                          <a:pt x="0" y="21399"/>
                        </a:cubicBezTo>
                        <a:cubicBezTo>
                          <a:pt x="0" y="21399"/>
                          <a:pt x="0" y="21399"/>
                          <a:pt x="0" y="21399"/>
                        </a:cubicBezTo>
                        <a:cubicBezTo>
                          <a:pt x="15" y="21399"/>
                          <a:pt x="2289" y="16608"/>
                          <a:pt x="5076" y="10700"/>
                        </a:cubicBezTo>
                        <a:cubicBezTo>
                          <a:pt x="7872" y="4805"/>
                          <a:pt x="10120" y="4"/>
                          <a:pt x="10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a:off x="2480032" y="3619183"/>
                    <a:ext cx="81350" cy="285000"/>
                  </a:xfrm>
                  <a:custGeom>
                    <a:avLst/>
                    <a:gdLst/>
                    <a:ahLst/>
                    <a:cxnLst/>
                    <a:rect l="l" t="t" r="r" b="b"/>
                    <a:pathLst>
                      <a:path w="3254" h="11400" extrusionOk="0">
                        <a:moveTo>
                          <a:pt x="3253" y="1"/>
                        </a:moveTo>
                        <a:lnTo>
                          <a:pt x="3253" y="1"/>
                        </a:lnTo>
                        <a:cubicBezTo>
                          <a:pt x="1460" y="6293"/>
                          <a:pt x="1" y="11399"/>
                          <a:pt x="1" y="11399"/>
                        </a:cubicBezTo>
                        <a:cubicBezTo>
                          <a:pt x="31" y="11399"/>
                          <a:pt x="1460" y="6323"/>
                          <a:pt x="3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2480032" y="3315233"/>
                    <a:ext cx="66900" cy="588950"/>
                  </a:xfrm>
                  <a:custGeom>
                    <a:avLst/>
                    <a:gdLst/>
                    <a:ahLst/>
                    <a:cxnLst/>
                    <a:rect l="l" t="t" r="r" b="b"/>
                    <a:pathLst>
                      <a:path w="2676" h="23558" extrusionOk="0">
                        <a:moveTo>
                          <a:pt x="2676" y="1"/>
                        </a:moveTo>
                        <a:lnTo>
                          <a:pt x="2676" y="1"/>
                        </a:lnTo>
                        <a:cubicBezTo>
                          <a:pt x="2648" y="1"/>
                          <a:pt x="2179" y="4298"/>
                          <a:pt x="1555" y="9869"/>
                        </a:cubicBezTo>
                        <a:lnTo>
                          <a:pt x="1555" y="9869"/>
                        </a:lnTo>
                        <a:cubicBezTo>
                          <a:pt x="2184" y="4277"/>
                          <a:pt x="2676" y="1"/>
                          <a:pt x="2676" y="1"/>
                        </a:cubicBezTo>
                        <a:close/>
                        <a:moveTo>
                          <a:pt x="1555" y="9869"/>
                        </a:moveTo>
                        <a:lnTo>
                          <a:pt x="1555" y="9869"/>
                        </a:lnTo>
                        <a:cubicBezTo>
                          <a:pt x="1484" y="10495"/>
                          <a:pt x="1412" y="11139"/>
                          <a:pt x="1338" y="11794"/>
                        </a:cubicBezTo>
                        <a:cubicBezTo>
                          <a:pt x="1412" y="11139"/>
                          <a:pt x="1484" y="10496"/>
                          <a:pt x="1555" y="9869"/>
                        </a:cubicBezTo>
                        <a:close/>
                        <a:moveTo>
                          <a:pt x="1338" y="11794"/>
                        </a:moveTo>
                        <a:cubicBezTo>
                          <a:pt x="578" y="18299"/>
                          <a:pt x="1" y="23557"/>
                          <a:pt x="1" y="23557"/>
                        </a:cubicBezTo>
                        <a:cubicBezTo>
                          <a:pt x="1" y="23557"/>
                          <a:pt x="609" y="18299"/>
                          <a:pt x="1338" y="11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2449657" y="3312958"/>
                    <a:ext cx="29650" cy="591225"/>
                  </a:xfrm>
                  <a:custGeom>
                    <a:avLst/>
                    <a:gdLst/>
                    <a:ahLst/>
                    <a:cxnLst/>
                    <a:rect l="l" t="t" r="r" b="b"/>
                    <a:pathLst>
                      <a:path w="1186" h="23649" extrusionOk="0">
                        <a:moveTo>
                          <a:pt x="0" y="0"/>
                        </a:moveTo>
                        <a:cubicBezTo>
                          <a:pt x="0" y="4"/>
                          <a:pt x="243" y="5292"/>
                          <a:pt x="578" y="11824"/>
                        </a:cubicBezTo>
                        <a:cubicBezTo>
                          <a:pt x="912" y="18359"/>
                          <a:pt x="1155" y="23648"/>
                          <a:pt x="1155" y="23648"/>
                        </a:cubicBezTo>
                        <a:cubicBezTo>
                          <a:pt x="1186" y="23648"/>
                          <a:pt x="912" y="18329"/>
                          <a:pt x="608" y="11824"/>
                        </a:cubicBezTo>
                        <a:cubicBezTo>
                          <a:pt x="274" y="5292"/>
                          <a:pt x="0" y="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2353132" y="3325108"/>
                    <a:ext cx="125425" cy="579075"/>
                  </a:xfrm>
                  <a:custGeom>
                    <a:avLst/>
                    <a:gdLst/>
                    <a:ahLst/>
                    <a:cxnLst/>
                    <a:rect l="l" t="t" r="r" b="b"/>
                    <a:pathLst>
                      <a:path w="5017" h="23163" extrusionOk="0">
                        <a:moveTo>
                          <a:pt x="1" y="1"/>
                        </a:moveTo>
                        <a:lnTo>
                          <a:pt x="1" y="1"/>
                        </a:lnTo>
                        <a:cubicBezTo>
                          <a:pt x="2" y="4"/>
                          <a:pt x="1096" y="5201"/>
                          <a:pt x="2493" y="11582"/>
                        </a:cubicBezTo>
                        <a:cubicBezTo>
                          <a:pt x="1126" y="5201"/>
                          <a:pt x="2" y="4"/>
                          <a:pt x="1" y="1"/>
                        </a:cubicBezTo>
                        <a:close/>
                        <a:moveTo>
                          <a:pt x="2493" y="11582"/>
                        </a:moveTo>
                        <a:lnTo>
                          <a:pt x="2493" y="11582"/>
                        </a:lnTo>
                        <a:cubicBezTo>
                          <a:pt x="3861" y="17995"/>
                          <a:pt x="4986" y="23162"/>
                          <a:pt x="4986" y="23162"/>
                        </a:cubicBezTo>
                        <a:cubicBezTo>
                          <a:pt x="5016" y="23162"/>
                          <a:pt x="3891" y="17965"/>
                          <a:pt x="2493" y="115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2258907" y="3353233"/>
                    <a:ext cx="218875" cy="550950"/>
                  </a:xfrm>
                  <a:custGeom>
                    <a:avLst/>
                    <a:gdLst/>
                    <a:ahLst/>
                    <a:cxnLst/>
                    <a:rect l="l" t="t" r="r" b="b"/>
                    <a:pathLst>
                      <a:path w="8755" h="22038" extrusionOk="0">
                        <a:moveTo>
                          <a:pt x="31" y="0"/>
                        </a:moveTo>
                        <a:cubicBezTo>
                          <a:pt x="1" y="0"/>
                          <a:pt x="1976" y="4955"/>
                          <a:pt x="4378" y="11034"/>
                        </a:cubicBezTo>
                        <a:cubicBezTo>
                          <a:pt x="6779" y="17113"/>
                          <a:pt x="8755" y="22037"/>
                          <a:pt x="8755" y="22037"/>
                        </a:cubicBezTo>
                        <a:cubicBezTo>
                          <a:pt x="8755" y="22037"/>
                          <a:pt x="6809" y="17113"/>
                          <a:pt x="4408" y="11034"/>
                        </a:cubicBezTo>
                        <a:cubicBezTo>
                          <a:pt x="1976" y="4955"/>
                          <a:pt x="31" y="0"/>
                          <a:pt x="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2171532" y="3397308"/>
                    <a:ext cx="306250" cy="506875"/>
                  </a:xfrm>
                  <a:custGeom>
                    <a:avLst/>
                    <a:gdLst/>
                    <a:ahLst/>
                    <a:cxnLst/>
                    <a:rect l="l" t="t" r="r" b="b"/>
                    <a:pathLst>
                      <a:path w="12250" h="20275" extrusionOk="0">
                        <a:moveTo>
                          <a:pt x="0" y="0"/>
                        </a:moveTo>
                        <a:cubicBezTo>
                          <a:pt x="1" y="2"/>
                          <a:pt x="770" y="1283"/>
                          <a:pt x="1998" y="3313"/>
                        </a:cubicBezTo>
                        <a:lnTo>
                          <a:pt x="1998" y="3313"/>
                        </a:lnTo>
                        <a:cubicBezTo>
                          <a:pt x="772" y="1277"/>
                          <a:pt x="1" y="2"/>
                          <a:pt x="0" y="0"/>
                        </a:cubicBezTo>
                        <a:close/>
                        <a:moveTo>
                          <a:pt x="1998" y="3313"/>
                        </a:moveTo>
                        <a:cubicBezTo>
                          <a:pt x="3083" y="5115"/>
                          <a:pt x="4526" y="7513"/>
                          <a:pt x="6110" y="10153"/>
                        </a:cubicBezTo>
                        <a:cubicBezTo>
                          <a:pt x="9484" y="15745"/>
                          <a:pt x="12219" y="20274"/>
                          <a:pt x="12250" y="20274"/>
                        </a:cubicBezTo>
                        <a:cubicBezTo>
                          <a:pt x="12250" y="20274"/>
                          <a:pt x="9514" y="15715"/>
                          <a:pt x="6140" y="10122"/>
                        </a:cubicBezTo>
                        <a:cubicBezTo>
                          <a:pt x="4540" y="7508"/>
                          <a:pt x="3088" y="5115"/>
                          <a:pt x="1998" y="33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2092507" y="3454308"/>
                    <a:ext cx="384525" cy="450625"/>
                  </a:xfrm>
                  <a:custGeom>
                    <a:avLst/>
                    <a:gdLst/>
                    <a:ahLst/>
                    <a:cxnLst/>
                    <a:rect l="l" t="t" r="r" b="b"/>
                    <a:pathLst>
                      <a:path w="15381" h="18025" extrusionOk="0">
                        <a:moveTo>
                          <a:pt x="0" y="0"/>
                        </a:moveTo>
                        <a:cubicBezTo>
                          <a:pt x="2" y="3"/>
                          <a:pt x="3436" y="4044"/>
                          <a:pt x="7690" y="8997"/>
                        </a:cubicBezTo>
                        <a:cubicBezTo>
                          <a:pt x="3436" y="4014"/>
                          <a:pt x="2" y="3"/>
                          <a:pt x="0" y="0"/>
                        </a:cubicBezTo>
                        <a:close/>
                        <a:moveTo>
                          <a:pt x="7690" y="8997"/>
                        </a:moveTo>
                        <a:lnTo>
                          <a:pt x="7690" y="8997"/>
                        </a:lnTo>
                        <a:cubicBezTo>
                          <a:pt x="11915" y="13982"/>
                          <a:pt x="15380" y="18025"/>
                          <a:pt x="15380" y="18025"/>
                        </a:cubicBezTo>
                        <a:cubicBezTo>
                          <a:pt x="15380" y="18025"/>
                          <a:pt x="11946" y="13982"/>
                          <a:pt x="7690" y="89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2024107" y="3522683"/>
                    <a:ext cx="452150" cy="383025"/>
                  </a:xfrm>
                  <a:custGeom>
                    <a:avLst/>
                    <a:gdLst/>
                    <a:ahLst/>
                    <a:cxnLst/>
                    <a:rect l="l" t="t" r="r" b="b"/>
                    <a:pathLst>
                      <a:path w="18086" h="15321" extrusionOk="0">
                        <a:moveTo>
                          <a:pt x="0" y="1"/>
                        </a:moveTo>
                        <a:cubicBezTo>
                          <a:pt x="3" y="3"/>
                          <a:pt x="4045" y="3437"/>
                          <a:pt x="9028" y="7660"/>
                        </a:cubicBezTo>
                        <a:cubicBezTo>
                          <a:pt x="4045" y="3406"/>
                          <a:pt x="3" y="3"/>
                          <a:pt x="0" y="1"/>
                        </a:cubicBezTo>
                        <a:close/>
                        <a:moveTo>
                          <a:pt x="9028" y="7660"/>
                        </a:moveTo>
                        <a:lnTo>
                          <a:pt x="18086" y="15320"/>
                        </a:lnTo>
                        <a:cubicBezTo>
                          <a:pt x="18086" y="15320"/>
                          <a:pt x="14043" y="11885"/>
                          <a:pt x="9028" y="766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a:off x="1967107" y="3602483"/>
                    <a:ext cx="508400" cy="303975"/>
                  </a:xfrm>
                  <a:custGeom>
                    <a:avLst/>
                    <a:gdLst/>
                    <a:ahLst/>
                    <a:cxnLst/>
                    <a:rect l="l" t="t" r="r" b="b"/>
                    <a:pathLst>
                      <a:path w="20336" h="12159" extrusionOk="0">
                        <a:moveTo>
                          <a:pt x="10153" y="6079"/>
                        </a:moveTo>
                        <a:cubicBezTo>
                          <a:pt x="15776" y="9423"/>
                          <a:pt x="20336" y="12158"/>
                          <a:pt x="20336" y="12158"/>
                        </a:cubicBezTo>
                        <a:cubicBezTo>
                          <a:pt x="20336" y="12158"/>
                          <a:pt x="15776" y="9423"/>
                          <a:pt x="10153" y="6079"/>
                        </a:cubicBezTo>
                        <a:cubicBezTo>
                          <a:pt x="4560" y="2705"/>
                          <a:pt x="1" y="0"/>
                          <a:pt x="1" y="0"/>
                        </a:cubicBezTo>
                        <a:cubicBezTo>
                          <a:pt x="1" y="0"/>
                          <a:pt x="4560" y="2705"/>
                          <a:pt x="10153" y="60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5"/>
                  <p:cNvSpPr/>
                  <p:nvPr/>
                </p:nvSpPr>
                <p:spPr>
                  <a:xfrm>
                    <a:off x="1924557" y="3689858"/>
                    <a:ext cx="550950" cy="216600"/>
                  </a:xfrm>
                  <a:custGeom>
                    <a:avLst/>
                    <a:gdLst/>
                    <a:ahLst/>
                    <a:cxnLst/>
                    <a:rect l="l" t="t" r="r" b="b"/>
                    <a:pathLst>
                      <a:path w="22038" h="8664" extrusionOk="0">
                        <a:moveTo>
                          <a:pt x="1" y="1"/>
                        </a:moveTo>
                        <a:lnTo>
                          <a:pt x="1" y="1"/>
                        </a:lnTo>
                        <a:cubicBezTo>
                          <a:pt x="2" y="1"/>
                          <a:pt x="4926" y="1946"/>
                          <a:pt x="11004" y="4347"/>
                        </a:cubicBezTo>
                        <a:cubicBezTo>
                          <a:pt x="17083" y="6718"/>
                          <a:pt x="22038" y="8663"/>
                          <a:pt x="22038" y="8663"/>
                        </a:cubicBezTo>
                        <a:cubicBezTo>
                          <a:pt x="22038" y="8663"/>
                          <a:pt x="17083" y="6718"/>
                          <a:pt x="11004" y="4317"/>
                        </a:cubicBezTo>
                        <a:cubicBezTo>
                          <a:pt x="4926" y="1916"/>
                          <a:pt x="3"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5"/>
                  <p:cNvSpPr/>
                  <p:nvPr/>
                </p:nvSpPr>
                <p:spPr>
                  <a:xfrm>
                    <a:off x="1895682" y="3783333"/>
                    <a:ext cx="579825" cy="123150"/>
                  </a:xfrm>
                  <a:custGeom>
                    <a:avLst/>
                    <a:gdLst/>
                    <a:ahLst/>
                    <a:cxnLst/>
                    <a:rect l="l" t="t" r="r" b="b"/>
                    <a:pathLst>
                      <a:path w="23193" h="4926" extrusionOk="0">
                        <a:moveTo>
                          <a:pt x="1" y="0"/>
                        </a:moveTo>
                        <a:cubicBezTo>
                          <a:pt x="2" y="1"/>
                          <a:pt x="5199" y="1125"/>
                          <a:pt x="11581" y="2493"/>
                        </a:cubicBezTo>
                        <a:cubicBezTo>
                          <a:pt x="17910" y="3812"/>
                          <a:pt x="23055" y="4925"/>
                          <a:pt x="23190" y="4925"/>
                        </a:cubicBezTo>
                        <a:cubicBezTo>
                          <a:pt x="23192" y="4925"/>
                          <a:pt x="23193" y="4925"/>
                          <a:pt x="23193" y="4924"/>
                        </a:cubicBezTo>
                        <a:cubicBezTo>
                          <a:pt x="23193" y="4924"/>
                          <a:pt x="17995" y="3830"/>
                          <a:pt x="11612" y="2462"/>
                        </a:cubicBezTo>
                        <a:cubicBezTo>
                          <a:pt x="5199" y="1095"/>
                          <a:pt x="2"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883532" y="3880583"/>
                    <a:ext cx="591975" cy="27400"/>
                  </a:xfrm>
                  <a:custGeom>
                    <a:avLst/>
                    <a:gdLst/>
                    <a:ahLst/>
                    <a:cxnLst/>
                    <a:rect l="l" t="t" r="r" b="b"/>
                    <a:pathLst>
                      <a:path w="23679" h="1096" extrusionOk="0">
                        <a:moveTo>
                          <a:pt x="0" y="1"/>
                        </a:moveTo>
                        <a:cubicBezTo>
                          <a:pt x="3" y="1"/>
                          <a:pt x="5291" y="244"/>
                          <a:pt x="11824" y="548"/>
                        </a:cubicBezTo>
                        <a:cubicBezTo>
                          <a:pt x="5321" y="244"/>
                          <a:pt x="3" y="1"/>
                          <a:pt x="0" y="1"/>
                        </a:cubicBezTo>
                        <a:close/>
                        <a:moveTo>
                          <a:pt x="11824" y="548"/>
                        </a:moveTo>
                        <a:lnTo>
                          <a:pt x="11824" y="548"/>
                        </a:lnTo>
                        <a:cubicBezTo>
                          <a:pt x="18359" y="852"/>
                          <a:pt x="23679" y="1095"/>
                          <a:pt x="23679" y="1095"/>
                        </a:cubicBezTo>
                        <a:cubicBezTo>
                          <a:pt x="23679" y="1065"/>
                          <a:pt x="18359" y="822"/>
                          <a:pt x="11824" y="5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3" name="Google Shape;1363;p45"/>
                <p:cNvSpPr/>
                <p:nvPr/>
              </p:nvSpPr>
              <p:spPr>
                <a:xfrm>
                  <a:off x="2278257" y="3864633"/>
                  <a:ext cx="101625" cy="87175"/>
                </a:xfrm>
                <a:custGeom>
                  <a:avLst/>
                  <a:gdLst/>
                  <a:ahLst/>
                  <a:cxnLst/>
                  <a:rect l="l" t="t" r="r" b="b"/>
                  <a:pathLst>
                    <a:path w="4065" h="3487" extrusionOk="0">
                      <a:moveTo>
                        <a:pt x="1770" y="0"/>
                      </a:moveTo>
                      <a:cubicBezTo>
                        <a:pt x="1757" y="0"/>
                        <a:pt x="1745" y="0"/>
                        <a:pt x="1733" y="1"/>
                      </a:cubicBezTo>
                      <a:cubicBezTo>
                        <a:pt x="760" y="1"/>
                        <a:pt x="0" y="791"/>
                        <a:pt x="0" y="1764"/>
                      </a:cubicBezTo>
                      <a:cubicBezTo>
                        <a:pt x="21" y="2802"/>
                        <a:pt x="873" y="3486"/>
                        <a:pt x="1754" y="3486"/>
                      </a:cubicBezTo>
                      <a:cubicBezTo>
                        <a:pt x="2187" y="3486"/>
                        <a:pt x="2628" y="3320"/>
                        <a:pt x="2979" y="2949"/>
                      </a:cubicBezTo>
                      <a:cubicBezTo>
                        <a:pt x="4064" y="1864"/>
                        <a:pt x="3295"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1371707" y="4259758"/>
                  <a:ext cx="396250" cy="338950"/>
                </a:xfrm>
                <a:custGeom>
                  <a:avLst/>
                  <a:gdLst/>
                  <a:ahLst/>
                  <a:cxnLst/>
                  <a:rect l="l" t="t" r="r" b="b"/>
                  <a:pathLst>
                    <a:path w="15850" h="13558" extrusionOk="0">
                      <a:moveTo>
                        <a:pt x="6845" y="1494"/>
                      </a:moveTo>
                      <a:cubicBezTo>
                        <a:pt x="8119" y="1494"/>
                        <a:pt x="9419" y="1962"/>
                        <a:pt x="10487" y="3011"/>
                      </a:cubicBezTo>
                      <a:cubicBezTo>
                        <a:pt x="13830" y="6263"/>
                        <a:pt x="11550" y="11947"/>
                        <a:pt x="6870" y="12008"/>
                      </a:cubicBezTo>
                      <a:cubicBezTo>
                        <a:pt x="6833" y="12008"/>
                        <a:pt x="6796" y="12009"/>
                        <a:pt x="6760" y="12009"/>
                      </a:cubicBezTo>
                      <a:cubicBezTo>
                        <a:pt x="3921" y="12009"/>
                        <a:pt x="1580" y="9691"/>
                        <a:pt x="1550" y="6810"/>
                      </a:cubicBezTo>
                      <a:cubicBezTo>
                        <a:pt x="1530" y="3624"/>
                        <a:pt x="4129" y="1494"/>
                        <a:pt x="6845" y="1494"/>
                      </a:cubicBezTo>
                      <a:close/>
                      <a:moveTo>
                        <a:pt x="6823" y="1"/>
                      </a:moveTo>
                      <a:cubicBezTo>
                        <a:pt x="6798" y="1"/>
                        <a:pt x="6773" y="1"/>
                        <a:pt x="6748" y="1"/>
                      </a:cubicBezTo>
                      <a:cubicBezTo>
                        <a:pt x="3009" y="32"/>
                        <a:pt x="0" y="3102"/>
                        <a:pt x="31" y="6840"/>
                      </a:cubicBezTo>
                      <a:cubicBezTo>
                        <a:pt x="71" y="10906"/>
                        <a:pt x="3394" y="13557"/>
                        <a:pt x="6852" y="13557"/>
                      </a:cubicBezTo>
                      <a:cubicBezTo>
                        <a:pt x="8538" y="13557"/>
                        <a:pt x="10256" y="12926"/>
                        <a:pt x="11642" y="11521"/>
                      </a:cubicBezTo>
                      <a:cubicBezTo>
                        <a:pt x="15849" y="7223"/>
                        <a:pt x="12792" y="1"/>
                        <a:pt x="6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1507707" y="3467983"/>
                  <a:ext cx="183925" cy="944550"/>
                </a:xfrm>
                <a:custGeom>
                  <a:avLst/>
                  <a:gdLst/>
                  <a:ahLst/>
                  <a:cxnLst/>
                  <a:rect l="l" t="t" r="r" b="b"/>
                  <a:pathLst>
                    <a:path w="7357" h="37782" extrusionOk="0">
                      <a:moveTo>
                        <a:pt x="7326" y="0"/>
                      </a:moveTo>
                      <a:lnTo>
                        <a:pt x="1" y="61"/>
                      </a:lnTo>
                      <a:lnTo>
                        <a:pt x="426" y="37782"/>
                      </a:lnTo>
                      <a:lnTo>
                        <a:pt x="2068" y="37751"/>
                      </a:lnTo>
                      <a:lnTo>
                        <a:pt x="1642" y="1672"/>
                      </a:lnTo>
                      <a:lnTo>
                        <a:pt x="7357" y="1611"/>
                      </a:lnTo>
                      <a:lnTo>
                        <a:pt x="73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1283557" y="3466758"/>
                  <a:ext cx="247750" cy="1029375"/>
                </a:xfrm>
                <a:custGeom>
                  <a:avLst/>
                  <a:gdLst/>
                  <a:ahLst/>
                  <a:cxnLst/>
                  <a:rect l="l" t="t" r="r" b="b"/>
                  <a:pathLst>
                    <a:path w="9910" h="41175" extrusionOk="0">
                      <a:moveTo>
                        <a:pt x="8034" y="0"/>
                      </a:moveTo>
                      <a:cubicBezTo>
                        <a:pt x="6243" y="0"/>
                        <a:pt x="3568" y="287"/>
                        <a:pt x="1824" y="1782"/>
                      </a:cubicBezTo>
                      <a:cubicBezTo>
                        <a:pt x="669" y="2754"/>
                        <a:pt x="31" y="4213"/>
                        <a:pt x="91" y="5703"/>
                      </a:cubicBezTo>
                      <a:cubicBezTo>
                        <a:pt x="0" y="11326"/>
                        <a:pt x="243" y="40992"/>
                        <a:pt x="243" y="41174"/>
                      </a:cubicBezTo>
                      <a:lnTo>
                        <a:pt x="1854" y="41144"/>
                      </a:lnTo>
                      <a:cubicBezTo>
                        <a:pt x="1854" y="40962"/>
                        <a:pt x="1611" y="11326"/>
                        <a:pt x="1702" y="5703"/>
                      </a:cubicBezTo>
                      <a:cubicBezTo>
                        <a:pt x="1672" y="4669"/>
                        <a:pt x="2098" y="3697"/>
                        <a:pt x="2888" y="2998"/>
                      </a:cubicBezTo>
                      <a:cubicBezTo>
                        <a:pt x="4237" y="1852"/>
                        <a:pt x="6439" y="1627"/>
                        <a:pt x="7972" y="1627"/>
                      </a:cubicBezTo>
                      <a:cubicBezTo>
                        <a:pt x="8962" y="1627"/>
                        <a:pt x="9673" y="1721"/>
                        <a:pt x="9696" y="1721"/>
                      </a:cubicBezTo>
                      <a:lnTo>
                        <a:pt x="9909" y="110"/>
                      </a:lnTo>
                      <a:cubicBezTo>
                        <a:pt x="9831" y="99"/>
                        <a:pt x="9084" y="0"/>
                        <a:pt x="8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006957" y="4462658"/>
                  <a:ext cx="326000" cy="43350"/>
                </a:xfrm>
                <a:custGeom>
                  <a:avLst/>
                  <a:gdLst/>
                  <a:ahLst/>
                  <a:cxnLst/>
                  <a:rect l="l" t="t" r="r" b="b"/>
                  <a:pathLst>
                    <a:path w="13040" h="1734" extrusionOk="0">
                      <a:moveTo>
                        <a:pt x="13010" y="1"/>
                      </a:moveTo>
                      <a:lnTo>
                        <a:pt x="0" y="153"/>
                      </a:lnTo>
                      <a:lnTo>
                        <a:pt x="0" y="1734"/>
                      </a:lnTo>
                      <a:lnTo>
                        <a:pt x="13040" y="1582"/>
                      </a:lnTo>
                      <a:lnTo>
                        <a:pt x="1301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636132" y="3217158"/>
                  <a:ext cx="1430150" cy="1372000"/>
                </a:xfrm>
                <a:custGeom>
                  <a:avLst/>
                  <a:gdLst/>
                  <a:ahLst/>
                  <a:cxnLst/>
                  <a:rect l="l" t="t" r="r" b="b"/>
                  <a:pathLst>
                    <a:path w="57206" h="54880" extrusionOk="0">
                      <a:moveTo>
                        <a:pt x="27602" y="1399"/>
                      </a:moveTo>
                      <a:cubicBezTo>
                        <a:pt x="41550" y="1399"/>
                        <a:pt x="52951" y="12863"/>
                        <a:pt x="53133" y="27146"/>
                      </a:cubicBezTo>
                      <a:cubicBezTo>
                        <a:pt x="53284" y="41523"/>
                        <a:pt x="42008" y="53316"/>
                        <a:pt x="27904" y="53468"/>
                      </a:cubicBezTo>
                      <a:cubicBezTo>
                        <a:pt x="27812" y="53469"/>
                        <a:pt x="27720" y="53470"/>
                        <a:pt x="27629" y="53470"/>
                      </a:cubicBezTo>
                      <a:cubicBezTo>
                        <a:pt x="13681" y="53470"/>
                        <a:pt x="2279" y="42007"/>
                        <a:pt x="2098" y="27723"/>
                      </a:cubicBezTo>
                      <a:cubicBezTo>
                        <a:pt x="1946" y="13346"/>
                        <a:pt x="13223" y="1553"/>
                        <a:pt x="27327" y="1401"/>
                      </a:cubicBezTo>
                      <a:cubicBezTo>
                        <a:pt x="27418" y="1400"/>
                        <a:pt x="27510" y="1399"/>
                        <a:pt x="27602" y="1399"/>
                      </a:cubicBezTo>
                      <a:close/>
                      <a:moveTo>
                        <a:pt x="27673" y="0"/>
                      </a:moveTo>
                      <a:cubicBezTo>
                        <a:pt x="27547" y="0"/>
                        <a:pt x="27422" y="1"/>
                        <a:pt x="27296" y="3"/>
                      </a:cubicBezTo>
                      <a:cubicBezTo>
                        <a:pt x="12159" y="155"/>
                        <a:pt x="1" y="12586"/>
                        <a:pt x="183" y="27754"/>
                      </a:cubicBezTo>
                      <a:cubicBezTo>
                        <a:pt x="305" y="38848"/>
                        <a:pt x="7083" y="48788"/>
                        <a:pt x="17387" y="52921"/>
                      </a:cubicBezTo>
                      <a:cubicBezTo>
                        <a:pt x="20696" y="54239"/>
                        <a:pt x="24158" y="54880"/>
                        <a:pt x="27590" y="54880"/>
                      </a:cubicBezTo>
                      <a:cubicBezTo>
                        <a:pt x="34848" y="54880"/>
                        <a:pt x="41974" y="52015"/>
                        <a:pt x="47236" y="46629"/>
                      </a:cubicBezTo>
                      <a:cubicBezTo>
                        <a:pt x="55017" y="38696"/>
                        <a:pt x="57206" y="26842"/>
                        <a:pt x="52859" y="16629"/>
                      </a:cubicBezTo>
                      <a:cubicBezTo>
                        <a:pt x="48531" y="6561"/>
                        <a:pt x="38647" y="0"/>
                        <a:pt x="27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2400582" y="2777233"/>
                  <a:ext cx="658100" cy="682400"/>
                </a:xfrm>
                <a:custGeom>
                  <a:avLst/>
                  <a:gdLst/>
                  <a:ahLst/>
                  <a:cxnLst/>
                  <a:rect l="l" t="t" r="r" b="b"/>
                  <a:pathLst>
                    <a:path w="26324" h="27296" extrusionOk="0">
                      <a:moveTo>
                        <a:pt x="22790" y="0"/>
                      </a:moveTo>
                      <a:cubicBezTo>
                        <a:pt x="21233" y="0"/>
                        <a:pt x="19557" y="589"/>
                        <a:pt x="17843" y="1429"/>
                      </a:cubicBezTo>
                      <a:lnTo>
                        <a:pt x="17326" y="3253"/>
                      </a:lnTo>
                      <a:lnTo>
                        <a:pt x="9940" y="18360"/>
                      </a:lnTo>
                      <a:lnTo>
                        <a:pt x="6597" y="17843"/>
                      </a:lnTo>
                      <a:cubicBezTo>
                        <a:pt x="6597" y="17843"/>
                        <a:pt x="3557" y="18603"/>
                        <a:pt x="2706" y="18755"/>
                      </a:cubicBezTo>
                      <a:cubicBezTo>
                        <a:pt x="2530" y="18794"/>
                        <a:pt x="2321" y="18809"/>
                        <a:pt x="2100" y="18809"/>
                      </a:cubicBezTo>
                      <a:cubicBezTo>
                        <a:pt x="1292" y="18809"/>
                        <a:pt x="335" y="18603"/>
                        <a:pt x="335" y="18603"/>
                      </a:cubicBezTo>
                      <a:lnTo>
                        <a:pt x="1" y="19150"/>
                      </a:lnTo>
                      <a:cubicBezTo>
                        <a:pt x="62" y="19575"/>
                        <a:pt x="1278" y="20092"/>
                        <a:pt x="1278" y="20092"/>
                      </a:cubicBezTo>
                      <a:cubicBezTo>
                        <a:pt x="1789" y="20297"/>
                        <a:pt x="2409" y="20356"/>
                        <a:pt x="2955" y="20356"/>
                      </a:cubicBezTo>
                      <a:cubicBezTo>
                        <a:pt x="3706" y="20356"/>
                        <a:pt x="4317" y="20244"/>
                        <a:pt x="4317" y="20244"/>
                      </a:cubicBezTo>
                      <a:lnTo>
                        <a:pt x="4317" y="20244"/>
                      </a:lnTo>
                      <a:lnTo>
                        <a:pt x="3010" y="20882"/>
                      </a:lnTo>
                      <a:lnTo>
                        <a:pt x="1916" y="24408"/>
                      </a:lnTo>
                      <a:cubicBezTo>
                        <a:pt x="1977" y="24834"/>
                        <a:pt x="2159" y="25229"/>
                        <a:pt x="2433" y="25533"/>
                      </a:cubicBezTo>
                      <a:cubicBezTo>
                        <a:pt x="2540" y="25653"/>
                        <a:pt x="2648" y="25701"/>
                        <a:pt x="2752" y="25701"/>
                      </a:cubicBezTo>
                      <a:cubicBezTo>
                        <a:pt x="3143" y="25701"/>
                        <a:pt x="3466" y="25016"/>
                        <a:pt x="3466" y="25016"/>
                      </a:cubicBezTo>
                      <a:cubicBezTo>
                        <a:pt x="3618" y="25502"/>
                        <a:pt x="3892" y="25958"/>
                        <a:pt x="4287" y="26323"/>
                      </a:cubicBezTo>
                      <a:cubicBezTo>
                        <a:pt x="4513" y="26550"/>
                        <a:pt x="4784" y="26626"/>
                        <a:pt x="5047" y="26626"/>
                      </a:cubicBezTo>
                      <a:cubicBezTo>
                        <a:pt x="5596" y="26626"/>
                        <a:pt x="6110" y="26293"/>
                        <a:pt x="6110" y="26293"/>
                      </a:cubicBezTo>
                      <a:lnTo>
                        <a:pt x="7600" y="27296"/>
                      </a:lnTo>
                      <a:cubicBezTo>
                        <a:pt x="7600" y="27296"/>
                        <a:pt x="11551" y="25928"/>
                        <a:pt x="12554" y="25320"/>
                      </a:cubicBezTo>
                      <a:cubicBezTo>
                        <a:pt x="13557" y="24682"/>
                        <a:pt x="14317" y="22372"/>
                        <a:pt x="14317" y="22372"/>
                      </a:cubicBezTo>
                      <a:cubicBezTo>
                        <a:pt x="14317" y="22372"/>
                        <a:pt x="25169" y="6292"/>
                        <a:pt x="25655" y="4469"/>
                      </a:cubicBezTo>
                      <a:cubicBezTo>
                        <a:pt x="25837" y="3678"/>
                        <a:pt x="26050" y="2919"/>
                        <a:pt x="26324" y="2189"/>
                      </a:cubicBezTo>
                      <a:lnTo>
                        <a:pt x="26293" y="1338"/>
                      </a:lnTo>
                      <a:cubicBezTo>
                        <a:pt x="25233" y="386"/>
                        <a:pt x="24050" y="0"/>
                        <a:pt x="227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45"/>
              <p:cNvGrpSpPr/>
              <p:nvPr/>
            </p:nvGrpSpPr>
            <p:grpSpPr>
              <a:xfrm rot="10800000" flipH="1">
                <a:off x="2646007" y="2053483"/>
                <a:ext cx="921775" cy="814750"/>
                <a:chOff x="2921107" y="869783"/>
                <a:chExt cx="921775" cy="814750"/>
              </a:xfrm>
            </p:grpSpPr>
            <p:sp>
              <p:nvSpPr>
                <p:cNvPr id="1371" name="Google Shape;1371;p45"/>
                <p:cNvSpPr/>
                <p:nvPr/>
              </p:nvSpPr>
              <p:spPr>
                <a:xfrm>
                  <a:off x="2921107" y="873483"/>
                  <a:ext cx="921775" cy="807600"/>
                </a:xfrm>
                <a:custGeom>
                  <a:avLst/>
                  <a:gdLst/>
                  <a:ahLst/>
                  <a:cxnLst/>
                  <a:rect l="l" t="t" r="r" b="b"/>
                  <a:pathLst>
                    <a:path w="36871" h="32304" extrusionOk="0">
                      <a:moveTo>
                        <a:pt x="18707" y="1"/>
                      </a:moveTo>
                      <a:cubicBezTo>
                        <a:pt x="16292" y="1"/>
                        <a:pt x="13846" y="544"/>
                        <a:pt x="11551" y="1681"/>
                      </a:cubicBezTo>
                      <a:cubicBezTo>
                        <a:pt x="4074" y="5420"/>
                        <a:pt x="670" y="14235"/>
                        <a:pt x="3709" y="22016"/>
                      </a:cubicBezTo>
                      <a:lnTo>
                        <a:pt x="1" y="28521"/>
                      </a:lnTo>
                      <a:lnTo>
                        <a:pt x="6749" y="26940"/>
                      </a:lnTo>
                      <a:cubicBezTo>
                        <a:pt x="9927" y="30481"/>
                        <a:pt x="14331" y="32304"/>
                        <a:pt x="18769" y="32304"/>
                      </a:cubicBezTo>
                      <a:cubicBezTo>
                        <a:pt x="22141" y="32304"/>
                        <a:pt x="25533" y="31251"/>
                        <a:pt x="28421" y="29098"/>
                      </a:cubicBezTo>
                      <a:cubicBezTo>
                        <a:pt x="35108" y="24083"/>
                        <a:pt x="36871" y="14812"/>
                        <a:pt x="32494" y="7700"/>
                      </a:cubicBezTo>
                      <a:cubicBezTo>
                        <a:pt x="29460" y="2770"/>
                        <a:pt x="24163" y="1"/>
                        <a:pt x="18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5"/>
                <p:cNvSpPr/>
                <p:nvPr/>
              </p:nvSpPr>
              <p:spPr>
                <a:xfrm>
                  <a:off x="2921107" y="869783"/>
                  <a:ext cx="879225" cy="814750"/>
                </a:xfrm>
                <a:custGeom>
                  <a:avLst/>
                  <a:gdLst/>
                  <a:ahLst/>
                  <a:cxnLst/>
                  <a:rect l="l" t="t" r="r" b="b"/>
                  <a:pathLst>
                    <a:path w="35169" h="32590" extrusionOk="0">
                      <a:moveTo>
                        <a:pt x="1" y="28669"/>
                      </a:moveTo>
                      <a:lnTo>
                        <a:pt x="1" y="28669"/>
                      </a:lnTo>
                      <a:lnTo>
                        <a:pt x="1" y="28669"/>
                      </a:lnTo>
                      <a:close/>
                      <a:moveTo>
                        <a:pt x="18741" y="0"/>
                      </a:moveTo>
                      <a:cubicBezTo>
                        <a:pt x="16917" y="0"/>
                        <a:pt x="15114" y="316"/>
                        <a:pt x="13405" y="918"/>
                      </a:cubicBezTo>
                      <a:cubicBezTo>
                        <a:pt x="9454" y="2285"/>
                        <a:pt x="6202" y="5112"/>
                        <a:pt x="4317" y="8820"/>
                      </a:cubicBezTo>
                      <a:lnTo>
                        <a:pt x="3709" y="10067"/>
                      </a:lnTo>
                      <a:cubicBezTo>
                        <a:pt x="3557" y="10492"/>
                        <a:pt x="3405" y="10918"/>
                        <a:pt x="3253" y="11343"/>
                      </a:cubicBezTo>
                      <a:cubicBezTo>
                        <a:pt x="2980" y="12134"/>
                        <a:pt x="2797" y="12985"/>
                        <a:pt x="2676" y="13836"/>
                      </a:cubicBezTo>
                      <a:cubicBezTo>
                        <a:pt x="2252" y="16650"/>
                        <a:pt x="2582" y="19494"/>
                        <a:pt x="3604" y="22159"/>
                      </a:cubicBezTo>
                      <a:lnTo>
                        <a:pt x="3604" y="22159"/>
                      </a:lnTo>
                      <a:lnTo>
                        <a:pt x="1" y="28669"/>
                      </a:lnTo>
                      <a:lnTo>
                        <a:pt x="3715" y="22289"/>
                      </a:lnTo>
                      <a:lnTo>
                        <a:pt x="3715" y="22289"/>
                      </a:lnTo>
                      <a:lnTo>
                        <a:pt x="4013" y="22711"/>
                      </a:lnTo>
                      <a:lnTo>
                        <a:pt x="3800" y="22103"/>
                      </a:lnTo>
                      <a:cubicBezTo>
                        <a:pt x="2767" y="19489"/>
                        <a:pt x="2463" y="16632"/>
                        <a:pt x="2919" y="13836"/>
                      </a:cubicBezTo>
                      <a:cubicBezTo>
                        <a:pt x="3041" y="13015"/>
                        <a:pt x="3253" y="12194"/>
                        <a:pt x="3527" y="11374"/>
                      </a:cubicBezTo>
                      <a:cubicBezTo>
                        <a:pt x="3679" y="10979"/>
                        <a:pt x="3800" y="10553"/>
                        <a:pt x="3983" y="10127"/>
                      </a:cubicBezTo>
                      <a:lnTo>
                        <a:pt x="4560" y="8912"/>
                      </a:lnTo>
                      <a:cubicBezTo>
                        <a:pt x="7355" y="3576"/>
                        <a:pt x="12850" y="312"/>
                        <a:pt x="18781" y="312"/>
                      </a:cubicBezTo>
                      <a:cubicBezTo>
                        <a:pt x="19236" y="312"/>
                        <a:pt x="19694" y="331"/>
                        <a:pt x="20153" y="370"/>
                      </a:cubicBezTo>
                      <a:cubicBezTo>
                        <a:pt x="22524" y="583"/>
                        <a:pt x="24834" y="1343"/>
                        <a:pt x="26901" y="2559"/>
                      </a:cubicBezTo>
                      <a:cubicBezTo>
                        <a:pt x="29029" y="3805"/>
                        <a:pt x="30853" y="5568"/>
                        <a:pt x="32190" y="7665"/>
                      </a:cubicBezTo>
                      <a:cubicBezTo>
                        <a:pt x="33558" y="9793"/>
                        <a:pt x="34409" y="12255"/>
                        <a:pt x="34652" y="14778"/>
                      </a:cubicBezTo>
                      <a:cubicBezTo>
                        <a:pt x="34865" y="17210"/>
                        <a:pt x="34530" y="19641"/>
                        <a:pt x="33679" y="21921"/>
                      </a:cubicBezTo>
                      <a:cubicBezTo>
                        <a:pt x="32889" y="24079"/>
                        <a:pt x="31612" y="26024"/>
                        <a:pt x="30002" y="27635"/>
                      </a:cubicBezTo>
                      <a:cubicBezTo>
                        <a:pt x="27053" y="30553"/>
                        <a:pt x="23071" y="32225"/>
                        <a:pt x="18937" y="32286"/>
                      </a:cubicBezTo>
                      <a:cubicBezTo>
                        <a:pt x="18850" y="32287"/>
                        <a:pt x="18763" y="32288"/>
                        <a:pt x="18676" y="32288"/>
                      </a:cubicBezTo>
                      <a:cubicBezTo>
                        <a:pt x="17028" y="32288"/>
                        <a:pt x="15358" y="32017"/>
                        <a:pt x="13770" y="31526"/>
                      </a:cubicBezTo>
                      <a:cubicBezTo>
                        <a:pt x="11095" y="30675"/>
                        <a:pt x="8694" y="29125"/>
                        <a:pt x="6810" y="27058"/>
                      </a:cubicBezTo>
                      <a:lnTo>
                        <a:pt x="6779" y="27027"/>
                      </a:lnTo>
                      <a:lnTo>
                        <a:pt x="6718" y="27027"/>
                      </a:lnTo>
                      <a:lnTo>
                        <a:pt x="1" y="28669"/>
                      </a:lnTo>
                      <a:lnTo>
                        <a:pt x="6698" y="27160"/>
                      </a:lnTo>
                      <a:lnTo>
                        <a:pt x="6698" y="27160"/>
                      </a:lnTo>
                      <a:cubicBezTo>
                        <a:pt x="8581" y="29282"/>
                        <a:pt x="10979" y="30859"/>
                        <a:pt x="13679" y="31769"/>
                      </a:cubicBezTo>
                      <a:cubicBezTo>
                        <a:pt x="15381" y="32286"/>
                        <a:pt x="17144" y="32590"/>
                        <a:pt x="18937" y="32590"/>
                      </a:cubicBezTo>
                      <a:cubicBezTo>
                        <a:pt x="23162" y="32529"/>
                        <a:pt x="27175" y="30827"/>
                        <a:pt x="30184" y="27909"/>
                      </a:cubicBezTo>
                      <a:cubicBezTo>
                        <a:pt x="31856" y="26237"/>
                        <a:pt x="33163" y="24231"/>
                        <a:pt x="33953" y="22043"/>
                      </a:cubicBezTo>
                      <a:cubicBezTo>
                        <a:pt x="34834" y="19702"/>
                        <a:pt x="35169" y="17210"/>
                        <a:pt x="34956" y="14748"/>
                      </a:cubicBezTo>
                      <a:cubicBezTo>
                        <a:pt x="34713" y="12164"/>
                        <a:pt x="33831" y="9672"/>
                        <a:pt x="32433" y="7513"/>
                      </a:cubicBezTo>
                      <a:cubicBezTo>
                        <a:pt x="31065" y="5355"/>
                        <a:pt x="29211" y="3562"/>
                        <a:pt x="27023" y="2285"/>
                      </a:cubicBezTo>
                      <a:cubicBezTo>
                        <a:pt x="24925" y="1039"/>
                        <a:pt x="22585" y="279"/>
                        <a:pt x="20184" y="67"/>
                      </a:cubicBezTo>
                      <a:cubicBezTo>
                        <a:pt x="19702" y="22"/>
                        <a:pt x="19221" y="0"/>
                        <a:pt x="18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5"/>
                <p:cNvSpPr/>
                <p:nvPr/>
              </p:nvSpPr>
              <p:spPr>
                <a:xfrm rot="10800000" flipH="1">
                  <a:off x="3153350" y="1115409"/>
                  <a:ext cx="477226" cy="253973"/>
                </a:xfrm>
                <a:prstGeom prst="rect">
                  <a:avLst/>
                </a:prstGeom>
              </p:spPr>
              <p:txBody>
                <a:bodyPr>
                  <a:prstTxWarp prst="textPlain">
                    <a:avLst/>
                  </a:prstTxWarp>
                </a:bodyPr>
                <a:lstStyle/>
                <a:p>
                  <a:pPr lvl="0" algn="ctr"/>
                  <a:r>
                    <a:rPr b="1" i="0">
                      <a:ln>
                        <a:noFill/>
                      </a:ln>
                      <a:solidFill>
                        <a:srgbClr val="BABDB1"/>
                      </a:solidFill>
                      <a:latin typeface="Poppins"/>
                    </a:rPr>
                    <a:t>Bye</a:t>
                  </a:r>
                </a:p>
              </p:txBody>
            </p:sp>
          </p:grpSp>
        </p:grpSp>
        <p:cxnSp>
          <p:nvCxnSpPr>
            <p:cNvPr id="1374" name="Google Shape;1374;p45"/>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1375" name="Google Shape;1375;p45"/>
            <p:cNvGrpSpPr/>
            <p:nvPr/>
          </p:nvGrpSpPr>
          <p:grpSpPr>
            <a:xfrm>
              <a:off x="6885593" y="975125"/>
              <a:ext cx="1369350" cy="3634400"/>
              <a:chOff x="6885593" y="975125"/>
              <a:chExt cx="1369350" cy="3634400"/>
            </a:xfrm>
          </p:grpSpPr>
          <p:grpSp>
            <p:nvGrpSpPr>
              <p:cNvPr id="1376" name="Google Shape;1376;p45"/>
              <p:cNvGrpSpPr/>
              <p:nvPr/>
            </p:nvGrpSpPr>
            <p:grpSpPr>
              <a:xfrm>
                <a:off x="6885593" y="975125"/>
                <a:ext cx="1369350" cy="3634400"/>
                <a:chOff x="6656993" y="965157"/>
                <a:chExt cx="1369350" cy="3634400"/>
              </a:xfrm>
            </p:grpSpPr>
            <p:sp>
              <p:nvSpPr>
                <p:cNvPr id="1377" name="Google Shape;1377;p45"/>
                <p:cNvSpPr/>
                <p:nvPr/>
              </p:nvSpPr>
              <p:spPr>
                <a:xfrm>
                  <a:off x="7694993" y="1300082"/>
                  <a:ext cx="217375" cy="350100"/>
                </a:xfrm>
                <a:custGeom>
                  <a:avLst/>
                  <a:gdLst/>
                  <a:ahLst/>
                  <a:cxnLst/>
                  <a:rect l="l" t="t" r="r" b="b"/>
                  <a:pathLst>
                    <a:path w="8695" h="14004" extrusionOk="0">
                      <a:moveTo>
                        <a:pt x="5537" y="1"/>
                      </a:moveTo>
                      <a:cubicBezTo>
                        <a:pt x="4955" y="1"/>
                        <a:pt x="4923" y="979"/>
                        <a:pt x="4803" y="1339"/>
                      </a:cubicBezTo>
                      <a:cubicBezTo>
                        <a:pt x="4652" y="1734"/>
                        <a:pt x="4317" y="4561"/>
                        <a:pt x="3952" y="5229"/>
                      </a:cubicBezTo>
                      <a:cubicBezTo>
                        <a:pt x="3782" y="5527"/>
                        <a:pt x="3705" y="5607"/>
                        <a:pt x="3670" y="5607"/>
                      </a:cubicBezTo>
                      <a:cubicBezTo>
                        <a:pt x="3631" y="5607"/>
                        <a:pt x="3648" y="5503"/>
                        <a:pt x="3648" y="5503"/>
                      </a:cubicBezTo>
                      <a:cubicBezTo>
                        <a:pt x="3648" y="5503"/>
                        <a:pt x="3831" y="4226"/>
                        <a:pt x="3983" y="3223"/>
                      </a:cubicBezTo>
                      <a:cubicBezTo>
                        <a:pt x="4165" y="2220"/>
                        <a:pt x="4013" y="1551"/>
                        <a:pt x="3679" y="1308"/>
                      </a:cubicBezTo>
                      <a:cubicBezTo>
                        <a:pt x="3661" y="1296"/>
                        <a:pt x="3643" y="1291"/>
                        <a:pt x="3625" y="1291"/>
                      </a:cubicBezTo>
                      <a:cubicBezTo>
                        <a:pt x="3276" y="1291"/>
                        <a:pt x="2919" y="3406"/>
                        <a:pt x="2919" y="3406"/>
                      </a:cubicBezTo>
                      <a:lnTo>
                        <a:pt x="2341" y="6658"/>
                      </a:lnTo>
                      <a:lnTo>
                        <a:pt x="1794" y="7509"/>
                      </a:lnTo>
                      <a:lnTo>
                        <a:pt x="1369" y="6415"/>
                      </a:lnTo>
                      <a:cubicBezTo>
                        <a:pt x="1521" y="5837"/>
                        <a:pt x="1490" y="5229"/>
                        <a:pt x="1278" y="4682"/>
                      </a:cubicBezTo>
                      <a:cubicBezTo>
                        <a:pt x="1037" y="4164"/>
                        <a:pt x="819" y="4063"/>
                        <a:pt x="685" y="4063"/>
                      </a:cubicBezTo>
                      <a:cubicBezTo>
                        <a:pt x="599" y="4063"/>
                        <a:pt x="548" y="4105"/>
                        <a:pt x="548" y="4105"/>
                      </a:cubicBezTo>
                      <a:lnTo>
                        <a:pt x="1" y="9029"/>
                      </a:lnTo>
                      <a:cubicBezTo>
                        <a:pt x="31" y="9849"/>
                        <a:pt x="1977" y="13831"/>
                        <a:pt x="1977" y="13831"/>
                      </a:cubicBezTo>
                      <a:cubicBezTo>
                        <a:pt x="1977" y="13831"/>
                        <a:pt x="4391" y="14004"/>
                        <a:pt x="5208" y="14004"/>
                      </a:cubicBezTo>
                      <a:cubicBezTo>
                        <a:pt x="5361" y="14004"/>
                        <a:pt x="5458" y="13998"/>
                        <a:pt x="5472" y="13983"/>
                      </a:cubicBezTo>
                      <a:cubicBezTo>
                        <a:pt x="5533" y="13527"/>
                        <a:pt x="5594" y="13041"/>
                        <a:pt x="5594" y="12555"/>
                      </a:cubicBezTo>
                      <a:lnTo>
                        <a:pt x="6779" y="10001"/>
                      </a:lnTo>
                      <a:lnTo>
                        <a:pt x="8025" y="6567"/>
                      </a:lnTo>
                      <a:lnTo>
                        <a:pt x="8694" y="3558"/>
                      </a:lnTo>
                      <a:cubicBezTo>
                        <a:pt x="8694" y="3558"/>
                        <a:pt x="8643" y="3277"/>
                        <a:pt x="8307" y="3277"/>
                      </a:cubicBezTo>
                      <a:cubicBezTo>
                        <a:pt x="8276" y="3277"/>
                        <a:pt x="8243" y="3279"/>
                        <a:pt x="8208" y="3284"/>
                      </a:cubicBezTo>
                      <a:cubicBezTo>
                        <a:pt x="7813" y="3345"/>
                        <a:pt x="7448" y="4986"/>
                        <a:pt x="7448" y="4986"/>
                      </a:cubicBezTo>
                      <a:lnTo>
                        <a:pt x="7022" y="6141"/>
                      </a:lnTo>
                      <a:cubicBezTo>
                        <a:pt x="7022" y="6141"/>
                        <a:pt x="6506" y="6848"/>
                        <a:pt x="6424" y="6848"/>
                      </a:cubicBezTo>
                      <a:cubicBezTo>
                        <a:pt x="6419" y="6848"/>
                        <a:pt x="6416" y="6845"/>
                        <a:pt x="6414" y="6840"/>
                      </a:cubicBezTo>
                      <a:cubicBezTo>
                        <a:pt x="6506" y="6263"/>
                        <a:pt x="6658" y="5685"/>
                        <a:pt x="6810" y="5108"/>
                      </a:cubicBezTo>
                      <a:lnTo>
                        <a:pt x="7569" y="1551"/>
                      </a:lnTo>
                      <a:cubicBezTo>
                        <a:pt x="7539" y="1278"/>
                        <a:pt x="7357" y="1096"/>
                        <a:pt x="7114" y="1065"/>
                      </a:cubicBezTo>
                      <a:cubicBezTo>
                        <a:pt x="6840" y="1065"/>
                        <a:pt x="6566" y="1339"/>
                        <a:pt x="6384" y="1825"/>
                      </a:cubicBezTo>
                      <a:cubicBezTo>
                        <a:pt x="6202" y="2342"/>
                        <a:pt x="6050" y="3254"/>
                        <a:pt x="5959" y="3527"/>
                      </a:cubicBezTo>
                      <a:cubicBezTo>
                        <a:pt x="5867" y="3831"/>
                        <a:pt x="5381" y="5503"/>
                        <a:pt x="5381" y="5503"/>
                      </a:cubicBezTo>
                      <a:lnTo>
                        <a:pt x="5837" y="1339"/>
                      </a:lnTo>
                      <a:cubicBezTo>
                        <a:pt x="5837" y="1339"/>
                        <a:pt x="6141" y="32"/>
                        <a:pt x="5563" y="1"/>
                      </a:cubicBezTo>
                      <a:cubicBezTo>
                        <a:pt x="5554" y="1"/>
                        <a:pt x="5545" y="1"/>
                        <a:pt x="553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7716293" y="1472607"/>
                  <a:ext cx="35725" cy="47125"/>
                </a:xfrm>
                <a:custGeom>
                  <a:avLst/>
                  <a:gdLst/>
                  <a:ahLst/>
                  <a:cxnLst/>
                  <a:rect l="l" t="t" r="r" b="b"/>
                  <a:pathLst>
                    <a:path w="1429" h="1885" extrusionOk="0">
                      <a:moveTo>
                        <a:pt x="1429" y="0"/>
                      </a:moveTo>
                      <a:lnTo>
                        <a:pt x="1429" y="0"/>
                      </a:lnTo>
                      <a:cubicBezTo>
                        <a:pt x="851" y="547"/>
                        <a:pt x="365" y="1186"/>
                        <a:pt x="0" y="1885"/>
                      </a:cubicBezTo>
                      <a:cubicBezTo>
                        <a:pt x="578" y="1338"/>
                        <a:pt x="1064" y="699"/>
                        <a:pt x="1429" y="0"/>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7775543" y="1501482"/>
                  <a:ext cx="76025" cy="45600"/>
                </a:xfrm>
                <a:custGeom>
                  <a:avLst/>
                  <a:gdLst/>
                  <a:ahLst/>
                  <a:cxnLst/>
                  <a:rect l="l" t="t" r="r" b="b"/>
                  <a:pathLst>
                    <a:path w="3041" h="1824" extrusionOk="0">
                      <a:moveTo>
                        <a:pt x="3040" y="0"/>
                      </a:moveTo>
                      <a:cubicBezTo>
                        <a:pt x="2433" y="0"/>
                        <a:pt x="1794" y="183"/>
                        <a:pt x="1278" y="517"/>
                      </a:cubicBezTo>
                      <a:cubicBezTo>
                        <a:pt x="730" y="821"/>
                        <a:pt x="274" y="1277"/>
                        <a:pt x="1" y="1824"/>
                      </a:cubicBezTo>
                      <a:cubicBezTo>
                        <a:pt x="426" y="1398"/>
                        <a:pt x="882" y="1034"/>
                        <a:pt x="1399" y="699"/>
                      </a:cubicBezTo>
                      <a:cubicBezTo>
                        <a:pt x="1916" y="395"/>
                        <a:pt x="2463" y="183"/>
                        <a:pt x="3040" y="0"/>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7914618" y="1393557"/>
                  <a:ext cx="44850" cy="148975"/>
                </a:xfrm>
                <a:custGeom>
                  <a:avLst/>
                  <a:gdLst/>
                  <a:ahLst/>
                  <a:cxnLst/>
                  <a:rect l="l" t="t" r="r" b="b"/>
                  <a:pathLst>
                    <a:path w="1794" h="5959" extrusionOk="0">
                      <a:moveTo>
                        <a:pt x="1429" y="1"/>
                      </a:moveTo>
                      <a:cubicBezTo>
                        <a:pt x="1399" y="1"/>
                        <a:pt x="1490" y="335"/>
                        <a:pt x="1551" y="913"/>
                      </a:cubicBezTo>
                      <a:cubicBezTo>
                        <a:pt x="1672" y="2402"/>
                        <a:pt x="1307" y="3892"/>
                        <a:pt x="547" y="5199"/>
                      </a:cubicBezTo>
                      <a:cubicBezTo>
                        <a:pt x="243" y="5685"/>
                        <a:pt x="0" y="5958"/>
                        <a:pt x="31" y="5958"/>
                      </a:cubicBezTo>
                      <a:cubicBezTo>
                        <a:pt x="274" y="5776"/>
                        <a:pt x="487" y="5533"/>
                        <a:pt x="669" y="5259"/>
                      </a:cubicBezTo>
                      <a:cubicBezTo>
                        <a:pt x="1095" y="4621"/>
                        <a:pt x="1399" y="3922"/>
                        <a:pt x="1581" y="3193"/>
                      </a:cubicBezTo>
                      <a:cubicBezTo>
                        <a:pt x="1733" y="2433"/>
                        <a:pt x="1794" y="1673"/>
                        <a:pt x="1672" y="913"/>
                      </a:cubicBezTo>
                      <a:cubicBezTo>
                        <a:pt x="1642" y="578"/>
                        <a:pt x="1581" y="275"/>
                        <a:pt x="1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7973893" y="1390532"/>
                  <a:ext cx="25850" cy="154275"/>
                </a:xfrm>
                <a:custGeom>
                  <a:avLst/>
                  <a:gdLst/>
                  <a:ahLst/>
                  <a:cxnLst/>
                  <a:rect l="l" t="t" r="r" b="b"/>
                  <a:pathLst>
                    <a:path w="1034" h="6171" extrusionOk="0">
                      <a:moveTo>
                        <a:pt x="456" y="0"/>
                      </a:moveTo>
                      <a:lnTo>
                        <a:pt x="456" y="0"/>
                      </a:lnTo>
                      <a:cubicBezTo>
                        <a:pt x="699" y="1034"/>
                        <a:pt x="821" y="2067"/>
                        <a:pt x="760" y="3131"/>
                      </a:cubicBezTo>
                      <a:cubicBezTo>
                        <a:pt x="669" y="4165"/>
                        <a:pt x="426" y="5198"/>
                        <a:pt x="0" y="6171"/>
                      </a:cubicBezTo>
                      <a:cubicBezTo>
                        <a:pt x="213" y="5928"/>
                        <a:pt x="335" y="5654"/>
                        <a:pt x="456" y="5350"/>
                      </a:cubicBezTo>
                      <a:cubicBezTo>
                        <a:pt x="730" y="4651"/>
                        <a:pt x="912" y="3891"/>
                        <a:pt x="973" y="3162"/>
                      </a:cubicBezTo>
                      <a:cubicBezTo>
                        <a:pt x="1034" y="2402"/>
                        <a:pt x="973" y="1642"/>
                        <a:pt x="790" y="882"/>
                      </a:cubicBezTo>
                      <a:cubicBezTo>
                        <a:pt x="730" y="578"/>
                        <a:pt x="608" y="274"/>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7717793" y="1246907"/>
                  <a:ext cx="60075" cy="79825"/>
                </a:xfrm>
                <a:custGeom>
                  <a:avLst/>
                  <a:gdLst/>
                  <a:ahLst/>
                  <a:cxnLst/>
                  <a:rect l="l" t="t" r="r" b="b"/>
                  <a:pathLst>
                    <a:path w="2403" h="3193" extrusionOk="0">
                      <a:moveTo>
                        <a:pt x="2402" y="1"/>
                      </a:moveTo>
                      <a:cubicBezTo>
                        <a:pt x="2189" y="1"/>
                        <a:pt x="2007" y="92"/>
                        <a:pt x="1825" y="183"/>
                      </a:cubicBezTo>
                      <a:cubicBezTo>
                        <a:pt x="943" y="700"/>
                        <a:pt x="335" y="1551"/>
                        <a:pt x="92" y="2554"/>
                      </a:cubicBezTo>
                      <a:cubicBezTo>
                        <a:pt x="31" y="2767"/>
                        <a:pt x="1" y="2979"/>
                        <a:pt x="31" y="3192"/>
                      </a:cubicBezTo>
                      <a:cubicBezTo>
                        <a:pt x="335" y="1824"/>
                        <a:pt x="1186" y="669"/>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7680568" y="1230957"/>
                  <a:ext cx="69925" cy="79800"/>
                </a:xfrm>
                <a:custGeom>
                  <a:avLst/>
                  <a:gdLst/>
                  <a:ahLst/>
                  <a:cxnLst/>
                  <a:rect l="l" t="t" r="r" b="b"/>
                  <a:pathLst>
                    <a:path w="2797" h="3192" extrusionOk="0">
                      <a:moveTo>
                        <a:pt x="2797" y="0"/>
                      </a:moveTo>
                      <a:lnTo>
                        <a:pt x="2797" y="0"/>
                      </a:lnTo>
                      <a:cubicBezTo>
                        <a:pt x="1399" y="517"/>
                        <a:pt x="335" y="1702"/>
                        <a:pt x="0" y="3192"/>
                      </a:cubicBezTo>
                      <a:cubicBezTo>
                        <a:pt x="304" y="2523"/>
                        <a:pt x="700" y="1915"/>
                        <a:pt x="1155" y="1368"/>
                      </a:cubicBezTo>
                      <a:cubicBezTo>
                        <a:pt x="1642" y="851"/>
                        <a:pt x="2189" y="395"/>
                        <a:pt x="2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7030868" y="1606132"/>
                  <a:ext cx="95000" cy="136250"/>
                </a:xfrm>
                <a:custGeom>
                  <a:avLst/>
                  <a:gdLst/>
                  <a:ahLst/>
                  <a:cxnLst/>
                  <a:rect l="l" t="t" r="r" b="b"/>
                  <a:pathLst>
                    <a:path w="3800" h="5450" extrusionOk="0">
                      <a:moveTo>
                        <a:pt x="419" y="1"/>
                      </a:moveTo>
                      <a:cubicBezTo>
                        <a:pt x="371" y="1"/>
                        <a:pt x="322" y="3"/>
                        <a:pt x="274" y="9"/>
                      </a:cubicBezTo>
                      <a:cubicBezTo>
                        <a:pt x="182" y="9"/>
                        <a:pt x="91" y="39"/>
                        <a:pt x="0" y="100"/>
                      </a:cubicBezTo>
                      <a:cubicBezTo>
                        <a:pt x="63" y="95"/>
                        <a:pt x="124" y="92"/>
                        <a:pt x="185" y="92"/>
                      </a:cubicBezTo>
                      <a:cubicBezTo>
                        <a:pt x="480" y="92"/>
                        <a:pt x="757" y="151"/>
                        <a:pt x="1034" y="252"/>
                      </a:cubicBezTo>
                      <a:cubicBezTo>
                        <a:pt x="1763" y="647"/>
                        <a:pt x="2371" y="1255"/>
                        <a:pt x="2766" y="2015"/>
                      </a:cubicBezTo>
                      <a:cubicBezTo>
                        <a:pt x="3161" y="2744"/>
                        <a:pt x="3465" y="3565"/>
                        <a:pt x="3617" y="4386"/>
                      </a:cubicBezTo>
                      <a:cubicBezTo>
                        <a:pt x="3708" y="5024"/>
                        <a:pt x="3708" y="5450"/>
                        <a:pt x="3739" y="5450"/>
                      </a:cubicBezTo>
                      <a:cubicBezTo>
                        <a:pt x="3800" y="5085"/>
                        <a:pt x="3800" y="4720"/>
                        <a:pt x="3739" y="4355"/>
                      </a:cubicBezTo>
                      <a:cubicBezTo>
                        <a:pt x="3648" y="3504"/>
                        <a:pt x="3344" y="2684"/>
                        <a:pt x="2918" y="1924"/>
                      </a:cubicBezTo>
                      <a:cubicBezTo>
                        <a:pt x="2523" y="1133"/>
                        <a:pt x="1885" y="495"/>
                        <a:pt x="1064" y="130"/>
                      </a:cubicBezTo>
                      <a:cubicBezTo>
                        <a:pt x="864" y="55"/>
                        <a:pt x="643" y="1"/>
                        <a:pt x="4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a:off x="7586343" y="4104857"/>
                  <a:ext cx="240900" cy="397450"/>
                </a:xfrm>
                <a:custGeom>
                  <a:avLst/>
                  <a:gdLst/>
                  <a:ahLst/>
                  <a:cxnLst/>
                  <a:rect l="l" t="t" r="r" b="b"/>
                  <a:pathLst>
                    <a:path w="9636" h="15898" extrusionOk="0">
                      <a:moveTo>
                        <a:pt x="8602" y="0"/>
                      </a:moveTo>
                      <a:lnTo>
                        <a:pt x="0" y="487"/>
                      </a:lnTo>
                      <a:lnTo>
                        <a:pt x="3131" y="15897"/>
                      </a:lnTo>
                      <a:lnTo>
                        <a:pt x="9636" y="15077"/>
                      </a:lnTo>
                      <a:lnTo>
                        <a:pt x="8602"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a:off x="7651693" y="4432357"/>
                  <a:ext cx="374650" cy="141375"/>
                </a:xfrm>
                <a:custGeom>
                  <a:avLst/>
                  <a:gdLst/>
                  <a:ahLst/>
                  <a:cxnLst/>
                  <a:rect l="l" t="t" r="r" b="b"/>
                  <a:pathLst>
                    <a:path w="14986" h="5655" extrusionOk="0">
                      <a:moveTo>
                        <a:pt x="6961" y="1"/>
                      </a:moveTo>
                      <a:cubicBezTo>
                        <a:pt x="5641" y="785"/>
                        <a:pt x="4141" y="1196"/>
                        <a:pt x="2634" y="1196"/>
                      </a:cubicBezTo>
                      <a:cubicBezTo>
                        <a:pt x="1746" y="1196"/>
                        <a:pt x="857" y="1054"/>
                        <a:pt x="0" y="761"/>
                      </a:cubicBezTo>
                      <a:lnTo>
                        <a:pt x="0" y="761"/>
                      </a:lnTo>
                      <a:lnTo>
                        <a:pt x="426" y="5654"/>
                      </a:lnTo>
                      <a:lnTo>
                        <a:pt x="14985" y="3770"/>
                      </a:lnTo>
                      <a:cubicBezTo>
                        <a:pt x="14742" y="2402"/>
                        <a:pt x="7022" y="426"/>
                        <a:pt x="7022" y="426"/>
                      </a:cubicBezTo>
                      <a:lnTo>
                        <a:pt x="6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6717793" y="4037982"/>
                  <a:ext cx="297125" cy="433925"/>
                </a:xfrm>
                <a:custGeom>
                  <a:avLst/>
                  <a:gdLst/>
                  <a:ahLst/>
                  <a:cxnLst/>
                  <a:rect l="l" t="t" r="r" b="b"/>
                  <a:pathLst>
                    <a:path w="11885" h="17357" extrusionOk="0">
                      <a:moveTo>
                        <a:pt x="3952" y="1"/>
                      </a:moveTo>
                      <a:lnTo>
                        <a:pt x="0" y="15229"/>
                      </a:lnTo>
                      <a:lnTo>
                        <a:pt x="6201" y="17356"/>
                      </a:lnTo>
                      <a:lnTo>
                        <a:pt x="11885" y="3344"/>
                      </a:lnTo>
                      <a:lnTo>
                        <a:pt x="3952"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6684343" y="4367782"/>
                  <a:ext cx="357175" cy="231775"/>
                </a:xfrm>
                <a:custGeom>
                  <a:avLst/>
                  <a:gdLst/>
                  <a:ahLst/>
                  <a:cxnLst/>
                  <a:rect l="l" t="t" r="r" b="b"/>
                  <a:pathLst>
                    <a:path w="14287" h="9271" extrusionOk="0">
                      <a:moveTo>
                        <a:pt x="1764" y="0"/>
                      </a:moveTo>
                      <a:lnTo>
                        <a:pt x="1" y="4560"/>
                      </a:lnTo>
                      <a:lnTo>
                        <a:pt x="13922" y="9271"/>
                      </a:lnTo>
                      <a:cubicBezTo>
                        <a:pt x="14287" y="7903"/>
                        <a:pt x="8208" y="2766"/>
                        <a:pt x="8208" y="2766"/>
                      </a:cubicBezTo>
                      <a:lnTo>
                        <a:pt x="8329" y="2341"/>
                      </a:lnTo>
                      <a:lnTo>
                        <a:pt x="8329" y="2341"/>
                      </a:lnTo>
                      <a:cubicBezTo>
                        <a:pt x="8083" y="2362"/>
                        <a:pt x="7838" y="2373"/>
                        <a:pt x="7594" y="2373"/>
                      </a:cubicBezTo>
                      <a:cubicBezTo>
                        <a:pt x="5419" y="2373"/>
                        <a:pt x="3321" y="1530"/>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6814293" y="1014082"/>
                  <a:ext cx="329825" cy="573900"/>
                </a:xfrm>
                <a:custGeom>
                  <a:avLst/>
                  <a:gdLst/>
                  <a:ahLst/>
                  <a:cxnLst/>
                  <a:rect l="l" t="t" r="r" b="b"/>
                  <a:pathLst>
                    <a:path w="13193" h="22956" extrusionOk="0">
                      <a:moveTo>
                        <a:pt x="10041" y="0"/>
                      </a:moveTo>
                      <a:cubicBezTo>
                        <a:pt x="9340" y="0"/>
                        <a:pt x="8638" y="142"/>
                        <a:pt x="7964" y="408"/>
                      </a:cubicBezTo>
                      <a:cubicBezTo>
                        <a:pt x="6839" y="803"/>
                        <a:pt x="5806" y="1411"/>
                        <a:pt x="4985" y="2262"/>
                      </a:cubicBezTo>
                      <a:cubicBezTo>
                        <a:pt x="4165" y="3143"/>
                        <a:pt x="3709" y="4298"/>
                        <a:pt x="3739" y="5484"/>
                      </a:cubicBezTo>
                      <a:cubicBezTo>
                        <a:pt x="3800" y="6608"/>
                        <a:pt x="4347" y="7703"/>
                        <a:pt x="4043" y="8766"/>
                      </a:cubicBezTo>
                      <a:cubicBezTo>
                        <a:pt x="3800" y="9587"/>
                        <a:pt x="3101" y="10165"/>
                        <a:pt x="2432" y="10681"/>
                      </a:cubicBezTo>
                      <a:cubicBezTo>
                        <a:pt x="1733" y="11168"/>
                        <a:pt x="1003" y="11624"/>
                        <a:pt x="517" y="12323"/>
                      </a:cubicBezTo>
                      <a:cubicBezTo>
                        <a:pt x="61" y="13022"/>
                        <a:pt x="0" y="14086"/>
                        <a:pt x="608" y="14633"/>
                      </a:cubicBezTo>
                      <a:cubicBezTo>
                        <a:pt x="1186" y="15150"/>
                        <a:pt x="2158" y="15210"/>
                        <a:pt x="2402" y="15909"/>
                      </a:cubicBezTo>
                      <a:cubicBezTo>
                        <a:pt x="2554" y="16365"/>
                        <a:pt x="2310" y="16821"/>
                        <a:pt x="2158" y="17247"/>
                      </a:cubicBezTo>
                      <a:cubicBezTo>
                        <a:pt x="1915" y="18220"/>
                        <a:pt x="2067" y="19253"/>
                        <a:pt x="2614" y="20074"/>
                      </a:cubicBezTo>
                      <a:cubicBezTo>
                        <a:pt x="3162" y="20894"/>
                        <a:pt x="3921" y="21563"/>
                        <a:pt x="4772" y="22049"/>
                      </a:cubicBezTo>
                      <a:cubicBezTo>
                        <a:pt x="5750" y="22597"/>
                        <a:pt x="6867" y="22956"/>
                        <a:pt x="7960" y="22956"/>
                      </a:cubicBezTo>
                      <a:cubicBezTo>
                        <a:pt x="8565" y="22956"/>
                        <a:pt x="9163" y="22846"/>
                        <a:pt x="9727" y="22596"/>
                      </a:cubicBezTo>
                      <a:cubicBezTo>
                        <a:pt x="10517" y="22262"/>
                        <a:pt x="11186" y="21715"/>
                        <a:pt x="11672" y="21016"/>
                      </a:cubicBezTo>
                      <a:cubicBezTo>
                        <a:pt x="12463" y="19830"/>
                        <a:pt x="12919" y="18432"/>
                        <a:pt x="12979" y="17004"/>
                      </a:cubicBezTo>
                      <a:cubicBezTo>
                        <a:pt x="13010" y="15575"/>
                        <a:pt x="12919" y="14147"/>
                        <a:pt x="12706" y="12748"/>
                      </a:cubicBezTo>
                      <a:lnTo>
                        <a:pt x="13192" y="2201"/>
                      </a:lnTo>
                      <a:cubicBezTo>
                        <a:pt x="13040" y="1168"/>
                        <a:pt x="12098" y="347"/>
                        <a:pt x="11064" y="104"/>
                      </a:cubicBezTo>
                      <a:cubicBezTo>
                        <a:pt x="10725" y="34"/>
                        <a:pt x="10383" y="0"/>
                        <a:pt x="10041" y="0"/>
                      </a:cubicBez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6986793" y="1075932"/>
                  <a:ext cx="171000" cy="418775"/>
                </a:xfrm>
                <a:custGeom>
                  <a:avLst/>
                  <a:gdLst/>
                  <a:ahLst/>
                  <a:cxnLst/>
                  <a:rect l="l" t="t" r="r" b="b"/>
                  <a:pathLst>
                    <a:path w="6840" h="16751" extrusionOk="0">
                      <a:moveTo>
                        <a:pt x="4953" y="0"/>
                      </a:moveTo>
                      <a:cubicBezTo>
                        <a:pt x="4250" y="0"/>
                        <a:pt x="3576" y="250"/>
                        <a:pt x="3070" y="730"/>
                      </a:cubicBezTo>
                      <a:cubicBezTo>
                        <a:pt x="2432" y="1277"/>
                        <a:pt x="1915" y="1916"/>
                        <a:pt x="1490" y="2615"/>
                      </a:cubicBezTo>
                      <a:cubicBezTo>
                        <a:pt x="760" y="3709"/>
                        <a:pt x="0" y="4955"/>
                        <a:pt x="335" y="6201"/>
                      </a:cubicBezTo>
                      <a:cubicBezTo>
                        <a:pt x="578" y="7052"/>
                        <a:pt x="1277" y="7691"/>
                        <a:pt x="1520" y="8511"/>
                      </a:cubicBezTo>
                      <a:cubicBezTo>
                        <a:pt x="1915" y="9727"/>
                        <a:pt x="1368" y="11004"/>
                        <a:pt x="1338" y="12280"/>
                      </a:cubicBezTo>
                      <a:cubicBezTo>
                        <a:pt x="1259" y="14798"/>
                        <a:pt x="3330" y="16750"/>
                        <a:pt x="5696" y="16750"/>
                      </a:cubicBezTo>
                      <a:cubicBezTo>
                        <a:pt x="6072" y="16750"/>
                        <a:pt x="6456" y="16701"/>
                        <a:pt x="6839" y="16597"/>
                      </a:cubicBezTo>
                      <a:lnTo>
                        <a:pt x="5380" y="31"/>
                      </a:lnTo>
                      <a:cubicBezTo>
                        <a:pt x="5237" y="11"/>
                        <a:pt x="5095" y="0"/>
                        <a:pt x="4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7339368" y="1078982"/>
                  <a:ext cx="183175" cy="441775"/>
                </a:xfrm>
                <a:custGeom>
                  <a:avLst/>
                  <a:gdLst/>
                  <a:ahLst/>
                  <a:cxnLst/>
                  <a:rect l="l" t="t" r="r" b="b"/>
                  <a:pathLst>
                    <a:path w="7327" h="17671" extrusionOk="0">
                      <a:moveTo>
                        <a:pt x="4408" y="0"/>
                      </a:moveTo>
                      <a:lnTo>
                        <a:pt x="1" y="17295"/>
                      </a:lnTo>
                      <a:cubicBezTo>
                        <a:pt x="795" y="17567"/>
                        <a:pt x="1459" y="17670"/>
                        <a:pt x="2009" y="17670"/>
                      </a:cubicBezTo>
                      <a:cubicBezTo>
                        <a:pt x="3736" y="17670"/>
                        <a:pt x="4347" y="16657"/>
                        <a:pt x="4347" y="16657"/>
                      </a:cubicBezTo>
                      <a:cubicBezTo>
                        <a:pt x="4864" y="15958"/>
                        <a:pt x="5563" y="15411"/>
                        <a:pt x="6141" y="14742"/>
                      </a:cubicBezTo>
                      <a:cubicBezTo>
                        <a:pt x="6718" y="14073"/>
                        <a:pt x="7205" y="13253"/>
                        <a:pt x="7053" y="12341"/>
                      </a:cubicBezTo>
                      <a:cubicBezTo>
                        <a:pt x="6931" y="11459"/>
                        <a:pt x="6202" y="10730"/>
                        <a:pt x="6019" y="9848"/>
                      </a:cubicBezTo>
                      <a:cubicBezTo>
                        <a:pt x="5685" y="8177"/>
                        <a:pt x="7326" y="6626"/>
                        <a:pt x="7083" y="4955"/>
                      </a:cubicBezTo>
                      <a:cubicBezTo>
                        <a:pt x="6961" y="4012"/>
                        <a:pt x="6232" y="3253"/>
                        <a:pt x="5594" y="2523"/>
                      </a:cubicBezTo>
                      <a:cubicBezTo>
                        <a:pt x="4955" y="1824"/>
                        <a:pt x="4347" y="973"/>
                        <a:pt x="4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7075693" y="965157"/>
                  <a:ext cx="379200" cy="308000"/>
                </a:xfrm>
                <a:custGeom>
                  <a:avLst/>
                  <a:gdLst/>
                  <a:ahLst/>
                  <a:cxnLst/>
                  <a:rect l="l" t="t" r="r" b="b"/>
                  <a:pathLst>
                    <a:path w="15168" h="12320" extrusionOk="0">
                      <a:moveTo>
                        <a:pt x="9678" y="0"/>
                      </a:moveTo>
                      <a:cubicBezTo>
                        <a:pt x="8335" y="0"/>
                        <a:pt x="6972" y="508"/>
                        <a:pt x="5897" y="1605"/>
                      </a:cubicBezTo>
                      <a:cubicBezTo>
                        <a:pt x="5350" y="2152"/>
                        <a:pt x="4925" y="2821"/>
                        <a:pt x="4286" y="3246"/>
                      </a:cubicBezTo>
                      <a:cubicBezTo>
                        <a:pt x="3557" y="3733"/>
                        <a:pt x="2675" y="3824"/>
                        <a:pt x="1855" y="4158"/>
                      </a:cubicBezTo>
                      <a:cubicBezTo>
                        <a:pt x="1034" y="4492"/>
                        <a:pt x="244" y="5161"/>
                        <a:pt x="274" y="6012"/>
                      </a:cubicBezTo>
                      <a:lnTo>
                        <a:pt x="0" y="11149"/>
                      </a:lnTo>
                      <a:cubicBezTo>
                        <a:pt x="25" y="11864"/>
                        <a:pt x="790" y="12319"/>
                        <a:pt x="1517" y="12319"/>
                      </a:cubicBezTo>
                      <a:cubicBezTo>
                        <a:pt x="1685" y="12319"/>
                        <a:pt x="1852" y="12295"/>
                        <a:pt x="2007" y="12243"/>
                      </a:cubicBezTo>
                      <a:cubicBezTo>
                        <a:pt x="2858" y="11939"/>
                        <a:pt x="3405" y="11149"/>
                        <a:pt x="3861" y="10389"/>
                      </a:cubicBezTo>
                      <a:cubicBezTo>
                        <a:pt x="4317" y="9629"/>
                        <a:pt x="4712" y="8778"/>
                        <a:pt x="5441" y="8261"/>
                      </a:cubicBezTo>
                      <a:cubicBezTo>
                        <a:pt x="6033" y="7847"/>
                        <a:pt x="6726" y="7706"/>
                        <a:pt x="7447" y="7706"/>
                      </a:cubicBezTo>
                      <a:cubicBezTo>
                        <a:pt x="8205" y="7706"/>
                        <a:pt x="8994" y="7862"/>
                        <a:pt x="9727" y="8018"/>
                      </a:cubicBezTo>
                      <a:cubicBezTo>
                        <a:pt x="10380" y="8141"/>
                        <a:pt x="11069" y="8251"/>
                        <a:pt x="11736" y="8251"/>
                      </a:cubicBezTo>
                      <a:cubicBezTo>
                        <a:pt x="12558" y="8251"/>
                        <a:pt x="13344" y="8083"/>
                        <a:pt x="13982" y="7562"/>
                      </a:cubicBezTo>
                      <a:cubicBezTo>
                        <a:pt x="14955" y="6742"/>
                        <a:pt x="15168" y="5283"/>
                        <a:pt x="14864" y="4067"/>
                      </a:cubicBezTo>
                      <a:cubicBezTo>
                        <a:pt x="14230" y="1494"/>
                        <a:pt x="11983" y="0"/>
                        <a:pt x="9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7134968" y="1070957"/>
                  <a:ext cx="338925" cy="663875"/>
                </a:xfrm>
                <a:custGeom>
                  <a:avLst/>
                  <a:gdLst/>
                  <a:ahLst/>
                  <a:cxnLst/>
                  <a:rect l="l" t="t" r="r" b="b"/>
                  <a:pathLst>
                    <a:path w="13557" h="26555" extrusionOk="0">
                      <a:moveTo>
                        <a:pt x="9306" y="0"/>
                      </a:moveTo>
                      <a:cubicBezTo>
                        <a:pt x="9204" y="0"/>
                        <a:pt x="9102" y="6"/>
                        <a:pt x="8997" y="17"/>
                      </a:cubicBezTo>
                      <a:lnTo>
                        <a:pt x="1307" y="1963"/>
                      </a:lnTo>
                      <a:cubicBezTo>
                        <a:pt x="578" y="2054"/>
                        <a:pt x="0" y="2692"/>
                        <a:pt x="31" y="3452"/>
                      </a:cubicBezTo>
                      <a:lnTo>
                        <a:pt x="882" y="22996"/>
                      </a:lnTo>
                      <a:cubicBezTo>
                        <a:pt x="941" y="25283"/>
                        <a:pt x="4165" y="26555"/>
                        <a:pt x="6609" y="26555"/>
                      </a:cubicBezTo>
                      <a:cubicBezTo>
                        <a:pt x="6666" y="26555"/>
                        <a:pt x="6722" y="26554"/>
                        <a:pt x="6779" y="26553"/>
                      </a:cubicBezTo>
                      <a:cubicBezTo>
                        <a:pt x="9271" y="26492"/>
                        <a:pt x="9362" y="25276"/>
                        <a:pt x="9393" y="23087"/>
                      </a:cubicBezTo>
                      <a:cubicBezTo>
                        <a:pt x="9453" y="19449"/>
                        <a:pt x="9453" y="18041"/>
                        <a:pt x="9453" y="18041"/>
                      </a:cubicBezTo>
                      <a:cubicBezTo>
                        <a:pt x="9453" y="18041"/>
                        <a:pt x="9453" y="18041"/>
                        <a:pt x="9453" y="18042"/>
                      </a:cubicBezTo>
                      <a:cubicBezTo>
                        <a:pt x="9453" y="18043"/>
                        <a:pt x="9455" y="18043"/>
                        <a:pt x="9459" y="18043"/>
                      </a:cubicBezTo>
                      <a:cubicBezTo>
                        <a:pt x="9607" y="18043"/>
                        <a:pt x="12601" y="17423"/>
                        <a:pt x="13253" y="13391"/>
                      </a:cubicBezTo>
                      <a:cubicBezTo>
                        <a:pt x="13557" y="11355"/>
                        <a:pt x="13435" y="7981"/>
                        <a:pt x="13283" y="5245"/>
                      </a:cubicBezTo>
                      <a:cubicBezTo>
                        <a:pt x="13109" y="2887"/>
                        <a:pt x="11596" y="0"/>
                        <a:pt x="930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7397118" y="1256707"/>
                  <a:ext cx="26625" cy="25250"/>
                </a:xfrm>
                <a:custGeom>
                  <a:avLst/>
                  <a:gdLst/>
                  <a:ahLst/>
                  <a:cxnLst/>
                  <a:rect l="l" t="t" r="r" b="b"/>
                  <a:pathLst>
                    <a:path w="1065" h="1010" extrusionOk="0">
                      <a:moveTo>
                        <a:pt x="569" y="1"/>
                      </a:moveTo>
                      <a:cubicBezTo>
                        <a:pt x="552" y="1"/>
                        <a:pt x="535" y="2"/>
                        <a:pt x="518" y="4"/>
                      </a:cubicBezTo>
                      <a:cubicBezTo>
                        <a:pt x="214" y="4"/>
                        <a:pt x="1" y="247"/>
                        <a:pt x="1" y="551"/>
                      </a:cubicBezTo>
                      <a:cubicBezTo>
                        <a:pt x="1" y="807"/>
                        <a:pt x="240" y="1010"/>
                        <a:pt x="495" y="1010"/>
                      </a:cubicBezTo>
                      <a:cubicBezTo>
                        <a:pt x="513" y="1010"/>
                        <a:pt x="530" y="1009"/>
                        <a:pt x="548" y="1007"/>
                      </a:cubicBezTo>
                      <a:cubicBezTo>
                        <a:pt x="822" y="1007"/>
                        <a:pt x="1065" y="764"/>
                        <a:pt x="1065" y="490"/>
                      </a:cubicBezTo>
                      <a:cubicBezTo>
                        <a:pt x="1036" y="206"/>
                        <a:pt x="821"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a:off x="7395618" y="1224882"/>
                  <a:ext cx="53975" cy="14650"/>
                </a:xfrm>
                <a:custGeom>
                  <a:avLst/>
                  <a:gdLst/>
                  <a:ahLst/>
                  <a:cxnLst/>
                  <a:rect l="l" t="t" r="r" b="b"/>
                  <a:pathLst>
                    <a:path w="2159" h="586" extrusionOk="0">
                      <a:moveTo>
                        <a:pt x="1094" y="0"/>
                      </a:moveTo>
                      <a:cubicBezTo>
                        <a:pt x="790" y="0"/>
                        <a:pt x="517" y="91"/>
                        <a:pt x="274" y="274"/>
                      </a:cubicBezTo>
                      <a:cubicBezTo>
                        <a:pt x="91" y="395"/>
                        <a:pt x="0" y="486"/>
                        <a:pt x="61" y="547"/>
                      </a:cubicBezTo>
                      <a:cubicBezTo>
                        <a:pt x="69" y="559"/>
                        <a:pt x="82" y="564"/>
                        <a:pt x="101" y="564"/>
                      </a:cubicBezTo>
                      <a:cubicBezTo>
                        <a:pt x="228" y="564"/>
                        <a:pt x="592" y="334"/>
                        <a:pt x="1094" y="334"/>
                      </a:cubicBezTo>
                      <a:cubicBezTo>
                        <a:pt x="1619" y="334"/>
                        <a:pt x="1994" y="586"/>
                        <a:pt x="2103" y="586"/>
                      </a:cubicBezTo>
                      <a:cubicBezTo>
                        <a:pt x="2114" y="586"/>
                        <a:pt x="2122" y="583"/>
                        <a:pt x="2128" y="578"/>
                      </a:cubicBezTo>
                      <a:cubicBezTo>
                        <a:pt x="2158" y="547"/>
                        <a:pt x="2097" y="426"/>
                        <a:pt x="1915" y="274"/>
                      </a:cubicBezTo>
                      <a:cubicBezTo>
                        <a:pt x="1672" y="91"/>
                        <a:pt x="1398"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5"/>
                <p:cNvSpPr/>
                <p:nvPr/>
              </p:nvSpPr>
              <p:spPr>
                <a:xfrm>
                  <a:off x="7258068" y="1260507"/>
                  <a:ext cx="26625" cy="25250"/>
                </a:xfrm>
                <a:custGeom>
                  <a:avLst/>
                  <a:gdLst/>
                  <a:ahLst/>
                  <a:cxnLst/>
                  <a:rect l="l" t="t" r="r" b="b"/>
                  <a:pathLst>
                    <a:path w="1065" h="1010" extrusionOk="0">
                      <a:moveTo>
                        <a:pt x="575" y="1"/>
                      </a:moveTo>
                      <a:cubicBezTo>
                        <a:pt x="556" y="1"/>
                        <a:pt x="537" y="2"/>
                        <a:pt x="517" y="4"/>
                      </a:cubicBezTo>
                      <a:cubicBezTo>
                        <a:pt x="244" y="4"/>
                        <a:pt x="0" y="247"/>
                        <a:pt x="0" y="520"/>
                      </a:cubicBezTo>
                      <a:cubicBezTo>
                        <a:pt x="29" y="805"/>
                        <a:pt x="244" y="1010"/>
                        <a:pt x="521" y="1010"/>
                      </a:cubicBezTo>
                      <a:cubicBezTo>
                        <a:pt x="539" y="1010"/>
                        <a:pt x="559" y="1009"/>
                        <a:pt x="578" y="1007"/>
                      </a:cubicBezTo>
                      <a:cubicBezTo>
                        <a:pt x="852" y="1007"/>
                        <a:pt x="1064" y="764"/>
                        <a:pt x="1064" y="460"/>
                      </a:cubicBezTo>
                      <a:cubicBezTo>
                        <a:pt x="1064" y="204"/>
                        <a:pt x="851"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5"/>
                <p:cNvSpPr/>
                <p:nvPr/>
              </p:nvSpPr>
              <p:spPr>
                <a:xfrm>
                  <a:off x="7255793" y="1234757"/>
                  <a:ext cx="53975" cy="14125"/>
                </a:xfrm>
                <a:custGeom>
                  <a:avLst/>
                  <a:gdLst/>
                  <a:ahLst/>
                  <a:cxnLst/>
                  <a:rect l="l" t="t" r="r" b="b"/>
                  <a:pathLst>
                    <a:path w="2159" h="565" extrusionOk="0">
                      <a:moveTo>
                        <a:pt x="1094" y="0"/>
                      </a:moveTo>
                      <a:cubicBezTo>
                        <a:pt x="791" y="0"/>
                        <a:pt x="517" y="91"/>
                        <a:pt x="274" y="274"/>
                      </a:cubicBezTo>
                      <a:cubicBezTo>
                        <a:pt x="91" y="395"/>
                        <a:pt x="0" y="487"/>
                        <a:pt x="61" y="547"/>
                      </a:cubicBezTo>
                      <a:cubicBezTo>
                        <a:pt x="69" y="559"/>
                        <a:pt x="83" y="564"/>
                        <a:pt x="102" y="564"/>
                      </a:cubicBezTo>
                      <a:cubicBezTo>
                        <a:pt x="228" y="564"/>
                        <a:pt x="592" y="335"/>
                        <a:pt x="1094" y="335"/>
                      </a:cubicBezTo>
                      <a:cubicBezTo>
                        <a:pt x="1597" y="335"/>
                        <a:pt x="1961" y="564"/>
                        <a:pt x="2087" y="564"/>
                      </a:cubicBezTo>
                      <a:cubicBezTo>
                        <a:pt x="2106" y="564"/>
                        <a:pt x="2120" y="559"/>
                        <a:pt x="2128" y="547"/>
                      </a:cubicBezTo>
                      <a:cubicBezTo>
                        <a:pt x="2158" y="517"/>
                        <a:pt x="2098" y="395"/>
                        <a:pt x="1915" y="274"/>
                      </a:cubicBezTo>
                      <a:cubicBezTo>
                        <a:pt x="1702" y="91"/>
                        <a:pt x="1398"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7352293" y="1235507"/>
                  <a:ext cx="44850" cy="119150"/>
                </a:xfrm>
                <a:custGeom>
                  <a:avLst/>
                  <a:gdLst/>
                  <a:ahLst/>
                  <a:cxnLst/>
                  <a:rect l="l" t="t" r="r" b="b"/>
                  <a:pathLst>
                    <a:path w="1794" h="4766" extrusionOk="0">
                      <a:moveTo>
                        <a:pt x="65" y="0"/>
                      </a:moveTo>
                      <a:cubicBezTo>
                        <a:pt x="63" y="0"/>
                        <a:pt x="62" y="0"/>
                        <a:pt x="61" y="1"/>
                      </a:cubicBezTo>
                      <a:cubicBezTo>
                        <a:pt x="1" y="31"/>
                        <a:pt x="426" y="1308"/>
                        <a:pt x="1034" y="2888"/>
                      </a:cubicBezTo>
                      <a:cubicBezTo>
                        <a:pt x="1186" y="3283"/>
                        <a:pt x="1338" y="3648"/>
                        <a:pt x="1459" y="4013"/>
                      </a:cubicBezTo>
                      <a:cubicBezTo>
                        <a:pt x="1551" y="4134"/>
                        <a:pt x="1581" y="4286"/>
                        <a:pt x="1581" y="4438"/>
                      </a:cubicBezTo>
                      <a:cubicBezTo>
                        <a:pt x="1551" y="4530"/>
                        <a:pt x="1399" y="4560"/>
                        <a:pt x="1277" y="4560"/>
                      </a:cubicBezTo>
                      <a:cubicBezTo>
                        <a:pt x="943" y="4590"/>
                        <a:pt x="639" y="4651"/>
                        <a:pt x="335" y="4742"/>
                      </a:cubicBezTo>
                      <a:cubicBezTo>
                        <a:pt x="487" y="4758"/>
                        <a:pt x="646" y="4765"/>
                        <a:pt x="806" y="4765"/>
                      </a:cubicBezTo>
                      <a:cubicBezTo>
                        <a:pt x="966" y="4765"/>
                        <a:pt x="1125" y="4758"/>
                        <a:pt x="1277" y="4742"/>
                      </a:cubicBezTo>
                      <a:cubicBezTo>
                        <a:pt x="1368" y="4742"/>
                        <a:pt x="1429" y="4712"/>
                        <a:pt x="1520" y="4712"/>
                      </a:cubicBezTo>
                      <a:cubicBezTo>
                        <a:pt x="1642" y="4682"/>
                        <a:pt x="1733" y="4590"/>
                        <a:pt x="1763" y="4499"/>
                      </a:cubicBezTo>
                      <a:cubicBezTo>
                        <a:pt x="1794" y="4286"/>
                        <a:pt x="1763" y="4104"/>
                        <a:pt x="1703" y="3922"/>
                      </a:cubicBezTo>
                      <a:lnTo>
                        <a:pt x="1277" y="2797"/>
                      </a:lnTo>
                      <a:cubicBezTo>
                        <a:pt x="676" y="1265"/>
                        <a:pt x="165"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7232993" y="1485507"/>
                  <a:ext cx="138325" cy="61775"/>
                </a:xfrm>
                <a:custGeom>
                  <a:avLst/>
                  <a:gdLst/>
                  <a:ahLst/>
                  <a:cxnLst/>
                  <a:rect l="l" t="t" r="r" b="b"/>
                  <a:pathLst>
                    <a:path w="5533" h="2471" extrusionOk="0">
                      <a:moveTo>
                        <a:pt x="0" y="1"/>
                      </a:moveTo>
                      <a:cubicBezTo>
                        <a:pt x="0" y="1"/>
                        <a:pt x="1222" y="2470"/>
                        <a:pt x="4757" y="2470"/>
                      </a:cubicBezTo>
                      <a:cubicBezTo>
                        <a:pt x="5004" y="2470"/>
                        <a:pt x="5262" y="2458"/>
                        <a:pt x="5532" y="2432"/>
                      </a:cubicBezTo>
                      <a:lnTo>
                        <a:pt x="5532" y="1460"/>
                      </a:lnTo>
                      <a:cubicBezTo>
                        <a:pt x="5478" y="1461"/>
                        <a:pt x="5424" y="1461"/>
                        <a:pt x="5370" y="1461"/>
                      </a:cubicBezTo>
                      <a:cubicBezTo>
                        <a:pt x="3481" y="1461"/>
                        <a:pt x="1626" y="946"/>
                        <a:pt x="0" y="1"/>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7096218" y="1048582"/>
                  <a:ext cx="293325" cy="415675"/>
                </a:xfrm>
                <a:custGeom>
                  <a:avLst/>
                  <a:gdLst/>
                  <a:ahLst/>
                  <a:cxnLst/>
                  <a:rect l="l" t="t" r="r" b="b"/>
                  <a:pathLst>
                    <a:path w="11733" h="16627" extrusionOk="0">
                      <a:moveTo>
                        <a:pt x="11368" y="0"/>
                      </a:moveTo>
                      <a:cubicBezTo>
                        <a:pt x="8268" y="365"/>
                        <a:pt x="5259" y="1125"/>
                        <a:pt x="2341" y="2189"/>
                      </a:cubicBezTo>
                      <a:cubicBezTo>
                        <a:pt x="1672" y="2462"/>
                        <a:pt x="973" y="2736"/>
                        <a:pt x="578" y="3344"/>
                      </a:cubicBezTo>
                      <a:cubicBezTo>
                        <a:pt x="183" y="3921"/>
                        <a:pt x="183" y="4772"/>
                        <a:pt x="213" y="5532"/>
                      </a:cubicBezTo>
                      <a:cubicBezTo>
                        <a:pt x="363" y="9193"/>
                        <a:pt x="543" y="12854"/>
                        <a:pt x="723" y="16486"/>
                      </a:cubicBezTo>
                      <a:lnTo>
                        <a:pt x="723" y="16486"/>
                      </a:lnTo>
                      <a:cubicBezTo>
                        <a:pt x="486" y="16486"/>
                        <a:pt x="244" y="16462"/>
                        <a:pt x="0" y="16414"/>
                      </a:cubicBezTo>
                      <a:lnTo>
                        <a:pt x="0" y="16414"/>
                      </a:lnTo>
                      <a:lnTo>
                        <a:pt x="730" y="16627"/>
                      </a:lnTo>
                      <a:cubicBezTo>
                        <a:pt x="727" y="16580"/>
                        <a:pt x="725" y="16533"/>
                        <a:pt x="723" y="16486"/>
                      </a:cubicBezTo>
                      <a:lnTo>
                        <a:pt x="723" y="16486"/>
                      </a:lnTo>
                      <a:cubicBezTo>
                        <a:pt x="726" y="16486"/>
                        <a:pt x="729" y="16486"/>
                        <a:pt x="732" y="16486"/>
                      </a:cubicBezTo>
                      <a:cubicBezTo>
                        <a:pt x="2877" y="16486"/>
                        <a:pt x="4620" y="14613"/>
                        <a:pt x="4347" y="12371"/>
                      </a:cubicBezTo>
                      <a:cubicBezTo>
                        <a:pt x="4225" y="11368"/>
                        <a:pt x="3678" y="10335"/>
                        <a:pt x="4043" y="9362"/>
                      </a:cubicBezTo>
                      <a:cubicBezTo>
                        <a:pt x="4499" y="8116"/>
                        <a:pt x="6262" y="7721"/>
                        <a:pt x="6748" y="6444"/>
                      </a:cubicBezTo>
                      <a:cubicBezTo>
                        <a:pt x="7022" y="5715"/>
                        <a:pt x="6778" y="4864"/>
                        <a:pt x="7082" y="4134"/>
                      </a:cubicBezTo>
                      <a:cubicBezTo>
                        <a:pt x="7386" y="3435"/>
                        <a:pt x="8085" y="3070"/>
                        <a:pt x="8785" y="2827"/>
                      </a:cubicBezTo>
                      <a:cubicBezTo>
                        <a:pt x="9453" y="2584"/>
                        <a:pt x="10213" y="2402"/>
                        <a:pt x="10791" y="1946"/>
                      </a:cubicBezTo>
                      <a:cubicBezTo>
                        <a:pt x="11368" y="1490"/>
                        <a:pt x="11733" y="639"/>
                        <a:pt x="1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5"/>
                <p:cNvSpPr/>
                <p:nvPr/>
              </p:nvSpPr>
              <p:spPr>
                <a:xfrm>
                  <a:off x="7030093" y="1069482"/>
                  <a:ext cx="110225" cy="65000"/>
                </a:xfrm>
                <a:custGeom>
                  <a:avLst/>
                  <a:gdLst/>
                  <a:ahLst/>
                  <a:cxnLst/>
                  <a:rect l="l" t="t" r="r" b="b"/>
                  <a:pathLst>
                    <a:path w="4409" h="2600" extrusionOk="0">
                      <a:moveTo>
                        <a:pt x="4028" y="0"/>
                      </a:moveTo>
                      <a:cubicBezTo>
                        <a:pt x="3899" y="0"/>
                        <a:pt x="3770" y="15"/>
                        <a:pt x="3648" y="46"/>
                      </a:cubicBezTo>
                      <a:cubicBezTo>
                        <a:pt x="2372" y="228"/>
                        <a:pt x="1217" y="897"/>
                        <a:pt x="396" y="1900"/>
                      </a:cubicBezTo>
                      <a:cubicBezTo>
                        <a:pt x="213" y="2113"/>
                        <a:pt x="92" y="2326"/>
                        <a:pt x="1" y="2599"/>
                      </a:cubicBezTo>
                      <a:cubicBezTo>
                        <a:pt x="2" y="2600"/>
                        <a:pt x="3" y="2600"/>
                        <a:pt x="4" y="2600"/>
                      </a:cubicBezTo>
                      <a:cubicBezTo>
                        <a:pt x="79" y="2600"/>
                        <a:pt x="688" y="1585"/>
                        <a:pt x="1946" y="867"/>
                      </a:cubicBezTo>
                      <a:cubicBezTo>
                        <a:pt x="2736" y="471"/>
                        <a:pt x="3557" y="198"/>
                        <a:pt x="4408" y="46"/>
                      </a:cubicBezTo>
                      <a:cubicBezTo>
                        <a:pt x="4287" y="15"/>
                        <a:pt x="4157" y="0"/>
                        <a:pt x="4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5"/>
                <p:cNvSpPr/>
                <p:nvPr/>
              </p:nvSpPr>
              <p:spPr>
                <a:xfrm>
                  <a:off x="7319618" y="1381407"/>
                  <a:ext cx="50175" cy="44100"/>
                </a:xfrm>
                <a:custGeom>
                  <a:avLst/>
                  <a:gdLst/>
                  <a:ahLst/>
                  <a:cxnLst/>
                  <a:rect l="l" t="t" r="r" b="b"/>
                  <a:pathLst>
                    <a:path w="2007" h="1764" extrusionOk="0">
                      <a:moveTo>
                        <a:pt x="396" y="1"/>
                      </a:moveTo>
                      <a:cubicBezTo>
                        <a:pt x="152" y="31"/>
                        <a:pt x="0" y="335"/>
                        <a:pt x="0" y="578"/>
                      </a:cubicBezTo>
                      <a:cubicBezTo>
                        <a:pt x="0" y="852"/>
                        <a:pt x="61" y="1156"/>
                        <a:pt x="213" y="1368"/>
                      </a:cubicBezTo>
                      <a:cubicBezTo>
                        <a:pt x="365" y="1612"/>
                        <a:pt x="608" y="1764"/>
                        <a:pt x="912" y="1764"/>
                      </a:cubicBezTo>
                      <a:cubicBezTo>
                        <a:pt x="1156" y="1733"/>
                        <a:pt x="1399" y="1581"/>
                        <a:pt x="1551" y="1368"/>
                      </a:cubicBezTo>
                      <a:cubicBezTo>
                        <a:pt x="1703" y="1156"/>
                        <a:pt x="1824" y="943"/>
                        <a:pt x="1915" y="700"/>
                      </a:cubicBezTo>
                      <a:lnTo>
                        <a:pt x="2007" y="609"/>
                      </a:lnTo>
                      <a:lnTo>
                        <a:pt x="700" y="61"/>
                      </a:lnTo>
                      <a:cubicBezTo>
                        <a:pt x="608" y="31"/>
                        <a:pt x="487" y="1"/>
                        <a:pt x="396" y="1"/>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5"/>
                <p:cNvSpPr/>
                <p:nvPr/>
              </p:nvSpPr>
              <p:spPr>
                <a:xfrm>
                  <a:off x="7314293" y="1377032"/>
                  <a:ext cx="61575" cy="50500"/>
                </a:xfrm>
                <a:custGeom>
                  <a:avLst/>
                  <a:gdLst/>
                  <a:ahLst/>
                  <a:cxnLst/>
                  <a:rect l="l" t="t" r="r" b="b"/>
                  <a:pathLst>
                    <a:path w="2463" h="2020" extrusionOk="0">
                      <a:moveTo>
                        <a:pt x="548" y="1"/>
                      </a:moveTo>
                      <a:cubicBezTo>
                        <a:pt x="517" y="1"/>
                        <a:pt x="487" y="8"/>
                        <a:pt x="457" y="24"/>
                      </a:cubicBezTo>
                      <a:cubicBezTo>
                        <a:pt x="396" y="54"/>
                        <a:pt x="335" y="84"/>
                        <a:pt x="305" y="145"/>
                      </a:cubicBezTo>
                      <a:cubicBezTo>
                        <a:pt x="244" y="206"/>
                        <a:pt x="183" y="297"/>
                        <a:pt x="153" y="388"/>
                      </a:cubicBezTo>
                      <a:cubicBezTo>
                        <a:pt x="1" y="723"/>
                        <a:pt x="31" y="1118"/>
                        <a:pt x="183" y="1452"/>
                      </a:cubicBezTo>
                      <a:cubicBezTo>
                        <a:pt x="335" y="1695"/>
                        <a:pt x="578" y="1878"/>
                        <a:pt x="852" y="1969"/>
                      </a:cubicBezTo>
                      <a:cubicBezTo>
                        <a:pt x="959" y="2005"/>
                        <a:pt x="1076" y="2019"/>
                        <a:pt x="1191" y="2019"/>
                      </a:cubicBezTo>
                      <a:cubicBezTo>
                        <a:pt x="1273" y="2019"/>
                        <a:pt x="1354" y="2012"/>
                        <a:pt x="1429" y="1999"/>
                      </a:cubicBezTo>
                      <a:cubicBezTo>
                        <a:pt x="1551" y="1999"/>
                        <a:pt x="1612" y="1939"/>
                        <a:pt x="1612" y="1939"/>
                      </a:cubicBezTo>
                      <a:cubicBezTo>
                        <a:pt x="1369" y="1939"/>
                        <a:pt x="1125" y="1908"/>
                        <a:pt x="913" y="1847"/>
                      </a:cubicBezTo>
                      <a:cubicBezTo>
                        <a:pt x="669" y="1756"/>
                        <a:pt x="487" y="1574"/>
                        <a:pt x="365" y="1361"/>
                      </a:cubicBezTo>
                      <a:cubicBezTo>
                        <a:pt x="244" y="1088"/>
                        <a:pt x="244" y="784"/>
                        <a:pt x="365" y="510"/>
                      </a:cubicBezTo>
                      <a:cubicBezTo>
                        <a:pt x="396" y="419"/>
                        <a:pt x="426" y="358"/>
                        <a:pt x="487" y="297"/>
                      </a:cubicBezTo>
                      <a:cubicBezTo>
                        <a:pt x="502" y="267"/>
                        <a:pt x="510" y="259"/>
                        <a:pt x="521" y="259"/>
                      </a:cubicBezTo>
                      <a:cubicBezTo>
                        <a:pt x="533" y="259"/>
                        <a:pt x="548" y="267"/>
                        <a:pt x="578" y="267"/>
                      </a:cubicBezTo>
                      <a:cubicBezTo>
                        <a:pt x="639" y="267"/>
                        <a:pt x="700" y="328"/>
                        <a:pt x="791" y="358"/>
                      </a:cubicBezTo>
                      <a:lnTo>
                        <a:pt x="1004" y="419"/>
                      </a:lnTo>
                      <a:cubicBezTo>
                        <a:pt x="1277" y="540"/>
                        <a:pt x="1521" y="632"/>
                        <a:pt x="1764" y="723"/>
                      </a:cubicBezTo>
                      <a:cubicBezTo>
                        <a:pt x="1976" y="814"/>
                        <a:pt x="2220" y="905"/>
                        <a:pt x="2463" y="936"/>
                      </a:cubicBezTo>
                      <a:cubicBezTo>
                        <a:pt x="2280" y="784"/>
                        <a:pt x="2068" y="662"/>
                        <a:pt x="1824" y="571"/>
                      </a:cubicBezTo>
                      <a:lnTo>
                        <a:pt x="1095" y="236"/>
                      </a:lnTo>
                      <a:lnTo>
                        <a:pt x="882" y="115"/>
                      </a:lnTo>
                      <a:cubicBezTo>
                        <a:pt x="791" y="84"/>
                        <a:pt x="730" y="54"/>
                        <a:pt x="639" y="24"/>
                      </a:cubicBezTo>
                      <a:cubicBezTo>
                        <a:pt x="609" y="8"/>
                        <a:pt x="578"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5"/>
                <p:cNvSpPr/>
                <p:nvPr/>
              </p:nvSpPr>
              <p:spPr>
                <a:xfrm>
                  <a:off x="6744368" y="2348757"/>
                  <a:ext cx="1073000" cy="2011450"/>
                </a:xfrm>
                <a:custGeom>
                  <a:avLst/>
                  <a:gdLst/>
                  <a:ahLst/>
                  <a:cxnLst/>
                  <a:rect l="l" t="t" r="r" b="b"/>
                  <a:pathLst>
                    <a:path w="42920" h="80458" extrusionOk="0">
                      <a:moveTo>
                        <a:pt x="14834" y="0"/>
                      </a:moveTo>
                      <a:lnTo>
                        <a:pt x="13557" y="5319"/>
                      </a:lnTo>
                      <a:cubicBezTo>
                        <a:pt x="12038" y="7447"/>
                        <a:pt x="10913" y="9879"/>
                        <a:pt x="10244" y="12432"/>
                      </a:cubicBezTo>
                      <a:cubicBezTo>
                        <a:pt x="10153" y="12797"/>
                        <a:pt x="10092" y="13192"/>
                        <a:pt x="10062" y="13587"/>
                      </a:cubicBezTo>
                      <a:cubicBezTo>
                        <a:pt x="9545" y="15988"/>
                        <a:pt x="9697" y="21399"/>
                        <a:pt x="10609" y="23192"/>
                      </a:cubicBezTo>
                      <a:cubicBezTo>
                        <a:pt x="11916" y="25776"/>
                        <a:pt x="8512" y="44712"/>
                        <a:pt x="8512" y="44712"/>
                      </a:cubicBezTo>
                      <a:cubicBezTo>
                        <a:pt x="8512" y="44712"/>
                        <a:pt x="5715" y="52585"/>
                        <a:pt x="3952" y="57417"/>
                      </a:cubicBezTo>
                      <a:cubicBezTo>
                        <a:pt x="2189" y="62250"/>
                        <a:pt x="1" y="78634"/>
                        <a:pt x="1" y="78634"/>
                      </a:cubicBezTo>
                      <a:lnTo>
                        <a:pt x="7114" y="80397"/>
                      </a:lnTo>
                      <a:lnTo>
                        <a:pt x="18421" y="52068"/>
                      </a:lnTo>
                      <a:cubicBezTo>
                        <a:pt x="18421" y="52068"/>
                        <a:pt x="20548" y="43253"/>
                        <a:pt x="22220" y="35989"/>
                      </a:cubicBezTo>
                      <a:cubicBezTo>
                        <a:pt x="26172" y="41247"/>
                        <a:pt x="30062" y="46232"/>
                        <a:pt x="30062" y="46232"/>
                      </a:cubicBezTo>
                      <a:cubicBezTo>
                        <a:pt x="30701" y="49971"/>
                        <a:pt x="31035" y="53800"/>
                        <a:pt x="31005" y="57630"/>
                      </a:cubicBezTo>
                      <a:cubicBezTo>
                        <a:pt x="31005" y="64226"/>
                        <a:pt x="35655" y="80457"/>
                        <a:pt x="35655" y="80457"/>
                      </a:cubicBezTo>
                      <a:lnTo>
                        <a:pt x="42920" y="79606"/>
                      </a:lnTo>
                      <a:lnTo>
                        <a:pt x="41005" y="48268"/>
                      </a:lnTo>
                      <a:lnTo>
                        <a:pt x="31096" y="15502"/>
                      </a:lnTo>
                      <a:lnTo>
                        <a:pt x="31096" y="2280"/>
                      </a:lnTo>
                      <a:lnTo>
                        <a:pt x="14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5"/>
                <p:cNvSpPr/>
                <p:nvPr/>
              </p:nvSpPr>
              <p:spPr>
                <a:xfrm>
                  <a:off x="7123568" y="2979457"/>
                  <a:ext cx="247750" cy="362500"/>
                </a:xfrm>
                <a:custGeom>
                  <a:avLst/>
                  <a:gdLst/>
                  <a:ahLst/>
                  <a:cxnLst/>
                  <a:rect l="l" t="t" r="r" b="b"/>
                  <a:pathLst>
                    <a:path w="9910" h="14500" extrusionOk="0">
                      <a:moveTo>
                        <a:pt x="0" y="1"/>
                      </a:moveTo>
                      <a:lnTo>
                        <a:pt x="0" y="1"/>
                      </a:lnTo>
                      <a:cubicBezTo>
                        <a:pt x="31" y="61"/>
                        <a:pt x="61" y="122"/>
                        <a:pt x="92" y="183"/>
                      </a:cubicBezTo>
                      <a:lnTo>
                        <a:pt x="335" y="608"/>
                      </a:lnTo>
                      <a:lnTo>
                        <a:pt x="1277" y="2219"/>
                      </a:lnTo>
                      <a:cubicBezTo>
                        <a:pt x="2098" y="3587"/>
                        <a:pt x="3222" y="5472"/>
                        <a:pt x="4590" y="7508"/>
                      </a:cubicBezTo>
                      <a:cubicBezTo>
                        <a:pt x="5928" y="9514"/>
                        <a:pt x="7204" y="11308"/>
                        <a:pt x="8207" y="12554"/>
                      </a:cubicBezTo>
                      <a:cubicBezTo>
                        <a:pt x="8694" y="13192"/>
                        <a:pt x="9119" y="13679"/>
                        <a:pt x="9423" y="13982"/>
                      </a:cubicBezTo>
                      <a:cubicBezTo>
                        <a:pt x="9545" y="14165"/>
                        <a:pt x="9697" y="14286"/>
                        <a:pt x="9757" y="14378"/>
                      </a:cubicBezTo>
                      <a:cubicBezTo>
                        <a:pt x="9849" y="14469"/>
                        <a:pt x="9909" y="14499"/>
                        <a:pt x="9909" y="14499"/>
                      </a:cubicBezTo>
                      <a:cubicBezTo>
                        <a:pt x="9909" y="14499"/>
                        <a:pt x="9909" y="14469"/>
                        <a:pt x="9818" y="14347"/>
                      </a:cubicBezTo>
                      <a:cubicBezTo>
                        <a:pt x="9727" y="14226"/>
                        <a:pt x="9636" y="14104"/>
                        <a:pt x="9484" y="13952"/>
                      </a:cubicBezTo>
                      <a:cubicBezTo>
                        <a:pt x="9210" y="13618"/>
                        <a:pt x="8815" y="13101"/>
                        <a:pt x="8329" y="12463"/>
                      </a:cubicBezTo>
                      <a:cubicBezTo>
                        <a:pt x="7356" y="11217"/>
                        <a:pt x="6080" y="9423"/>
                        <a:pt x="4773" y="7387"/>
                      </a:cubicBezTo>
                      <a:cubicBezTo>
                        <a:pt x="3435" y="5381"/>
                        <a:pt x="2250" y="3496"/>
                        <a:pt x="1399" y="2159"/>
                      </a:cubicBezTo>
                      <a:lnTo>
                        <a:pt x="396" y="578"/>
                      </a:lnTo>
                      <a:lnTo>
                        <a:pt x="122" y="153"/>
                      </a:lnTo>
                      <a:cubicBezTo>
                        <a:pt x="61" y="6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5"/>
                <p:cNvSpPr/>
                <p:nvPr/>
              </p:nvSpPr>
              <p:spPr>
                <a:xfrm>
                  <a:off x="6933968" y="1582432"/>
                  <a:ext cx="618200" cy="823325"/>
                </a:xfrm>
                <a:custGeom>
                  <a:avLst/>
                  <a:gdLst/>
                  <a:ahLst/>
                  <a:cxnLst/>
                  <a:rect l="l" t="t" r="r" b="b"/>
                  <a:pathLst>
                    <a:path w="24728" h="32933" extrusionOk="0">
                      <a:moveTo>
                        <a:pt x="7872" y="1"/>
                      </a:moveTo>
                      <a:cubicBezTo>
                        <a:pt x="6188" y="1"/>
                        <a:pt x="4173" y="610"/>
                        <a:pt x="3207" y="957"/>
                      </a:cubicBezTo>
                      <a:cubicBezTo>
                        <a:pt x="741" y="1868"/>
                        <a:pt x="1" y="5547"/>
                        <a:pt x="111" y="5547"/>
                      </a:cubicBezTo>
                      <a:cubicBezTo>
                        <a:pt x="125" y="5547"/>
                        <a:pt x="155" y="5481"/>
                        <a:pt x="198" y="5334"/>
                      </a:cubicBezTo>
                      <a:lnTo>
                        <a:pt x="6490" y="26398"/>
                      </a:lnTo>
                      <a:lnTo>
                        <a:pt x="6277" y="28465"/>
                      </a:lnTo>
                      <a:cubicBezTo>
                        <a:pt x="6156" y="29559"/>
                        <a:pt x="6946" y="30562"/>
                        <a:pt x="8861" y="30957"/>
                      </a:cubicBezTo>
                      <a:lnTo>
                        <a:pt x="23573" y="32933"/>
                      </a:lnTo>
                      <a:cubicBezTo>
                        <a:pt x="24059" y="32933"/>
                        <a:pt x="24728" y="31899"/>
                        <a:pt x="24545" y="30836"/>
                      </a:cubicBezTo>
                      <a:lnTo>
                        <a:pt x="23329" y="21626"/>
                      </a:lnTo>
                      <a:cubicBezTo>
                        <a:pt x="23329" y="21626"/>
                        <a:pt x="24576" y="17614"/>
                        <a:pt x="24454" y="15273"/>
                      </a:cubicBezTo>
                      <a:cubicBezTo>
                        <a:pt x="24363" y="13176"/>
                        <a:pt x="19013" y="2750"/>
                        <a:pt x="19013" y="2750"/>
                      </a:cubicBezTo>
                      <a:lnTo>
                        <a:pt x="17493" y="1413"/>
                      </a:lnTo>
                      <a:lnTo>
                        <a:pt x="8952" y="106"/>
                      </a:lnTo>
                      <a:cubicBezTo>
                        <a:pt x="8620" y="32"/>
                        <a:pt x="8254" y="1"/>
                        <a:pt x="7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5"/>
                <p:cNvSpPr/>
                <p:nvPr/>
              </p:nvSpPr>
              <p:spPr>
                <a:xfrm>
                  <a:off x="7389518" y="1616982"/>
                  <a:ext cx="545625" cy="488025"/>
                </a:xfrm>
                <a:custGeom>
                  <a:avLst/>
                  <a:gdLst/>
                  <a:ahLst/>
                  <a:cxnLst/>
                  <a:rect l="l" t="t" r="r" b="b"/>
                  <a:pathLst>
                    <a:path w="21825" h="19521" extrusionOk="0">
                      <a:moveTo>
                        <a:pt x="18603" y="0"/>
                      </a:moveTo>
                      <a:lnTo>
                        <a:pt x="13557" y="699"/>
                      </a:lnTo>
                      <a:lnTo>
                        <a:pt x="14226" y="11946"/>
                      </a:lnTo>
                      <a:cubicBezTo>
                        <a:pt x="14226" y="11946"/>
                        <a:pt x="7569" y="7356"/>
                        <a:pt x="5107" y="5076"/>
                      </a:cubicBezTo>
                      <a:cubicBezTo>
                        <a:pt x="2615" y="2766"/>
                        <a:pt x="1" y="730"/>
                        <a:pt x="1" y="730"/>
                      </a:cubicBezTo>
                      <a:lnTo>
                        <a:pt x="1" y="730"/>
                      </a:lnTo>
                      <a:lnTo>
                        <a:pt x="5381" y="16383"/>
                      </a:lnTo>
                      <a:cubicBezTo>
                        <a:pt x="5381" y="16383"/>
                        <a:pt x="6870" y="17113"/>
                        <a:pt x="12007" y="18754"/>
                      </a:cubicBezTo>
                      <a:cubicBezTo>
                        <a:pt x="13605" y="19271"/>
                        <a:pt x="14858" y="19521"/>
                        <a:pt x="15871" y="19521"/>
                      </a:cubicBezTo>
                      <a:cubicBezTo>
                        <a:pt x="18133" y="19521"/>
                        <a:pt x="19204" y="18277"/>
                        <a:pt x="20275" y="15988"/>
                      </a:cubicBezTo>
                      <a:cubicBezTo>
                        <a:pt x="21825" y="12706"/>
                        <a:pt x="18603" y="0"/>
                        <a:pt x="18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5"/>
                <p:cNvSpPr/>
                <p:nvPr/>
              </p:nvSpPr>
              <p:spPr>
                <a:xfrm>
                  <a:off x="6656993" y="2611882"/>
                  <a:ext cx="536500" cy="330725"/>
                </a:xfrm>
                <a:custGeom>
                  <a:avLst/>
                  <a:gdLst/>
                  <a:ahLst/>
                  <a:cxnLst/>
                  <a:rect l="l" t="t" r="r" b="b"/>
                  <a:pathLst>
                    <a:path w="21460" h="13229" extrusionOk="0">
                      <a:moveTo>
                        <a:pt x="2863" y="1"/>
                      </a:moveTo>
                      <a:cubicBezTo>
                        <a:pt x="2027" y="1"/>
                        <a:pt x="1296" y="629"/>
                        <a:pt x="1186" y="1481"/>
                      </a:cubicBezTo>
                      <a:lnTo>
                        <a:pt x="122" y="8928"/>
                      </a:lnTo>
                      <a:cubicBezTo>
                        <a:pt x="0" y="9871"/>
                        <a:pt x="669" y="10752"/>
                        <a:pt x="1611" y="10874"/>
                      </a:cubicBezTo>
                      <a:lnTo>
                        <a:pt x="18359" y="13214"/>
                      </a:lnTo>
                      <a:cubicBezTo>
                        <a:pt x="18437" y="13224"/>
                        <a:pt x="18513" y="13229"/>
                        <a:pt x="18589" y="13229"/>
                      </a:cubicBezTo>
                      <a:cubicBezTo>
                        <a:pt x="19436" y="13229"/>
                        <a:pt x="20163" y="12620"/>
                        <a:pt x="20274" y="11755"/>
                      </a:cubicBezTo>
                      <a:lnTo>
                        <a:pt x="21338" y="4308"/>
                      </a:lnTo>
                      <a:cubicBezTo>
                        <a:pt x="21460" y="3366"/>
                        <a:pt x="20821" y="2485"/>
                        <a:pt x="19879" y="2363"/>
                      </a:cubicBezTo>
                      <a:lnTo>
                        <a:pt x="3131" y="22"/>
                      </a:lnTo>
                      <a:cubicBezTo>
                        <a:pt x="3041" y="8"/>
                        <a:pt x="2952" y="1"/>
                        <a:pt x="2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5"/>
                <p:cNvSpPr/>
                <p:nvPr/>
              </p:nvSpPr>
              <p:spPr>
                <a:xfrm>
                  <a:off x="6674468" y="2714257"/>
                  <a:ext cx="506125" cy="72225"/>
                </a:xfrm>
                <a:custGeom>
                  <a:avLst/>
                  <a:gdLst/>
                  <a:ahLst/>
                  <a:cxnLst/>
                  <a:rect l="l" t="t" r="r" b="b"/>
                  <a:pathLst>
                    <a:path w="20245" h="2889" extrusionOk="0">
                      <a:moveTo>
                        <a:pt x="1" y="0"/>
                      </a:moveTo>
                      <a:cubicBezTo>
                        <a:pt x="61" y="31"/>
                        <a:pt x="122" y="31"/>
                        <a:pt x="183" y="61"/>
                      </a:cubicBezTo>
                      <a:lnTo>
                        <a:pt x="791" y="152"/>
                      </a:lnTo>
                      <a:lnTo>
                        <a:pt x="2949" y="487"/>
                      </a:lnTo>
                      <a:lnTo>
                        <a:pt x="10092" y="1551"/>
                      </a:lnTo>
                      <a:lnTo>
                        <a:pt x="17265" y="2554"/>
                      </a:lnTo>
                      <a:lnTo>
                        <a:pt x="19454" y="2827"/>
                      </a:lnTo>
                      <a:lnTo>
                        <a:pt x="20031" y="2888"/>
                      </a:lnTo>
                      <a:lnTo>
                        <a:pt x="20244" y="2888"/>
                      </a:lnTo>
                      <a:cubicBezTo>
                        <a:pt x="20183" y="2858"/>
                        <a:pt x="20122" y="2827"/>
                        <a:pt x="20031" y="2827"/>
                      </a:cubicBezTo>
                      <a:lnTo>
                        <a:pt x="19454" y="2706"/>
                      </a:lnTo>
                      <a:lnTo>
                        <a:pt x="17296" y="2371"/>
                      </a:lnTo>
                      <a:lnTo>
                        <a:pt x="10122" y="1338"/>
                      </a:lnTo>
                      <a:lnTo>
                        <a:pt x="2979" y="335"/>
                      </a:lnTo>
                      <a:lnTo>
                        <a:pt x="791" y="61"/>
                      </a:lnTo>
                      <a:lnTo>
                        <a:pt x="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5"/>
                <p:cNvSpPr/>
                <p:nvPr/>
              </p:nvSpPr>
              <p:spPr>
                <a:xfrm>
                  <a:off x="6764143" y="1606307"/>
                  <a:ext cx="364000" cy="1160400"/>
                </a:xfrm>
                <a:custGeom>
                  <a:avLst/>
                  <a:gdLst/>
                  <a:ahLst/>
                  <a:cxnLst/>
                  <a:rect l="l" t="t" r="r" b="b"/>
                  <a:pathLst>
                    <a:path w="14560" h="46416" extrusionOk="0">
                      <a:moveTo>
                        <a:pt x="11455" y="0"/>
                      </a:moveTo>
                      <a:cubicBezTo>
                        <a:pt x="7354" y="0"/>
                        <a:pt x="7287" y="3548"/>
                        <a:pt x="6657" y="5139"/>
                      </a:cubicBezTo>
                      <a:cubicBezTo>
                        <a:pt x="6019" y="6780"/>
                        <a:pt x="4681" y="13771"/>
                        <a:pt x="4377" y="17388"/>
                      </a:cubicBezTo>
                      <a:cubicBezTo>
                        <a:pt x="4073" y="20975"/>
                        <a:pt x="1976" y="27267"/>
                        <a:pt x="1490" y="30488"/>
                      </a:cubicBezTo>
                      <a:cubicBezTo>
                        <a:pt x="1246" y="32039"/>
                        <a:pt x="0" y="44440"/>
                        <a:pt x="0" y="44440"/>
                      </a:cubicBezTo>
                      <a:lnTo>
                        <a:pt x="5350" y="46416"/>
                      </a:lnTo>
                      <a:lnTo>
                        <a:pt x="9636" y="28969"/>
                      </a:lnTo>
                      <a:cubicBezTo>
                        <a:pt x="9636" y="28969"/>
                        <a:pt x="14560" y="9850"/>
                        <a:pt x="14408" y="6658"/>
                      </a:cubicBezTo>
                      <a:cubicBezTo>
                        <a:pt x="14286" y="3497"/>
                        <a:pt x="11611" y="2"/>
                        <a:pt x="11611" y="2"/>
                      </a:cubicBezTo>
                      <a:cubicBezTo>
                        <a:pt x="11559" y="1"/>
                        <a:pt x="11506" y="0"/>
                        <a:pt x="1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5"/>
                <p:cNvSpPr/>
                <p:nvPr/>
              </p:nvSpPr>
              <p:spPr>
                <a:xfrm>
                  <a:off x="6670668" y="2724132"/>
                  <a:ext cx="210525" cy="336375"/>
                </a:xfrm>
                <a:custGeom>
                  <a:avLst/>
                  <a:gdLst/>
                  <a:ahLst/>
                  <a:cxnLst/>
                  <a:rect l="l" t="t" r="r" b="b"/>
                  <a:pathLst>
                    <a:path w="8421" h="13455" extrusionOk="0">
                      <a:moveTo>
                        <a:pt x="4438" y="1"/>
                      </a:moveTo>
                      <a:lnTo>
                        <a:pt x="608" y="4317"/>
                      </a:lnTo>
                      <a:cubicBezTo>
                        <a:pt x="335" y="4925"/>
                        <a:pt x="183" y="5533"/>
                        <a:pt x="122" y="6201"/>
                      </a:cubicBezTo>
                      <a:cubicBezTo>
                        <a:pt x="1" y="6931"/>
                        <a:pt x="92" y="7660"/>
                        <a:pt x="396" y="8329"/>
                      </a:cubicBezTo>
                      <a:cubicBezTo>
                        <a:pt x="305" y="8785"/>
                        <a:pt x="456" y="9210"/>
                        <a:pt x="760" y="9514"/>
                      </a:cubicBezTo>
                      <a:lnTo>
                        <a:pt x="396" y="9788"/>
                      </a:lnTo>
                      <a:cubicBezTo>
                        <a:pt x="396" y="9788"/>
                        <a:pt x="548" y="12311"/>
                        <a:pt x="821" y="13010"/>
                      </a:cubicBezTo>
                      <a:cubicBezTo>
                        <a:pt x="961" y="13367"/>
                        <a:pt x="1236" y="13455"/>
                        <a:pt x="1471" y="13455"/>
                      </a:cubicBezTo>
                      <a:cubicBezTo>
                        <a:pt x="1696" y="13455"/>
                        <a:pt x="1885" y="13375"/>
                        <a:pt x="1885" y="13375"/>
                      </a:cubicBezTo>
                      <a:lnTo>
                        <a:pt x="1885" y="10426"/>
                      </a:lnTo>
                      <a:cubicBezTo>
                        <a:pt x="1885" y="10426"/>
                        <a:pt x="2753" y="9599"/>
                        <a:pt x="2938" y="9599"/>
                      </a:cubicBezTo>
                      <a:cubicBezTo>
                        <a:pt x="2978" y="9599"/>
                        <a:pt x="2986" y="9637"/>
                        <a:pt x="2949" y="9727"/>
                      </a:cubicBezTo>
                      <a:cubicBezTo>
                        <a:pt x="2858" y="10153"/>
                        <a:pt x="2919" y="10578"/>
                        <a:pt x="3131" y="10913"/>
                      </a:cubicBezTo>
                      <a:lnTo>
                        <a:pt x="7843" y="6627"/>
                      </a:lnTo>
                      <a:lnTo>
                        <a:pt x="8420" y="1460"/>
                      </a:lnTo>
                      <a:lnTo>
                        <a:pt x="4438"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5"/>
                <p:cNvSpPr/>
                <p:nvPr/>
              </p:nvSpPr>
              <p:spPr>
                <a:xfrm>
                  <a:off x="7053643" y="1786807"/>
                  <a:ext cx="148225" cy="562725"/>
                </a:xfrm>
                <a:custGeom>
                  <a:avLst/>
                  <a:gdLst/>
                  <a:ahLst/>
                  <a:cxnLst/>
                  <a:rect l="l" t="t" r="r" b="b"/>
                  <a:pathLst>
                    <a:path w="5929" h="22509" extrusionOk="0">
                      <a:moveTo>
                        <a:pt x="4181" y="1"/>
                      </a:moveTo>
                      <a:cubicBezTo>
                        <a:pt x="3905" y="1"/>
                        <a:pt x="3643" y="127"/>
                        <a:pt x="3466" y="381"/>
                      </a:cubicBezTo>
                      <a:cubicBezTo>
                        <a:pt x="3284" y="654"/>
                        <a:pt x="2706" y="1049"/>
                        <a:pt x="2615" y="1384"/>
                      </a:cubicBezTo>
                      <a:cubicBezTo>
                        <a:pt x="1764" y="4758"/>
                        <a:pt x="1369" y="8071"/>
                        <a:pt x="518" y="11445"/>
                      </a:cubicBezTo>
                      <a:cubicBezTo>
                        <a:pt x="305" y="12326"/>
                        <a:pt x="1" y="12296"/>
                        <a:pt x="183" y="13208"/>
                      </a:cubicBezTo>
                      <a:cubicBezTo>
                        <a:pt x="487" y="14515"/>
                        <a:pt x="1703" y="18253"/>
                        <a:pt x="1703" y="18253"/>
                      </a:cubicBezTo>
                      <a:cubicBezTo>
                        <a:pt x="1703" y="18253"/>
                        <a:pt x="1521" y="19621"/>
                        <a:pt x="1490" y="20411"/>
                      </a:cubicBezTo>
                      <a:cubicBezTo>
                        <a:pt x="1430" y="21384"/>
                        <a:pt x="2068" y="22265"/>
                        <a:pt x="3010" y="22509"/>
                      </a:cubicBezTo>
                      <a:lnTo>
                        <a:pt x="2980" y="22478"/>
                      </a:lnTo>
                      <a:cubicBezTo>
                        <a:pt x="3831" y="21658"/>
                        <a:pt x="4013" y="20351"/>
                        <a:pt x="4135" y="19165"/>
                      </a:cubicBezTo>
                      <a:lnTo>
                        <a:pt x="5411" y="7828"/>
                      </a:lnTo>
                      <a:cubicBezTo>
                        <a:pt x="5685" y="5457"/>
                        <a:pt x="5928" y="2995"/>
                        <a:pt x="5047" y="776"/>
                      </a:cubicBezTo>
                      <a:cubicBezTo>
                        <a:pt x="4925" y="441"/>
                        <a:pt x="4682" y="137"/>
                        <a:pt x="4348" y="16"/>
                      </a:cubicBezTo>
                      <a:cubicBezTo>
                        <a:pt x="4292" y="6"/>
                        <a:pt x="4236" y="1"/>
                        <a:pt x="4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5"/>
                <p:cNvSpPr/>
                <p:nvPr/>
              </p:nvSpPr>
              <p:spPr>
                <a:xfrm>
                  <a:off x="6904718" y="1838257"/>
                  <a:ext cx="203675" cy="50025"/>
                </a:xfrm>
                <a:custGeom>
                  <a:avLst/>
                  <a:gdLst/>
                  <a:ahLst/>
                  <a:cxnLst/>
                  <a:rect l="l" t="t" r="r" b="b"/>
                  <a:pathLst>
                    <a:path w="8147" h="2001" extrusionOk="0">
                      <a:moveTo>
                        <a:pt x="1486" y="1"/>
                      </a:moveTo>
                      <a:cubicBezTo>
                        <a:pt x="1334" y="1"/>
                        <a:pt x="1183" y="18"/>
                        <a:pt x="1034" y="55"/>
                      </a:cubicBezTo>
                      <a:cubicBezTo>
                        <a:pt x="700" y="116"/>
                        <a:pt x="396" y="298"/>
                        <a:pt x="183" y="541"/>
                      </a:cubicBezTo>
                      <a:cubicBezTo>
                        <a:pt x="92" y="633"/>
                        <a:pt x="31" y="754"/>
                        <a:pt x="0" y="876"/>
                      </a:cubicBezTo>
                      <a:cubicBezTo>
                        <a:pt x="31" y="876"/>
                        <a:pt x="61" y="754"/>
                        <a:pt x="213" y="602"/>
                      </a:cubicBezTo>
                      <a:cubicBezTo>
                        <a:pt x="456" y="359"/>
                        <a:pt x="730" y="238"/>
                        <a:pt x="1064" y="177"/>
                      </a:cubicBezTo>
                      <a:cubicBezTo>
                        <a:pt x="1175" y="162"/>
                        <a:pt x="1286" y="154"/>
                        <a:pt x="1396" y="154"/>
                      </a:cubicBezTo>
                      <a:cubicBezTo>
                        <a:pt x="1740" y="154"/>
                        <a:pt x="2079" y="228"/>
                        <a:pt x="2402" y="390"/>
                      </a:cubicBezTo>
                      <a:cubicBezTo>
                        <a:pt x="2918" y="663"/>
                        <a:pt x="3405" y="997"/>
                        <a:pt x="3891" y="1332"/>
                      </a:cubicBezTo>
                      <a:cubicBezTo>
                        <a:pt x="4377" y="1697"/>
                        <a:pt x="4955" y="1909"/>
                        <a:pt x="5563" y="2000"/>
                      </a:cubicBezTo>
                      <a:cubicBezTo>
                        <a:pt x="6049" y="2000"/>
                        <a:pt x="6566" y="1909"/>
                        <a:pt x="6991" y="1697"/>
                      </a:cubicBezTo>
                      <a:cubicBezTo>
                        <a:pt x="7295" y="1575"/>
                        <a:pt x="7599" y="1423"/>
                        <a:pt x="7873" y="1241"/>
                      </a:cubicBezTo>
                      <a:cubicBezTo>
                        <a:pt x="7964" y="1180"/>
                        <a:pt x="8086" y="1119"/>
                        <a:pt x="8146" y="1028"/>
                      </a:cubicBezTo>
                      <a:cubicBezTo>
                        <a:pt x="8146" y="1026"/>
                        <a:pt x="8145" y="1026"/>
                        <a:pt x="8143" y="1026"/>
                      </a:cubicBezTo>
                      <a:cubicBezTo>
                        <a:pt x="8099" y="1026"/>
                        <a:pt x="7653" y="1287"/>
                        <a:pt x="6961" y="1575"/>
                      </a:cubicBezTo>
                      <a:cubicBezTo>
                        <a:pt x="6563" y="1734"/>
                        <a:pt x="6165" y="1824"/>
                        <a:pt x="5767" y="1824"/>
                      </a:cubicBezTo>
                      <a:cubicBezTo>
                        <a:pt x="5709" y="1824"/>
                        <a:pt x="5651" y="1822"/>
                        <a:pt x="5593" y="1818"/>
                      </a:cubicBezTo>
                      <a:cubicBezTo>
                        <a:pt x="5016" y="1727"/>
                        <a:pt x="4469" y="1514"/>
                        <a:pt x="4013" y="1180"/>
                      </a:cubicBezTo>
                      <a:cubicBezTo>
                        <a:pt x="3526" y="815"/>
                        <a:pt x="3010" y="511"/>
                        <a:pt x="2493" y="238"/>
                      </a:cubicBezTo>
                      <a:cubicBezTo>
                        <a:pt x="2176" y="90"/>
                        <a:pt x="1831" y="1"/>
                        <a:pt x="14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p:nvPr/>
              </p:nvSpPr>
              <p:spPr>
                <a:xfrm>
                  <a:off x="7149393" y="1845557"/>
                  <a:ext cx="374650" cy="47125"/>
                </a:xfrm>
                <a:custGeom>
                  <a:avLst/>
                  <a:gdLst/>
                  <a:ahLst/>
                  <a:cxnLst/>
                  <a:rect l="l" t="t" r="r" b="b"/>
                  <a:pathLst>
                    <a:path w="14986" h="1885" extrusionOk="0">
                      <a:moveTo>
                        <a:pt x="4363" y="1"/>
                      </a:moveTo>
                      <a:cubicBezTo>
                        <a:pt x="3618" y="1"/>
                        <a:pt x="2877" y="94"/>
                        <a:pt x="2159" y="280"/>
                      </a:cubicBezTo>
                      <a:cubicBezTo>
                        <a:pt x="1612" y="401"/>
                        <a:pt x="1065" y="614"/>
                        <a:pt x="548" y="857"/>
                      </a:cubicBezTo>
                      <a:cubicBezTo>
                        <a:pt x="366" y="918"/>
                        <a:pt x="244" y="1009"/>
                        <a:pt x="153" y="1070"/>
                      </a:cubicBezTo>
                      <a:cubicBezTo>
                        <a:pt x="62" y="1101"/>
                        <a:pt x="1" y="1161"/>
                        <a:pt x="1" y="1161"/>
                      </a:cubicBezTo>
                      <a:cubicBezTo>
                        <a:pt x="700" y="857"/>
                        <a:pt x="1429" y="614"/>
                        <a:pt x="2189" y="432"/>
                      </a:cubicBezTo>
                      <a:cubicBezTo>
                        <a:pt x="2887" y="281"/>
                        <a:pt x="3593" y="205"/>
                        <a:pt x="4298" y="205"/>
                      </a:cubicBezTo>
                      <a:cubicBezTo>
                        <a:pt x="5436" y="205"/>
                        <a:pt x="6572" y="402"/>
                        <a:pt x="7661" y="797"/>
                      </a:cubicBezTo>
                      <a:cubicBezTo>
                        <a:pt x="8603" y="1192"/>
                        <a:pt x="9606" y="1496"/>
                        <a:pt x="10609" y="1739"/>
                      </a:cubicBezTo>
                      <a:cubicBezTo>
                        <a:pt x="10990" y="1838"/>
                        <a:pt x="11384" y="1884"/>
                        <a:pt x="11780" y="1884"/>
                      </a:cubicBezTo>
                      <a:cubicBezTo>
                        <a:pt x="12235" y="1884"/>
                        <a:pt x="12692" y="1822"/>
                        <a:pt x="13132" y="1708"/>
                      </a:cubicBezTo>
                      <a:cubicBezTo>
                        <a:pt x="13679" y="1587"/>
                        <a:pt x="14196" y="1283"/>
                        <a:pt x="14621" y="888"/>
                      </a:cubicBezTo>
                      <a:cubicBezTo>
                        <a:pt x="14712" y="766"/>
                        <a:pt x="14834" y="645"/>
                        <a:pt x="14895" y="493"/>
                      </a:cubicBezTo>
                      <a:cubicBezTo>
                        <a:pt x="14986" y="401"/>
                        <a:pt x="14986" y="371"/>
                        <a:pt x="14986" y="371"/>
                      </a:cubicBezTo>
                      <a:cubicBezTo>
                        <a:pt x="14984" y="369"/>
                        <a:pt x="14981" y="368"/>
                        <a:pt x="14978" y="368"/>
                      </a:cubicBezTo>
                      <a:cubicBezTo>
                        <a:pt x="14937" y="368"/>
                        <a:pt x="14814" y="543"/>
                        <a:pt x="14560" y="797"/>
                      </a:cubicBezTo>
                      <a:cubicBezTo>
                        <a:pt x="14135" y="1161"/>
                        <a:pt x="13649" y="1435"/>
                        <a:pt x="13101" y="1557"/>
                      </a:cubicBezTo>
                      <a:cubicBezTo>
                        <a:pt x="12691" y="1648"/>
                        <a:pt x="12273" y="1693"/>
                        <a:pt x="11859" y="1693"/>
                      </a:cubicBezTo>
                      <a:cubicBezTo>
                        <a:pt x="11445" y="1693"/>
                        <a:pt x="11034" y="1648"/>
                        <a:pt x="10639" y="1557"/>
                      </a:cubicBezTo>
                      <a:cubicBezTo>
                        <a:pt x="9636" y="1283"/>
                        <a:pt x="8664" y="979"/>
                        <a:pt x="7721" y="614"/>
                      </a:cubicBezTo>
                      <a:cubicBezTo>
                        <a:pt x="6749" y="249"/>
                        <a:pt x="5715" y="37"/>
                        <a:pt x="4682" y="6"/>
                      </a:cubicBezTo>
                      <a:cubicBezTo>
                        <a:pt x="4575" y="3"/>
                        <a:pt x="4469" y="1"/>
                        <a:pt x="4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5"/>
                <p:cNvSpPr/>
                <p:nvPr/>
              </p:nvSpPr>
              <p:spPr>
                <a:xfrm>
                  <a:off x="7465518" y="1734757"/>
                  <a:ext cx="224200" cy="351850"/>
                </a:xfrm>
                <a:custGeom>
                  <a:avLst/>
                  <a:gdLst/>
                  <a:ahLst/>
                  <a:cxnLst/>
                  <a:rect l="l" t="t" r="r" b="b"/>
                  <a:pathLst>
                    <a:path w="8968" h="14074" extrusionOk="0">
                      <a:moveTo>
                        <a:pt x="0" y="1"/>
                      </a:moveTo>
                      <a:lnTo>
                        <a:pt x="0" y="31"/>
                      </a:lnTo>
                      <a:cubicBezTo>
                        <a:pt x="3314" y="5624"/>
                        <a:pt x="2766" y="6779"/>
                        <a:pt x="3222" y="8390"/>
                      </a:cubicBezTo>
                      <a:cubicBezTo>
                        <a:pt x="3648" y="10001"/>
                        <a:pt x="3040" y="11976"/>
                        <a:pt x="3040" y="11976"/>
                      </a:cubicBezTo>
                      <a:lnTo>
                        <a:pt x="8967" y="14074"/>
                      </a:lnTo>
                      <a:cubicBezTo>
                        <a:pt x="7478" y="8542"/>
                        <a:pt x="4013" y="404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5"/>
                <p:cNvSpPr/>
                <p:nvPr/>
              </p:nvSpPr>
              <p:spPr>
                <a:xfrm>
                  <a:off x="6744368" y="2884457"/>
                  <a:ext cx="78300" cy="79075"/>
                </a:xfrm>
                <a:custGeom>
                  <a:avLst/>
                  <a:gdLst/>
                  <a:ahLst/>
                  <a:cxnLst/>
                  <a:rect l="l" t="t" r="r" b="b"/>
                  <a:pathLst>
                    <a:path w="3132" h="3163" extrusionOk="0">
                      <a:moveTo>
                        <a:pt x="3128" y="0"/>
                      </a:moveTo>
                      <a:cubicBezTo>
                        <a:pt x="3046" y="0"/>
                        <a:pt x="2416" y="747"/>
                        <a:pt x="1582" y="1582"/>
                      </a:cubicBezTo>
                      <a:cubicBezTo>
                        <a:pt x="730" y="2463"/>
                        <a:pt x="1" y="3132"/>
                        <a:pt x="31" y="3162"/>
                      </a:cubicBezTo>
                      <a:cubicBezTo>
                        <a:pt x="670" y="2767"/>
                        <a:pt x="1247" y="2281"/>
                        <a:pt x="1733" y="1734"/>
                      </a:cubicBezTo>
                      <a:cubicBezTo>
                        <a:pt x="2281" y="1217"/>
                        <a:pt x="2737" y="639"/>
                        <a:pt x="3132" y="1"/>
                      </a:cubicBezTo>
                      <a:cubicBezTo>
                        <a:pt x="3131" y="0"/>
                        <a:pt x="3129" y="0"/>
                        <a:pt x="3128" y="0"/>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5"/>
                <p:cNvSpPr/>
                <p:nvPr/>
              </p:nvSpPr>
              <p:spPr>
                <a:xfrm>
                  <a:off x="6680543" y="2908032"/>
                  <a:ext cx="59300" cy="60800"/>
                </a:xfrm>
                <a:custGeom>
                  <a:avLst/>
                  <a:gdLst/>
                  <a:ahLst/>
                  <a:cxnLst/>
                  <a:rect l="l" t="t" r="r" b="b"/>
                  <a:pathLst>
                    <a:path w="2372" h="2432" extrusionOk="0">
                      <a:moveTo>
                        <a:pt x="2372" y="0"/>
                      </a:moveTo>
                      <a:lnTo>
                        <a:pt x="2372" y="0"/>
                      </a:lnTo>
                      <a:cubicBezTo>
                        <a:pt x="1490" y="699"/>
                        <a:pt x="669" y="1520"/>
                        <a:pt x="1" y="2432"/>
                      </a:cubicBezTo>
                      <a:cubicBezTo>
                        <a:pt x="457" y="2098"/>
                        <a:pt x="882" y="1703"/>
                        <a:pt x="1247" y="1277"/>
                      </a:cubicBezTo>
                      <a:cubicBezTo>
                        <a:pt x="1672" y="912"/>
                        <a:pt x="2037" y="456"/>
                        <a:pt x="2372" y="0"/>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5"/>
                <p:cNvSpPr/>
                <p:nvPr/>
              </p:nvSpPr>
              <p:spPr>
                <a:xfrm>
                  <a:off x="6679793" y="2878382"/>
                  <a:ext cx="44100" cy="53975"/>
                </a:xfrm>
                <a:custGeom>
                  <a:avLst/>
                  <a:gdLst/>
                  <a:ahLst/>
                  <a:cxnLst/>
                  <a:rect l="l" t="t" r="r" b="b"/>
                  <a:pathLst>
                    <a:path w="1764" h="2159" extrusionOk="0">
                      <a:moveTo>
                        <a:pt x="1763" y="1"/>
                      </a:moveTo>
                      <a:lnTo>
                        <a:pt x="1763" y="1"/>
                      </a:lnTo>
                      <a:cubicBezTo>
                        <a:pt x="1338" y="244"/>
                        <a:pt x="973" y="548"/>
                        <a:pt x="699" y="943"/>
                      </a:cubicBezTo>
                      <a:cubicBezTo>
                        <a:pt x="395" y="1278"/>
                        <a:pt x="152" y="1703"/>
                        <a:pt x="0" y="2159"/>
                      </a:cubicBezTo>
                      <a:cubicBezTo>
                        <a:pt x="304" y="1794"/>
                        <a:pt x="608" y="1430"/>
                        <a:pt x="851" y="1065"/>
                      </a:cubicBezTo>
                      <a:cubicBezTo>
                        <a:pt x="1186" y="730"/>
                        <a:pt x="1459" y="366"/>
                        <a:pt x="1763" y="1"/>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5"/>
                <p:cNvSpPr/>
                <p:nvPr/>
              </p:nvSpPr>
              <p:spPr>
                <a:xfrm>
                  <a:off x="6674468" y="2848007"/>
                  <a:ext cx="35750" cy="41800"/>
                </a:xfrm>
                <a:custGeom>
                  <a:avLst/>
                  <a:gdLst/>
                  <a:ahLst/>
                  <a:cxnLst/>
                  <a:rect l="l" t="t" r="r" b="b"/>
                  <a:pathLst>
                    <a:path w="1430" h="1672" extrusionOk="0">
                      <a:moveTo>
                        <a:pt x="1429" y="0"/>
                      </a:moveTo>
                      <a:cubicBezTo>
                        <a:pt x="1095" y="182"/>
                        <a:pt x="791" y="426"/>
                        <a:pt x="578" y="730"/>
                      </a:cubicBezTo>
                      <a:cubicBezTo>
                        <a:pt x="304" y="1003"/>
                        <a:pt x="122" y="1307"/>
                        <a:pt x="1" y="1672"/>
                      </a:cubicBezTo>
                      <a:cubicBezTo>
                        <a:pt x="274" y="1429"/>
                        <a:pt x="517" y="1155"/>
                        <a:pt x="730" y="851"/>
                      </a:cubicBezTo>
                      <a:cubicBezTo>
                        <a:pt x="1004" y="608"/>
                        <a:pt x="1247" y="304"/>
                        <a:pt x="1429" y="0"/>
                      </a:cubicBezTo>
                      <a:close/>
                    </a:path>
                  </a:pathLst>
                </a:custGeom>
                <a:solidFill>
                  <a:srgbClr val="724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5"/>
                <p:cNvSpPr/>
                <p:nvPr/>
              </p:nvSpPr>
              <p:spPr>
                <a:xfrm>
                  <a:off x="7040743" y="1590382"/>
                  <a:ext cx="121600" cy="1144550"/>
                </a:xfrm>
                <a:custGeom>
                  <a:avLst/>
                  <a:gdLst/>
                  <a:ahLst/>
                  <a:cxnLst/>
                  <a:rect l="l" t="t" r="r" b="b"/>
                  <a:pathLst>
                    <a:path w="4864" h="45782" extrusionOk="0">
                      <a:moveTo>
                        <a:pt x="1155" y="0"/>
                      </a:moveTo>
                      <a:lnTo>
                        <a:pt x="0" y="304"/>
                      </a:lnTo>
                      <a:cubicBezTo>
                        <a:pt x="1520" y="1095"/>
                        <a:pt x="2493" y="2159"/>
                        <a:pt x="2918" y="3830"/>
                      </a:cubicBezTo>
                      <a:cubicBezTo>
                        <a:pt x="3344" y="5502"/>
                        <a:pt x="3283" y="7265"/>
                        <a:pt x="3222" y="8998"/>
                      </a:cubicBezTo>
                      <a:cubicBezTo>
                        <a:pt x="2766" y="21186"/>
                        <a:pt x="2310" y="33375"/>
                        <a:pt x="1854" y="45594"/>
                      </a:cubicBezTo>
                      <a:cubicBezTo>
                        <a:pt x="1962" y="45725"/>
                        <a:pt x="2115" y="45781"/>
                        <a:pt x="2277" y="45781"/>
                      </a:cubicBezTo>
                      <a:cubicBezTo>
                        <a:pt x="2529" y="45781"/>
                        <a:pt x="2801" y="45645"/>
                        <a:pt x="2949" y="45442"/>
                      </a:cubicBezTo>
                      <a:cubicBezTo>
                        <a:pt x="3161" y="45107"/>
                        <a:pt x="3253" y="44682"/>
                        <a:pt x="3253" y="44256"/>
                      </a:cubicBezTo>
                      <a:cubicBezTo>
                        <a:pt x="3587" y="35776"/>
                        <a:pt x="3952" y="27326"/>
                        <a:pt x="4286" y="18846"/>
                      </a:cubicBezTo>
                      <a:lnTo>
                        <a:pt x="4742" y="7478"/>
                      </a:lnTo>
                      <a:cubicBezTo>
                        <a:pt x="4803" y="6049"/>
                        <a:pt x="4864" y="4560"/>
                        <a:pt x="4438" y="3192"/>
                      </a:cubicBezTo>
                      <a:cubicBezTo>
                        <a:pt x="3982" y="1824"/>
                        <a:pt x="2554" y="274"/>
                        <a:pt x="1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45"/>
              <p:cNvSpPr/>
              <p:nvPr/>
            </p:nvSpPr>
            <p:spPr>
              <a:xfrm>
                <a:off x="7770868" y="1821475"/>
                <a:ext cx="61575" cy="114000"/>
              </a:xfrm>
              <a:custGeom>
                <a:avLst/>
                <a:gdLst/>
                <a:ahLst/>
                <a:cxnLst/>
                <a:rect l="l" t="t" r="r" b="b"/>
                <a:pathLst>
                  <a:path w="2463" h="4560" extrusionOk="0">
                    <a:moveTo>
                      <a:pt x="2402" y="1"/>
                    </a:moveTo>
                    <a:cubicBezTo>
                      <a:pt x="2341" y="274"/>
                      <a:pt x="2311" y="517"/>
                      <a:pt x="2311" y="791"/>
                    </a:cubicBezTo>
                    <a:cubicBezTo>
                      <a:pt x="2219" y="1399"/>
                      <a:pt x="2007" y="2007"/>
                      <a:pt x="1733" y="2554"/>
                    </a:cubicBezTo>
                    <a:cubicBezTo>
                      <a:pt x="1429" y="3131"/>
                      <a:pt x="1034" y="3618"/>
                      <a:pt x="578" y="4043"/>
                    </a:cubicBezTo>
                    <a:cubicBezTo>
                      <a:pt x="213" y="4377"/>
                      <a:pt x="0" y="4560"/>
                      <a:pt x="0" y="4560"/>
                    </a:cubicBezTo>
                    <a:cubicBezTo>
                      <a:pt x="244" y="4469"/>
                      <a:pt x="487" y="4347"/>
                      <a:pt x="669" y="4165"/>
                    </a:cubicBezTo>
                    <a:cubicBezTo>
                      <a:pt x="1672" y="3314"/>
                      <a:pt x="2311" y="2128"/>
                      <a:pt x="2432" y="821"/>
                    </a:cubicBezTo>
                    <a:cubicBezTo>
                      <a:pt x="2462" y="548"/>
                      <a:pt x="2462" y="274"/>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2" name="Google Shape;1422;p45"/>
          <p:cNvSpPr/>
          <p:nvPr/>
        </p:nvSpPr>
        <p:spPr>
          <a:xfrm>
            <a:off x="772400" y="3431925"/>
            <a:ext cx="3116100" cy="1057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cxnSp>
        <p:nvCxnSpPr>
          <p:cNvPr id="544" name="Google Shape;544;p35"/>
          <p:cNvCxnSpPr/>
          <p:nvPr/>
        </p:nvCxnSpPr>
        <p:spPr>
          <a:xfrm rot="10800000">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545" name="Google Shape;545;p35"/>
          <p:cNvSpPr txBox="1">
            <a:spLocks noGrp="1"/>
          </p:cNvSpPr>
          <p:nvPr>
            <p:ph type="subTitle" idx="1"/>
          </p:nvPr>
        </p:nvSpPr>
        <p:spPr>
          <a:xfrm>
            <a:off x="4724325" y="3186425"/>
            <a:ext cx="33171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1905551134</a:t>
            </a:r>
            <a:endParaRPr/>
          </a:p>
          <a:p>
            <a:pPr marL="0" lvl="0" indent="0" algn="l" rtl="0">
              <a:spcBef>
                <a:spcPts val="1600"/>
              </a:spcBef>
              <a:spcAft>
                <a:spcPts val="1600"/>
              </a:spcAft>
              <a:buNone/>
            </a:pPr>
            <a:endParaRPr/>
          </a:p>
        </p:txBody>
      </p:sp>
      <p:sp>
        <p:nvSpPr>
          <p:cNvPr id="546" name="Google Shape;546;p35"/>
          <p:cNvSpPr/>
          <p:nvPr/>
        </p:nvSpPr>
        <p:spPr>
          <a:xfrm flipH="1">
            <a:off x="4846768" y="3589030"/>
            <a:ext cx="186163" cy="246659"/>
          </a:xfrm>
          <a:custGeom>
            <a:avLst/>
            <a:gdLst/>
            <a:ahLst/>
            <a:cxnLst/>
            <a:rect l="l" t="t" r="r" b="b"/>
            <a:pathLst>
              <a:path w="8007" h="10609" extrusionOk="0">
                <a:moveTo>
                  <a:pt x="568" y="1"/>
                </a:moveTo>
                <a:lnTo>
                  <a:pt x="568" y="1"/>
                </a:lnTo>
                <a:cubicBezTo>
                  <a:pt x="1" y="4869"/>
                  <a:pt x="3200" y="9404"/>
                  <a:pt x="8001" y="10473"/>
                </a:cubicBezTo>
                <a:lnTo>
                  <a:pt x="8001" y="10473"/>
                </a:lnTo>
                <a:cubicBezTo>
                  <a:pt x="7783" y="5826"/>
                  <a:pt x="4863" y="1752"/>
                  <a:pt x="568" y="1"/>
                </a:cubicBezTo>
                <a:close/>
                <a:moveTo>
                  <a:pt x="8001" y="10473"/>
                </a:moveTo>
                <a:cubicBezTo>
                  <a:pt x="8003" y="10518"/>
                  <a:pt x="8005" y="10563"/>
                  <a:pt x="8006" y="10608"/>
                </a:cubicBezTo>
                <a:lnTo>
                  <a:pt x="8006" y="10475"/>
                </a:lnTo>
                <a:cubicBezTo>
                  <a:pt x="8004" y="10474"/>
                  <a:pt x="8003" y="10474"/>
                  <a:pt x="8001" y="10473"/>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5"/>
          <p:cNvGrpSpPr/>
          <p:nvPr/>
        </p:nvGrpSpPr>
        <p:grpSpPr>
          <a:xfrm>
            <a:off x="724272" y="551275"/>
            <a:ext cx="3854077" cy="4048282"/>
            <a:chOff x="724272" y="551275"/>
            <a:chExt cx="3854077" cy="4048282"/>
          </a:xfrm>
        </p:grpSpPr>
        <p:sp>
          <p:nvSpPr>
            <p:cNvPr id="548" name="Google Shape;548;p35"/>
            <p:cNvSpPr/>
            <p:nvPr/>
          </p:nvSpPr>
          <p:spPr>
            <a:xfrm flipH="1">
              <a:off x="2883910" y="1550188"/>
              <a:ext cx="652565" cy="653287"/>
            </a:xfrm>
            <a:custGeom>
              <a:avLst/>
              <a:gdLst/>
              <a:ahLst/>
              <a:cxnLst/>
              <a:rect l="l" t="t" r="r" b="b"/>
              <a:pathLst>
                <a:path w="30756" h="30790" extrusionOk="0">
                  <a:moveTo>
                    <a:pt x="15516" y="9724"/>
                  </a:moveTo>
                  <a:cubicBezTo>
                    <a:pt x="16562" y="9724"/>
                    <a:pt x="17617" y="10021"/>
                    <a:pt x="18547" y="10642"/>
                  </a:cubicBezTo>
                  <a:cubicBezTo>
                    <a:pt x="22617" y="13377"/>
                    <a:pt x="21349" y="19648"/>
                    <a:pt x="16546" y="20582"/>
                  </a:cubicBezTo>
                  <a:cubicBezTo>
                    <a:pt x="16171" y="20656"/>
                    <a:pt x="15804" y="20690"/>
                    <a:pt x="15446" y="20690"/>
                  </a:cubicBezTo>
                  <a:cubicBezTo>
                    <a:pt x="11254" y="20690"/>
                    <a:pt x="8421" y="15893"/>
                    <a:pt x="10942" y="12143"/>
                  </a:cubicBezTo>
                  <a:cubicBezTo>
                    <a:pt x="12010" y="10572"/>
                    <a:pt x="13750" y="9724"/>
                    <a:pt x="15516" y="9724"/>
                  </a:cubicBezTo>
                  <a:close/>
                  <a:moveTo>
                    <a:pt x="14911" y="1"/>
                  </a:moveTo>
                  <a:lnTo>
                    <a:pt x="9908" y="1001"/>
                  </a:lnTo>
                  <a:lnTo>
                    <a:pt x="9841" y="4070"/>
                  </a:lnTo>
                  <a:cubicBezTo>
                    <a:pt x="8840" y="4571"/>
                    <a:pt x="7906" y="5204"/>
                    <a:pt x="7072" y="5938"/>
                  </a:cubicBezTo>
                  <a:lnTo>
                    <a:pt x="4204" y="4838"/>
                  </a:lnTo>
                  <a:lnTo>
                    <a:pt x="1368" y="9074"/>
                  </a:lnTo>
                  <a:lnTo>
                    <a:pt x="3470" y="11309"/>
                  </a:lnTo>
                  <a:cubicBezTo>
                    <a:pt x="3103" y="12376"/>
                    <a:pt x="2903" y="13477"/>
                    <a:pt x="2836" y="14578"/>
                  </a:cubicBezTo>
                  <a:lnTo>
                    <a:pt x="1" y="15845"/>
                  </a:lnTo>
                  <a:lnTo>
                    <a:pt x="1001" y="20849"/>
                  </a:lnTo>
                  <a:lnTo>
                    <a:pt x="4070" y="20916"/>
                  </a:lnTo>
                  <a:cubicBezTo>
                    <a:pt x="4571" y="21916"/>
                    <a:pt x="5204" y="22850"/>
                    <a:pt x="5938" y="23718"/>
                  </a:cubicBezTo>
                  <a:lnTo>
                    <a:pt x="4804" y="26586"/>
                  </a:lnTo>
                  <a:lnTo>
                    <a:pt x="9074" y="29422"/>
                  </a:lnTo>
                  <a:lnTo>
                    <a:pt x="11309" y="27320"/>
                  </a:lnTo>
                  <a:cubicBezTo>
                    <a:pt x="12343" y="27654"/>
                    <a:pt x="13444" y="27887"/>
                    <a:pt x="14578" y="27954"/>
                  </a:cubicBezTo>
                  <a:lnTo>
                    <a:pt x="15812" y="30789"/>
                  </a:lnTo>
                  <a:lnTo>
                    <a:pt x="20816" y="29789"/>
                  </a:lnTo>
                  <a:lnTo>
                    <a:pt x="20916" y="26720"/>
                  </a:lnTo>
                  <a:cubicBezTo>
                    <a:pt x="21916" y="26220"/>
                    <a:pt x="22850" y="25586"/>
                    <a:pt x="23684" y="24852"/>
                  </a:cubicBezTo>
                  <a:lnTo>
                    <a:pt x="26553" y="25986"/>
                  </a:lnTo>
                  <a:lnTo>
                    <a:pt x="29388" y="21716"/>
                  </a:lnTo>
                  <a:lnTo>
                    <a:pt x="27254" y="19481"/>
                  </a:lnTo>
                  <a:cubicBezTo>
                    <a:pt x="27620" y="18414"/>
                    <a:pt x="27854" y="17313"/>
                    <a:pt x="27921" y="16212"/>
                  </a:cubicBezTo>
                  <a:lnTo>
                    <a:pt x="30756" y="14945"/>
                  </a:lnTo>
                  <a:lnTo>
                    <a:pt x="29755" y="9941"/>
                  </a:lnTo>
                  <a:lnTo>
                    <a:pt x="26653" y="9874"/>
                  </a:lnTo>
                  <a:cubicBezTo>
                    <a:pt x="26186" y="8874"/>
                    <a:pt x="25552" y="7940"/>
                    <a:pt x="24818" y="7106"/>
                  </a:cubicBezTo>
                  <a:lnTo>
                    <a:pt x="25919" y="4204"/>
                  </a:lnTo>
                  <a:lnTo>
                    <a:pt x="21683" y="1368"/>
                  </a:lnTo>
                  <a:lnTo>
                    <a:pt x="19448" y="3503"/>
                  </a:lnTo>
                  <a:cubicBezTo>
                    <a:pt x="18380" y="3136"/>
                    <a:pt x="17280" y="2903"/>
                    <a:pt x="16179" y="2836"/>
                  </a:cubicBezTo>
                  <a:lnTo>
                    <a:pt x="14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flipH="1">
              <a:off x="3481002" y="2040227"/>
              <a:ext cx="319217" cy="319217"/>
            </a:xfrm>
            <a:custGeom>
              <a:avLst/>
              <a:gdLst/>
              <a:ahLst/>
              <a:cxnLst/>
              <a:rect l="l" t="t" r="r" b="b"/>
              <a:pathLst>
                <a:path w="15045" h="15045" extrusionOk="0">
                  <a:moveTo>
                    <a:pt x="7592" y="4724"/>
                  </a:moveTo>
                  <a:cubicBezTo>
                    <a:pt x="8272" y="4724"/>
                    <a:pt x="8953" y="4983"/>
                    <a:pt x="9474" y="5504"/>
                  </a:cubicBezTo>
                  <a:cubicBezTo>
                    <a:pt x="11209" y="7172"/>
                    <a:pt x="10041" y="10108"/>
                    <a:pt x="7639" y="10141"/>
                  </a:cubicBezTo>
                  <a:cubicBezTo>
                    <a:pt x="7625" y="10141"/>
                    <a:pt x="7612" y="10141"/>
                    <a:pt x="7598" y="10141"/>
                  </a:cubicBezTo>
                  <a:cubicBezTo>
                    <a:pt x="5223" y="10141"/>
                    <a:pt x="3980" y="7296"/>
                    <a:pt x="5638" y="5571"/>
                  </a:cubicBezTo>
                  <a:cubicBezTo>
                    <a:pt x="6167" y="5008"/>
                    <a:pt x="6879" y="4724"/>
                    <a:pt x="7592" y="4724"/>
                  </a:cubicBezTo>
                  <a:close/>
                  <a:moveTo>
                    <a:pt x="8640" y="0"/>
                  </a:moveTo>
                  <a:lnTo>
                    <a:pt x="6138" y="67"/>
                  </a:lnTo>
                  <a:lnTo>
                    <a:pt x="5805" y="1535"/>
                  </a:lnTo>
                  <a:cubicBezTo>
                    <a:pt x="5271" y="1702"/>
                    <a:pt x="4771" y="1902"/>
                    <a:pt x="4304" y="2202"/>
                  </a:cubicBezTo>
                  <a:lnTo>
                    <a:pt x="3003" y="1401"/>
                  </a:lnTo>
                  <a:lnTo>
                    <a:pt x="1235" y="3236"/>
                  </a:lnTo>
                  <a:lnTo>
                    <a:pt x="2069" y="4504"/>
                  </a:lnTo>
                  <a:cubicBezTo>
                    <a:pt x="1802" y="4971"/>
                    <a:pt x="1602" y="5504"/>
                    <a:pt x="1468" y="6038"/>
                  </a:cubicBezTo>
                  <a:lnTo>
                    <a:pt x="1" y="6405"/>
                  </a:lnTo>
                  <a:lnTo>
                    <a:pt x="34" y="8907"/>
                  </a:lnTo>
                  <a:lnTo>
                    <a:pt x="1535" y="9240"/>
                  </a:lnTo>
                  <a:cubicBezTo>
                    <a:pt x="1668" y="9774"/>
                    <a:pt x="1902" y="10274"/>
                    <a:pt x="2202" y="10741"/>
                  </a:cubicBezTo>
                  <a:lnTo>
                    <a:pt x="1402" y="12042"/>
                  </a:lnTo>
                  <a:lnTo>
                    <a:pt x="3203" y="13810"/>
                  </a:lnTo>
                  <a:lnTo>
                    <a:pt x="4504" y="12976"/>
                  </a:lnTo>
                  <a:cubicBezTo>
                    <a:pt x="4971" y="13243"/>
                    <a:pt x="5471" y="13443"/>
                    <a:pt x="6005" y="13577"/>
                  </a:cubicBezTo>
                  <a:lnTo>
                    <a:pt x="6372" y="15044"/>
                  </a:lnTo>
                  <a:lnTo>
                    <a:pt x="8907" y="15011"/>
                  </a:lnTo>
                  <a:lnTo>
                    <a:pt x="9207" y="13510"/>
                  </a:lnTo>
                  <a:cubicBezTo>
                    <a:pt x="9741" y="13343"/>
                    <a:pt x="10241" y="13143"/>
                    <a:pt x="10742" y="12843"/>
                  </a:cubicBezTo>
                  <a:lnTo>
                    <a:pt x="12042" y="13643"/>
                  </a:lnTo>
                  <a:lnTo>
                    <a:pt x="13777" y="11842"/>
                  </a:lnTo>
                  <a:lnTo>
                    <a:pt x="12943" y="10541"/>
                  </a:lnTo>
                  <a:cubicBezTo>
                    <a:pt x="13210" y="10074"/>
                    <a:pt x="13410" y="9541"/>
                    <a:pt x="13544" y="9007"/>
                  </a:cubicBezTo>
                  <a:lnTo>
                    <a:pt x="15045" y="8673"/>
                  </a:lnTo>
                  <a:lnTo>
                    <a:pt x="14978" y="6138"/>
                  </a:lnTo>
                  <a:lnTo>
                    <a:pt x="13510" y="5838"/>
                  </a:lnTo>
                  <a:cubicBezTo>
                    <a:pt x="13343" y="5304"/>
                    <a:pt x="13110" y="4770"/>
                    <a:pt x="12843" y="4303"/>
                  </a:cubicBezTo>
                  <a:lnTo>
                    <a:pt x="13644" y="3002"/>
                  </a:lnTo>
                  <a:lnTo>
                    <a:pt x="11809" y="1268"/>
                  </a:lnTo>
                  <a:lnTo>
                    <a:pt x="10541" y="2102"/>
                  </a:lnTo>
                  <a:cubicBezTo>
                    <a:pt x="10041" y="1835"/>
                    <a:pt x="9541" y="1601"/>
                    <a:pt x="9007" y="1501"/>
                  </a:cubicBezTo>
                  <a:lnTo>
                    <a:pt x="8640" y="0"/>
                  </a:ln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flipH="1">
              <a:off x="929740" y="2350238"/>
              <a:ext cx="1112603" cy="1111903"/>
            </a:xfrm>
            <a:custGeom>
              <a:avLst/>
              <a:gdLst/>
              <a:ahLst/>
              <a:cxnLst/>
              <a:rect l="l" t="t" r="r" b="b"/>
              <a:pathLst>
                <a:path w="52438" h="52405" extrusionOk="0">
                  <a:moveTo>
                    <a:pt x="33611" y="19856"/>
                  </a:moveTo>
                  <a:cubicBezTo>
                    <a:pt x="33875" y="20161"/>
                    <a:pt x="34118" y="20482"/>
                    <a:pt x="34339" y="20816"/>
                  </a:cubicBezTo>
                  <a:lnTo>
                    <a:pt x="34339" y="20816"/>
                  </a:lnTo>
                  <a:cubicBezTo>
                    <a:pt x="34115" y="20477"/>
                    <a:pt x="33871" y="20157"/>
                    <a:pt x="33611" y="19856"/>
                  </a:cubicBezTo>
                  <a:close/>
                  <a:moveTo>
                    <a:pt x="34339" y="20816"/>
                  </a:moveTo>
                  <a:lnTo>
                    <a:pt x="34339" y="20816"/>
                  </a:lnTo>
                  <a:cubicBezTo>
                    <a:pt x="34546" y="21130"/>
                    <a:pt x="34737" y="21461"/>
                    <a:pt x="34909" y="21807"/>
                  </a:cubicBezTo>
                  <a:lnTo>
                    <a:pt x="34909" y="21807"/>
                  </a:lnTo>
                  <a:cubicBezTo>
                    <a:pt x="34740" y="21466"/>
                    <a:pt x="34549" y="21135"/>
                    <a:pt x="34339" y="20816"/>
                  </a:cubicBezTo>
                  <a:close/>
                  <a:moveTo>
                    <a:pt x="34909" y="21807"/>
                  </a:moveTo>
                  <a:cubicBezTo>
                    <a:pt x="35747" y="23495"/>
                    <a:pt x="36070" y="25436"/>
                    <a:pt x="35759" y="27387"/>
                  </a:cubicBezTo>
                  <a:cubicBezTo>
                    <a:pt x="35420" y="29646"/>
                    <a:pt x="34277" y="31642"/>
                    <a:pt x="32618" y="33065"/>
                  </a:cubicBezTo>
                  <a:lnTo>
                    <a:pt x="32618" y="33065"/>
                  </a:lnTo>
                  <a:cubicBezTo>
                    <a:pt x="35670" y="30460"/>
                    <a:pt x="36848" y="25991"/>
                    <a:pt x="35026" y="22050"/>
                  </a:cubicBezTo>
                  <a:cubicBezTo>
                    <a:pt x="34988" y="21968"/>
                    <a:pt x="34949" y="21887"/>
                    <a:pt x="34909" y="21807"/>
                  </a:cubicBezTo>
                  <a:close/>
                  <a:moveTo>
                    <a:pt x="26561" y="16628"/>
                  </a:moveTo>
                  <a:cubicBezTo>
                    <a:pt x="22780" y="16628"/>
                    <a:pt x="19149" y="18936"/>
                    <a:pt x="17747" y="22817"/>
                  </a:cubicBezTo>
                  <a:cubicBezTo>
                    <a:pt x="15778" y="28321"/>
                    <a:pt x="19314" y="34292"/>
                    <a:pt x="25118" y="35193"/>
                  </a:cubicBezTo>
                  <a:cubicBezTo>
                    <a:pt x="25585" y="35259"/>
                    <a:pt x="26052" y="35293"/>
                    <a:pt x="26553" y="35326"/>
                  </a:cubicBezTo>
                  <a:cubicBezTo>
                    <a:pt x="27253" y="35293"/>
                    <a:pt x="27987" y="35226"/>
                    <a:pt x="28688" y="35059"/>
                  </a:cubicBezTo>
                  <a:cubicBezTo>
                    <a:pt x="30171" y="34712"/>
                    <a:pt x="31510" y="34016"/>
                    <a:pt x="32618" y="33065"/>
                  </a:cubicBezTo>
                  <a:lnTo>
                    <a:pt x="32618" y="33065"/>
                  </a:lnTo>
                  <a:cubicBezTo>
                    <a:pt x="31538" y="33988"/>
                    <a:pt x="30222" y="34677"/>
                    <a:pt x="28721" y="35026"/>
                  </a:cubicBezTo>
                  <a:cubicBezTo>
                    <a:pt x="27989" y="35200"/>
                    <a:pt x="27257" y="35284"/>
                    <a:pt x="26537" y="35284"/>
                  </a:cubicBezTo>
                  <a:cubicBezTo>
                    <a:pt x="22309" y="35284"/>
                    <a:pt x="18506" y="32397"/>
                    <a:pt x="17480" y="28121"/>
                  </a:cubicBezTo>
                  <a:cubicBezTo>
                    <a:pt x="16612" y="24485"/>
                    <a:pt x="18013" y="20682"/>
                    <a:pt x="21016" y="18447"/>
                  </a:cubicBezTo>
                  <a:lnTo>
                    <a:pt x="21049" y="18447"/>
                  </a:lnTo>
                  <a:cubicBezTo>
                    <a:pt x="22718" y="17225"/>
                    <a:pt x="24641" y="16648"/>
                    <a:pt x="26538" y="16648"/>
                  </a:cubicBezTo>
                  <a:cubicBezTo>
                    <a:pt x="29199" y="16648"/>
                    <a:pt x="31812" y="17782"/>
                    <a:pt x="33611" y="19856"/>
                  </a:cubicBezTo>
                  <a:lnTo>
                    <a:pt x="33611" y="19856"/>
                  </a:lnTo>
                  <a:cubicBezTo>
                    <a:pt x="32967" y="19113"/>
                    <a:pt x="32199" y="18465"/>
                    <a:pt x="31323" y="17947"/>
                  </a:cubicBezTo>
                  <a:cubicBezTo>
                    <a:pt x="29816" y="17049"/>
                    <a:pt x="28175" y="16628"/>
                    <a:pt x="26561" y="16628"/>
                  </a:cubicBezTo>
                  <a:close/>
                  <a:moveTo>
                    <a:pt x="25819" y="1"/>
                  </a:moveTo>
                  <a:lnTo>
                    <a:pt x="23884" y="4904"/>
                  </a:lnTo>
                  <a:cubicBezTo>
                    <a:pt x="21983" y="5104"/>
                    <a:pt x="20148" y="5571"/>
                    <a:pt x="18380" y="6239"/>
                  </a:cubicBezTo>
                  <a:lnTo>
                    <a:pt x="14411" y="2803"/>
                  </a:lnTo>
                  <a:lnTo>
                    <a:pt x="7406" y="7973"/>
                  </a:lnTo>
                  <a:lnTo>
                    <a:pt x="9474" y="12777"/>
                  </a:lnTo>
                  <a:cubicBezTo>
                    <a:pt x="8306" y="14278"/>
                    <a:pt x="7306" y="15879"/>
                    <a:pt x="6572" y="17613"/>
                  </a:cubicBezTo>
                  <a:lnTo>
                    <a:pt x="1335" y="18014"/>
                  </a:lnTo>
                  <a:lnTo>
                    <a:pt x="1" y="26620"/>
                  </a:lnTo>
                  <a:lnTo>
                    <a:pt x="4904" y="28521"/>
                  </a:lnTo>
                  <a:cubicBezTo>
                    <a:pt x="5104" y="30423"/>
                    <a:pt x="5571" y="32257"/>
                    <a:pt x="6238" y="34025"/>
                  </a:cubicBezTo>
                  <a:lnTo>
                    <a:pt x="2803" y="37995"/>
                  </a:lnTo>
                  <a:lnTo>
                    <a:pt x="7973" y="45033"/>
                  </a:lnTo>
                  <a:lnTo>
                    <a:pt x="12776" y="42931"/>
                  </a:lnTo>
                  <a:cubicBezTo>
                    <a:pt x="14244" y="44099"/>
                    <a:pt x="15879" y="45100"/>
                    <a:pt x="17613" y="45867"/>
                  </a:cubicBezTo>
                  <a:lnTo>
                    <a:pt x="17980" y="51104"/>
                  </a:lnTo>
                  <a:lnTo>
                    <a:pt x="26586" y="52405"/>
                  </a:lnTo>
                  <a:lnTo>
                    <a:pt x="26586" y="52405"/>
                  </a:lnTo>
                  <a:lnTo>
                    <a:pt x="18013" y="51071"/>
                  </a:lnTo>
                  <a:lnTo>
                    <a:pt x="17613" y="45800"/>
                  </a:lnTo>
                  <a:cubicBezTo>
                    <a:pt x="15879" y="45066"/>
                    <a:pt x="14244" y="44099"/>
                    <a:pt x="12776" y="42898"/>
                  </a:cubicBezTo>
                  <a:lnTo>
                    <a:pt x="7973" y="44966"/>
                  </a:lnTo>
                  <a:lnTo>
                    <a:pt x="2836" y="37995"/>
                  </a:lnTo>
                  <a:lnTo>
                    <a:pt x="6272" y="34025"/>
                  </a:lnTo>
                  <a:cubicBezTo>
                    <a:pt x="5571" y="32257"/>
                    <a:pt x="5138" y="30389"/>
                    <a:pt x="4937" y="28521"/>
                  </a:cubicBezTo>
                  <a:lnTo>
                    <a:pt x="34" y="26586"/>
                  </a:lnTo>
                  <a:lnTo>
                    <a:pt x="1368" y="18014"/>
                  </a:lnTo>
                  <a:lnTo>
                    <a:pt x="6605" y="17647"/>
                  </a:lnTo>
                  <a:cubicBezTo>
                    <a:pt x="7372" y="15879"/>
                    <a:pt x="8340" y="14244"/>
                    <a:pt x="9541" y="12777"/>
                  </a:cubicBezTo>
                  <a:lnTo>
                    <a:pt x="7439" y="7973"/>
                  </a:lnTo>
                  <a:lnTo>
                    <a:pt x="14444" y="2836"/>
                  </a:lnTo>
                  <a:lnTo>
                    <a:pt x="18414" y="6272"/>
                  </a:lnTo>
                  <a:cubicBezTo>
                    <a:pt x="20182" y="5571"/>
                    <a:pt x="22050" y="5138"/>
                    <a:pt x="23918" y="4938"/>
                  </a:cubicBezTo>
                  <a:lnTo>
                    <a:pt x="25852" y="34"/>
                  </a:lnTo>
                  <a:lnTo>
                    <a:pt x="34425" y="1335"/>
                  </a:lnTo>
                  <a:lnTo>
                    <a:pt x="34792" y="6572"/>
                  </a:lnTo>
                  <a:cubicBezTo>
                    <a:pt x="36527" y="7339"/>
                    <a:pt x="38161" y="8340"/>
                    <a:pt x="39629" y="9541"/>
                  </a:cubicBezTo>
                  <a:lnTo>
                    <a:pt x="44466" y="7439"/>
                  </a:lnTo>
                  <a:lnTo>
                    <a:pt x="49603" y="14444"/>
                  </a:lnTo>
                  <a:lnTo>
                    <a:pt x="46167" y="18414"/>
                  </a:lnTo>
                  <a:cubicBezTo>
                    <a:pt x="46834" y="20182"/>
                    <a:pt x="47301" y="22017"/>
                    <a:pt x="47501" y="23918"/>
                  </a:cubicBezTo>
                  <a:lnTo>
                    <a:pt x="52405" y="25853"/>
                  </a:lnTo>
                  <a:lnTo>
                    <a:pt x="51070" y="34425"/>
                  </a:lnTo>
                  <a:lnTo>
                    <a:pt x="45833" y="34792"/>
                  </a:lnTo>
                  <a:cubicBezTo>
                    <a:pt x="45066" y="36527"/>
                    <a:pt x="44099" y="38161"/>
                    <a:pt x="42931" y="39629"/>
                  </a:cubicBezTo>
                  <a:lnTo>
                    <a:pt x="44999" y="44466"/>
                  </a:lnTo>
                  <a:lnTo>
                    <a:pt x="37994" y="49603"/>
                  </a:lnTo>
                  <a:lnTo>
                    <a:pt x="45033" y="44466"/>
                  </a:lnTo>
                  <a:lnTo>
                    <a:pt x="42965" y="39662"/>
                  </a:lnTo>
                  <a:cubicBezTo>
                    <a:pt x="44132" y="38161"/>
                    <a:pt x="45099" y="36560"/>
                    <a:pt x="45867" y="34826"/>
                  </a:cubicBezTo>
                  <a:lnTo>
                    <a:pt x="51104" y="34459"/>
                  </a:lnTo>
                  <a:lnTo>
                    <a:pt x="52438" y="25819"/>
                  </a:lnTo>
                  <a:lnTo>
                    <a:pt x="47534" y="23885"/>
                  </a:lnTo>
                  <a:cubicBezTo>
                    <a:pt x="47334" y="22017"/>
                    <a:pt x="46901" y="20149"/>
                    <a:pt x="46200" y="18381"/>
                  </a:cubicBezTo>
                  <a:lnTo>
                    <a:pt x="49636" y="14444"/>
                  </a:lnTo>
                  <a:lnTo>
                    <a:pt x="44466" y="7373"/>
                  </a:lnTo>
                  <a:lnTo>
                    <a:pt x="39629" y="9474"/>
                  </a:lnTo>
                  <a:cubicBezTo>
                    <a:pt x="38161" y="8273"/>
                    <a:pt x="36527" y="7306"/>
                    <a:pt x="34792" y="6539"/>
                  </a:cubicBezTo>
                  <a:lnTo>
                    <a:pt x="34425" y="1302"/>
                  </a:lnTo>
                  <a:lnTo>
                    <a:pt x="25819" y="1"/>
                  </a:lnTo>
                  <a:close/>
                  <a:moveTo>
                    <a:pt x="34025" y="46167"/>
                  </a:moveTo>
                  <a:cubicBezTo>
                    <a:pt x="32257" y="46834"/>
                    <a:pt x="30389" y="47301"/>
                    <a:pt x="28521" y="47501"/>
                  </a:cubicBezTo>
                  <a:lnTo>
                    <a:pt x="26586" y="52405"/>
                  </a:lnTo>
                  <a:lnTo>
                    <a:pt x="28521" y="47535"/>
                  </a:lnTo>
                  <a:cubicBezTo>
                    <a:pt x="30422" y="47335"/>
                    <a:pt x="32257" y="46868"/>
                    <a:pt x="34025" y="46167"/>
                  </a:cubicBezTo>
                  <a:close/>
                  <a:moveTo>
                    <a:pt x="26586" y="52405"/>
                  </a:moveTo>
                  <a:lnTo>
                    <a:pt x="26586" y="52405"/>
                  </a:lnTo>
                  <a:lnTo>
                    <a:pt x="26586" y="52405"/>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5"/>
            <p:cNvGrpSpPr/>
            <p:nvPr/>
          </p:nvGrpSpPr>
          <p:grpSpPr>
            <a:xfrm>
              <a:off x="924075" y="2347416"/>
              <a:ext cx="1122512" cy="1121111"/>
              <a:chOff x="924075" y="2347416"/>
              <a:chExt cx="1122512" cy="1121111"/>
            </a:xfrm>
          </p:grpSpPr>
          <p:sp>
            <p:nvSpPr>
              <p:cNvPr id="552" name="Google Shape;552;p35"/>
              <p:cNvSpPr/>
              <p:nvPr/>
            </p:nvSpPr>
            <p:spPr>
              <a:xfrm flipH="1">
                <a:off x="1272981" y="2700384"/>
                <a:ext cx="409095" cy="404448"/>
              </a:xfrm>
              <a:custGeom>
                <a:avLst/>
                <a:gdLst/>
                <a:ahLst/>
                <a:cxnLst/>
                <a:rect l="l" t="t" r="r" b="b"/>
                <a:pathLst>
                  <a:path w="19281" h="19062" extrusionOk="0">
                    <a:moveTo>
                      <a:pt x="9685" y="1"/>
                    </a:moveTo>
                    <a:cubicBezTo>
                      <a:pt x="8441" y="1"/>
                      <a:pt x="7189" y="245"/>
                      <a:pt x="6005" y="744"/>
                    </a:cubicBezTo>
                    <a:cubicBezTo>
                      <a:pt x="5271" y="1011"/>
                      <a:pt x="4637" y="1445"/>
                      <a:pt x="4037" y="1945"/>
                    </a:cubicBezTo>
                    <a:cubicBezTo>
                      <a:pt x="4704" y="1578"/>
                      <a:pt x="5371" y="1245"/>
                      <a:pt x="6071" y="978"/>
                    </a:cubicBezTo>
                    <a:cubicBezTo>
                      <a:pt x="7145" y="552"/>
                      <a:pt x="8280" y="342"/>
                      <a:pt x="9415" y="342"/>
                    </a:cubicBezTo>
                    <a:cubicBezTo>
                      <a:pt x="10324" y="342"/>
                      <a:pt x="11233" y="477"/>
                      <a:pt x="12109" y="744"/>
                    </a:cubicBezTo>
                    <a:cubicBezTo>
                      <a:pt x="13477" y="1145"/>
                      <a:pt x="14744" y="1879"/>
                      <a:pt x="15745" y="2846"/>
                    </a:cubicBezTo>
                    <a:cubicBezTo>
                      <a:pt x="16946" y="3980"/>
                      <a:pt x="17813" y="5381"/>
                      <a:pt x="18247" y="6949"/>
                    </a:cubicBezTo>
                    <a:cubicBezTo>
                      <a:pt x="18514" y="7783"/>
                      <a:pt x="18614" y="8650"/>
                      <a:pt x="18614" y="9551"/>
                    </a:cubicBezTo>
                    <a:cubicBezTo>
                      <a:pt x="18614" y="10451"/>
                      <a:pt x="18480" y="11352"/>
                      <a:pt x="18180" y="12219"/>
                    </a:cubicBezTo>
                    <a:cubicBezTo>
                      <a:pt x="17012" y="15989"/>
                      <a:pt x="13510" y="18557"/>
                      <a:pt x="9574" y="18557"/>
                    </a:cubicBezTo>
                    <a:cubicBezTo>
                      <a:pt x="7773" y="18557"/>
                      <a:pt x="6005" y="18057"/>
                      <a:pt x="4504" y="17056"/>
                    </a:cubicBezTo>
                    <a:cubicBezTo>
                      <a:pt x="1935" y="15355"/>
                      <a:pt x="401" y="12453"/>
                      <a:pt x="434" y="9351"/>
                    </a:cubicBezTo>
                    <a:cubicBezTo>
                      <a:pt x="434" y="7282"/>
                      <a:pt x="1168" y="5248"/>
                      <a:pt x="2435" y="3613"/>
                    </a:cubicBezTo>
                    <a:cubicBezTo>
                      <a:pt x="3369" y="2479"/>
                      <a:pt x="4070" y="2012"/>
                      <a:pt x="4037" y="1945"/>
                    </a:cubicBezTo>
                    <a:lnTo>
                      <a:pt x="4037" y="1945"/>
                    </a:lnTo>
                    <a:cubicBezTo>
                      <a:pt x="3369" y="2379"/>
                      <a:pt x="2769" y="2879"/>
                      <a:pt x="2302" y="3480"/>
                    </a:cubicBezTo>
                    <a:cubicBezTo>
                      <a:pt x="901" y="5114"/>
                      <a:pt x="100" y="7182"/>
                      <a:pt x="34" y="9317"/>
                    </a:cubicBezTo>
                    <a:cubicBezTo>
                      <a:pt x="0" y="10785"/>
                      <a:pt x="301" y="12286"/>
                      <a:pt x="934" y="13620"/>
                    </a:cubicBezTo>
                    <a:cubicBezTo>
                      <a:pt x="1668" y="15155"/>
                      <a:pt x="2802" y="16489"/>
                      <a:pt x="4237" y="17423"/>
                    </a:cubicBezTo>
                    <a:cubicBezTo>
                      <a:pt x="5004" y="17957"/>
                      <a:pt x="5838" y="18357"/>
                      <a:pt x="6705" y="18624"/>
                    </a:cubicBezTo>
                    <a:cubicBezTo>
                      <a:pt x="7560" y="18899"/>
                      <a:pt x="8415" y="19062"/>
                      <a:pt x="9296" y="19062"/>
                    </a:cubicBezTo>
                    <a:cubicBezTo>
                      <a:pt x="9377" y="19062"/>
                      <a:pt x="9459" y="19060"/>
                      <a:pt x="9540" y="19058"/>
                    </a:cubicBezTo>
                    <a:cubicBezTo>
                      <a:pt x="9566" y="19058"/>
                      <a:pt x="9591" y="19058"/>
                      <a:pt x="9617" y="19058"/>
                    </a:cubicBezTo>
                    <a:cubicBezTo>
                      <a:pt x="13788" y="19058"/>
                      <a:pt x="17454" y="16331"/>
                      <a:pt x="18714" y="12353"/>
                    </a:cubicBezTo>
                    <a:cubicBezTo>
                      <a:pt x="19281" y="10551"/>
                      <a:pt x="19281" y="8617"/>
                      <a:pt x="18747" y="6782"/>
                    </a:cubicBezTo>
                    <a:cubicBezTo>
                      <a:pt x="18247" y="5148"/>
                      <a:pt x="17346" y="3680"/>
                      <a:pt x="16078" y="2512"/>
                    </a:cubicBezTo>
                    <a:cubicBezTo>
                      <a:pt x="14317" y="859"/>
                      <a:pt x="12016" y="1"/>
                      <a:pt x="9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flipH="1">
                <a:off x="924075" y="2347416"/>
                <a:ext cx="1122512" cy="1121111"/>
              </a:xfrm>
              <a:custGeom>
                <a:avLst/>
                <a:gdLst/>
                <a:ahLst/>
                <a:cxnLst/>
                <a:rect l="l" t="t" r="r" b="b"/>
                <a:pathLst>
                  <a:path w="52905" h="52839" extrusionOk="0">
                    <a:moveTo>
                      <a:pt x="25986" y="0"/>
                    </a:moveTo>
                    <a:lnTo>
                      <a:pt x="25952" y="100"/>
                    </a:lnTo>
                    <a:cubicBezTo>
                      <a:pt x="25197" y="2006"/>
                      <a:pt x="24570" y="3588"/>
                      <a:pt x="24073" y="4942"/>
                    </a:cubicBezTo>
                    <a:lnTo>
                      <a:pt x="24073" y="4942"/>
                    </a:lnTo>
                    <a:cubicBezTo>
                      <a:pt x="22655" y="5110"/>
                      <a:pt x="21268" y="5409"/>
                      <a:pt x="19915" y="5871"/>
                    </a:cubicBezTo>
                    <a:cubicBezTo>
                      <a:pt x="19481" y="6005"/>
                      <a:pt x="19147" y="6138"/>
                      <a:pt x="18947" y="6238"/>
                    </a:cubicBezTo>
                    <a:cubicBezTo>
                      <a:pt x="18814" y="6271"/>
                      <a:pt x="18714" y="6305"/>
                      <a:pt x="18614" y="6372"/>
                    </a:cubicBezTo>
                    <a:cubicBezTo>
                      <a:pt x="18714" y="6338"/>
                      <a:pt x="18847" y="6305"/>
                      <a:pt x="18947" y="6271"/>
                    </a:cubicBezTo>
                    <a:lnTo>
                      <a:pt x="19948" y="5938"/>
                    </a:lnTo>
                    <a:cubicBezTo>
                      <a:pt x="21316" y="5538"/>
                      <a:pt x="22717" y="5237"/>
                      <a:pt x="24118" y="5104"/>
                    </a:cubicBezTo>
                    <a:lnTo>
                      <a:pt x="24184" y="5104"/>
                    </a:lnTo>
                    <a:lnTo>
                      <a:pt x="24184" y="5071"/>
                    </a:lnTo>
                    <a:cubicBezTo>
                      <a:pt x="24708" y="3762"/>
                      <a:pt x="25327" y="2197"/>
                      <a:pt x="26106" y="281"/>
                    </a:cubicBezTo>
                    <a:lnTo>
                      <a:pt x="26106" y="281"/>
                    </a:lnTo>
                    <a:lnTo>
                      <a:pt x="34534" y="1648"/>
                    </a:lnTo>
                    <a:lnTo>
                      <a:pt x="34534" y="1648"/>
                    </a:lnTo>
                    <a:cubicBezTo>
                      <a:pt x="34633" y="3238"/>
                      <a:pt x="34763" y="4895"/>
                      <a:pt x="34892" y="6772"/>
                    </a:cubicBezTo>
                    <a:lnTo>
                      <a:pt x="34892" y="6872"/>
                    </a:lnTo>
                    <a:lnTo>
                      <a:pt x="34992" y="6905"/>
                    </a:lnTo>
                    <a:cubicBezTo>
                      <a:pt x="36727" y="7672"/>
                      <a:pt x="38328" y="8640"/>
                      <a:pt x="39795" y="9841"/>
                    </a:cubicBezTo>
                    <a:lnTo>
                      <a:pt x="39862" y="9907"/>
                    </a:lnTo>
                    <a:lnTo>
                      <a:pt x="39996" y="9841"/>
                    </a:lnTo>
                    <a:lnTo>
                      <a:pt x="44659" y="7833"/>
                    </a:lnTo>
                    <a:lnTo>
                      <a:pt x="49596" y="14566"/>
                    </a:lnTo>
                    <a:lnTo>
                      <a:pt x="49596" y="14566"/>
                    </a:lnTo>
                    <a:lnTo>
                      <a:pt x="46233" y="18413"/>
                    </a:lnTo>
                    <a:lnTo>
                      <a:pt x="46167" y="18514"/>
                    </a:lnTo>
                    <a:lnTo>
                      <a:pt x="46200" y="18647"/>
                    </a:lnTo>
                    <a:cubicBezTo>
                      <a:pt x="46867" y="20382"/>
                      <a:pt x="47334" y="22216"/>
                      <a:pt x="47534" y="24084"/>
                    </a:cubicBezTo>
                    <a:lnTo>
                      <a:pt x="47534" y="24251"/>
                    </a:lnTo>
                    <a:lnTo>
                      <a:pt x="47668" y="24284"/>
                    </a:lnTo>
                    <a:lnTo>
                      <a:pt x="52373" y="26154"/>
                    </a:lnTo>
                    <a:lnTo>
                      <a:pt x="52373" y="26154"/>
                    </a:lnTo>
                    <a:cubicBezTo>
                      <a:pt x="51961" y="28822"/>
                      <a:pt x="51548" y="31550"/>
                      <a:pt x="51105" y="34339"/>
                    </a:cubicBezTo>
                    <a:lnTo>
                      <a:pt x="51105" y="34339"/>
                    </a:lnTo>
                    <a:lnTo>
                      <a:pt x="46067" y="34692"/>
                    </a:lnTo>
                    <a:lnTo>
                      <a:pt x="45900" y="34692"/>
                    </a:lnTo>
                    <a:lnTo>
                      <a:pt x="45833" y="34859"/>
                    </a:lnTo>
                    <a:cubicBezTo>
                      <a:pt x="45099" y="36560"/>
                      <a:pt x="44099" y="38194"/>
                      <a:pt x="42931" y="39629"/>
                    </a:cubicBezTo>
                    <a:lnTo>
                      <a:pt x="42831" y="39762"/>
                    </a:lnTo>
                    <a:lnTo>
                      <a:pt x="42898" y="39896"/>
                    </a:lnTo>
                    <a:lnTo>
                      <a:pt x="44881" y="44535"/>
                    </a:lnTo>
                    <a:lnTo>
                      <a:pt x="38224" y="49449"/>
                    </a:lnTo>
                    <a:lnTo>
                      <a:pt x="38224" y="49449"/>
                    </a:lnTo>
                    <a:lnTo>
                      <a:pt x="34425" y="46100"/>
                    </a:lnTo>
                    <a:lnTo>
                      <a:pt x="34292" y="46000"/>
                    </a:lnTo>
                    <a:lnTo>
                      <a:pt x="34125" y="46067"/>
                    </a:lnTo>
                    <a:cubicBezTo>
                      <a:pt x="32390" y="46734"/>
                      <a:pt x="30556" y="47201"/>
                      <a:pt x="28721" y="47401"/>
                    </a:cubicBezTo>
                    <a:lnTo>
                      <a:pt x="28554" y="47401"/>
                    </a:lnTo>
                    <a:lnTo>
                      <a:pt x="28487" y="47534"/>
                    </a:lnTo>
                    <a:cubicBezTo>
                      <a:pt x="27849" y="49162"/>
                      <a:pt x="27241" y="50760"/>
                      <a:pt x="26635" y="52239"/>
                    </a:cubicBezTo>
                    <a:lnTo>
                      <a:pt x="26635" y="52239"/>
                    </a:lnTo>
                    <a:lnTo>
                      <a:pt x="18432" y="51036"/>
                    </a:lnTo>
                    <a:lnTo>
                      <a:pt x="18432" y="51036"/>
                    </a:lnTo>
                    <a:cubicBezTo>
                      <a:pt x="18304" y="49302"/>
                      <a:pt x="18176" y="47573"/>
                      <a:pt x="18080" y="46000"/>
                    </a:cubicBezTo>
                    <a:lnTo>
                      <a:pt x="18080" y="45866"/>
                    </a:lnTo>
                    <a:lnTo>
                      <a:pt x="17947" y="45800"/>
                    </a:lnTo>
                    <a:cubicBezTo>
                      <a:pt x="16212" y="45033"/>
                      <a:pt x="14611" y="44065"/>
                      <a:pt x="13143" y="42864"/>
                    </a:cubicBezTo>
                    <a:lnTo>
                      <a:pt x="13010" y="42764"/>
                    </a:lnTo>
                    <a:lnTo>
                      <a:pt x="12876" y="42831"/>
                    </a:lnTo>
                    <a:lnTo>
                      <a:pt x="8255" y="44839"/>
                    </a:lnTo>
                    <a:lnTo>
                      <a:pt x="8255" y="44839"/>
                    </a:lnTo>
                    <a:lnTo>
                      <a:pt x="3289" y="38123"/>
                    </a:lnTo>
                    <a:lnTo>
                      <a:pt x="3289" y="38123"/>
                    </a:lnTo>
                    <a:lnTo>
                      <a:pt x="6605" y="34292"/>
                    </a:lnTo>
                    <a:lnTo>
                      <a:pt x="6705" y="34191"/>
                    </a:lnTo>
                    <a:lnTo>
                      <a:pt x="6638" y="34058"/>
                    </a:lnTo>
                    <a:cubicBezTo>
                      <a:pt x="5938" y="32323"/>
                      <a:pt x="5504" y="30489"/>
                      <a:pt x="5304" y="28621"/>
                    </a:cubicBezTo>
                    <a:lnTo>
                      <a:pt x="5304" y="28487"/>
                    </a:lnTo>
                    <a:lnTo>
                      <a:pt x="5171" y="28421"/>
                    </a:lnTo>
                    <a:lnTo>
                      <a:pt x="456" y="26580"/>
                    </a:lnTo>
                    <a:lnTo>
                      <a:pt x="456" y="26580"/>
                    </a:lnTo>
                    <a:cubicBezTo>
                      <a:pt x="907" y="23673"/>
                      <a:pt x="1296" y="20892"/>
                      <a:pt x="1716" y="18267"/>
                    </a:cubicBezTo>
                    <a:lnTo>
                      <a:pt x="1716" y="18267"/>
                    </a:lnTo>
                    <a:lnTo>
                      <a:pt x="6805" y="17913"/>
                    </a:lnTo>
                    <a:lnTo>
                      <a:pt x="6905" y="17913"/>
                    </a:lnTo>
                    <a:lnTo>
                      <a:pt x="6939" y="17813"/>
                    </a:lnTo>
                    <a:cubicBezTo>
                      <a:pt x="7706" y="16078"/>
                      <a:pt x="8673" y="14444"/>
                      <a:pt x="9841" y="12976"/>
                    </a:cubicBezTo>
                    <a:lnTo>
                      <a:pt x="9907" y="12910"/>
                    </a:lnTo>
                    <a:lnTo>
                      <a:pt x="9874" y="12843"/>
                    </a:lnTo>
                    <a:lnTo>
                      <a:pt x="7787" y="8113"/>
                    </a:lnTo>
                    <a:lnTo>
                      <a:pt x="14624" y="3042"/>
                    </a:lnTo>
                    <a:lnTo>
                      <a:pt x="14624" y="3042"/>
                    </a:lnTo>
                    <a:lnTo>
                      <a:pt x="17580" y="5538"/>
                    </a:lnTo>
                    <a:lnTo>
                      <a:pt x="18347" y="6171"/>
                    </a:lnTo>
                    <a:cubicBezTo>
                      <a:pt x="18414" y="6238"/>
                      <a:pt x="18514" y="6305"/>
                      <a:pt x="18614" y="6372"/>
                    </a:cubicBezTo>
                    <a:cubicBezTo>
                      <a:pt x="18547" y="6271"/>
                      <a:pt x="18447" y="6205"/>
                      <a:pt x="18380" y="6138"/>
                    </a:cubicBezTo>
                    <a:lnTo>
                      <a:pt x="17613" y="5438"/>
                    </a:lnTo>
                    <a:lnTo>
                      <a:pt x="14711" y="2869"/>
                    </a:lnTo>
                    <a:lnTo>
                      <a:pt x="14644" y="2802"/>
                    </a:lnTo>
                    <a:lnTo>
                      <a:pt x="14577" y="2836"/>
                    </a:lnTo>
                    <a:lnTo>
                      <a:pt x="7539" y="7973"/>
                    </a:lnTo>
                    <a:lnTo>
                      <a:pt x="7472" y="8006"/>
                    </a:lnTo>
                    <a:lnTo>
                      <a:pt x="7506" y="8106"/>
                    </a:lnTo>
                    <a:lnTo>
                      <a:pt x="9539" y="12862"/>
                    </a:lnTo>
                    <a:lnTo>
                      <a:pt x="9539" y="12862"/>
                    </a:lnTo>
                    <a:cubicBezTo>
                      <a:pt x="8397" y="14303"/>
                      <a:pt x="7439" y="15866"/>
                      <a:pt x="6695" y="17552"/>
                    </a:cubicBezTo>
                    <a:lnTo>
                      <a:pt x="6695" y="17552"/>
                    </a:lnTo>
                    <a:lnTo>
                      <a:pt x="1535" y="17913"/>
                    </a:lnTo>
                    <a:lnTo>
                      <a:pt x="1368" y="17913"/>
                    </a:lnTo>
                    <a:lnTo>
                      <a:pt x="1368" y="18080"/>
                    </a:lnTo>
                    <a:cubicBezTo>
                      <a:pt x="934" y="20782"/>
                      <a:pt x="501" y="23651"/>
                      <a:pt x="34" y="26653"/>
                    </a:cubicBezTo>
                    <a:lnTo>
                      <a:pt x="0" y="26820"/>
                    </a:lnTo>
                    <a:lnTo>
                      <a:pt x="167" y="26886"/>
                    </a:lnTo>
                    <a:lnTo>
                      <a:pt x="4917" y="28773"/>
                    </a:lnTo>
                    <a:lnTo>
                      <a:pt x="4917" y="28773"/>
                    </a:lnTo>
                    <a:cubicBezTo>
                      <a:pt x="5119" y="30594"/>
                      <a:pt x="5566" y="32384"/>
                      <a:pt x="6197" y="34113"/>
                    </a:cubicBezTo>
                    <a:lnTo>
                      <a:pt x="6197" y="34113"/>
                    </a:lnTo>
                    <a:lnTo>
                      <a:pt x="2836" y="37927"/>
                    </a:lnTo>
                    <a:lnTo>
                      <a:pt x="2736" y="38094"/>
                    </a:lnTo>
                    <a:lnTo>
                      <a:pt x="2836" y="38228"/>
                    </a:lnTo>
                    <a:cubicBezTo>
                      <a:pt x="4437" y="40429"/>
                      <a:pt x="6205" y="42831"/>
                      <a:pt x="7973" y="45266"/>
                    </a:cubicBezTo>
                    <a:lnTo>
                      <a:pt x="8106" y="45433"/>
                    </a:lnTo>
                    <a:lnTo>
                      <a:pt x="8273" y="45366"/>
                    </a:lnTo>
                    <a:lnTo>
                      <a:pt x="12951" y="43319"/>
                    </a:lnTo>
                    <a:lnTo>
                      <a:pt x="12951" y="43319"/>
                    </a:lnTo>
                    <a:cubicBezTo>
                      <a:pt x="14348" y="44445"/>
                      <a:pt x="15922" y="45392"/>
                      <a:pt x="17588" y="46130"/>
                    </a:cubicBezTo>
                    <a:lnTo>
                      <a:pt x="17588" y="46130"/>
                    </a:lnTo>
                    <a:cubicBezTo>
                      <a:pt x="17687" y="47730"/>
                      <a:pt x="17817" y="49484"/>
                      <a:pt x="17947" y="51237"/>
                    </a:cubicBezTo>
                    <a:lnTo>
                      <a:pt x="17947" y="51437"/>
                    </a:lnTo>
                    <a:lnTo>
                      <a:pt x="18147" y="51470"/>
                    </a:lnTo>
                    <a:lnTo>
                      <a:pt x="26753" y="52805"/>
                    </a:lnTo>
                    <a:lnTo>
                      <a:pt x="26953" y="52838"/>
                    </a:lnTo>
                    <a:lnTo>
                      <a:pt x="27053" y="52638"/>
                    </a:lnTo>
                    <a:cubicBezTo>
                      <a:pt x="27631" y="51128"/>
                      <a:pt x="28272" y="49525"/>
                      <a:pt x="28884" y="47918"/>
                    </a:cubicBezTo>
                    <a:lnTo>
                      <a:pt x="28884" y="47918"/>
                    </a:lnTo>
                    <a:cubicBezTo>
                      <a:pt x="30685" y="47687"/>
                      <a:pt x="32454" y="47246"/>
                      <a:pt x="34136" y="46595"/>
                    </a:cubicBezTo>
                    <a:lnTo>
                      <a:pt x="34136" y="46595"/>
                    </a:lnTo>
                    <a:cubicBezTo>
                      <a:pt x="35433" y="47699"/>
                      <a:pt x="36729" y="48833"/>
                      <a:pt x="37994" y="49936"/>
                    </a:cubicBezTo>
                    <a:lnTo>
                      <a:pt x="38161" y="50069"/>
                    </a:lnTo>
                    <a:lnTo>
                      <a:pt x="38328" y="49936"/>
                    </a:lnTo>
                    <a:lnTo>
                      <a:pt x="45333" y="44799"/>
                    </a:lnTo>
                    <a:lnTo>
                      <a:pt x="45533" y="44666"/>
                    </a:lnTo>
                    <a:lnTo>
                      <a:pt x="45433" y="44465"/>
                    </a:lnTo>
                    <a:cubicBezTo>
                      <a:pt x="44754" y="42914"/>
                      <a:pt x="44075" y="41331"/>
                      <a:pt x="43427" y="39808"/>
                    </a:cubicBezTo>
                    <a:lnTo>
                      <a:pt x="43427" y="39808"/>
                    </a:lnTo>
                    <a:cubicBezTo>
                      <a:pt x="44558" y="38375"/>
                      <a:pt x="45508" y="36821"/>
                      <a:pt x="46247" y="35146"/>
                    </a:cubicBezTo>
                    <a:lnTo>
                      <a:pt x="46247" y="35146"/>
                    </a:lnTo>
                    <a:lnTo>
                      <a:pt x="51304" y="34792"/>
                    </a:lnTo>
                    <a:lnTo>
                      <a:pt x="51504" y="34792"/>
                    </a:lnTo>
                    <a:lnTo>
                      <a:pt x="51537" y="34592"/>
                    </a:lnTo>
                    <a:cubicBezTo>
                      <a:pt x="52004" y="31656"/>
                      <a:pt x="52438" y="28788"/>
                      <a:pt x="52871" y="25986"/>
                    </a:cubicBezTo>
                    <a:lnTo>
                      <a:pt x="52905" y="25785"/>
                    </a:lnTo>
                    <a:lnTo>
                      <a:pt x="52705" y="25719"/>
                    </a:lnTo>
                    <a:lnTo>
                      <a:pt x="47953" y="23844"/>
                    </a:lnTo>
                    <a:lnTo>
                      <a:pt x="47953" y="23844"/>
                    </a:lnTo>
                    <a:cubicBezTo>
                      <a:pt x="47750" y="22038"/>
                      <a:pt x="47307" y="20264"/>
                      <a:pt x="46652" y="18548"/>
                    </a:cubicBezTo>
                    <a:lnTo>
                      <a:pt x="46652" y="18548"/>
                    </a:lnTo>
                    <a:lnTo>
                      <a:pt x="50003" y="14677"/>
                    </a:lnTo>
                    <a:lnTo>
                      <a:pt x="50103" y="14544"/>
                    </a:lnTo>
                    <a:lnTo>
                      <a:pt x="50003" y="14411"/>
                    </a:lnTo>
                    <a:lnTo>
                      <a:pt x="44832" y="7406"/>
                    </a:lnTo>
                    <a:lnTo>
                      <a:pt x="44732" y="7272"/>
                    </a:lnTo>
                    <a:lnTo>
                      <a:pt x="44599" y="7339"/>
                    </a:lnTo>
                    <a:lnTo>
                      <a:pt x="39878" y="9372"/>
                    </a:lnTo>
                    <a:lnTo>
                      <a:pt x="39878" y="9372"/>
                    </a:lnTo>
                    <a:cubicBezTo>
                      <a:pt x="38457" y="8224"/>
                      <a:pt x="36852" y="7292"/>
                      <a:pt x="35184" y="6546"/>
                    </a:cubicBezTo>
                    <a:lnTo>
                      <a:pt x="35184" y="6546"/>
                    </a:lnTo>
                    <a:cubicBezTo>
                      <a:pt x="35022" y="4682"/>
                      <a:pt x="34923" y="3009"/>
                      <a:pt x="34792" y="1401"/>
                    </a:cubicBezTo>
                    <a:lnTo>
                      <a:pt x="34792" y="1268"/>
                    </a:lnTo>
                    <a:lnTo>
                      <a:pt x="34658" y="1268"/>
                    </a:lnTo>
                    <a:lnTo>
                      <a:pt x="260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5"/>
            <p:cNvSpPr/>
            <p:nvPr/>
          </p:nvSpPr>
          <p:spPr>
            <a:xfrm flipH="1">
              <a:off x="1190853" y="4258429"/>
              <a:ext cx="118924" cy="327004"/>
            </a:xfrm>
            <a:custGeom>
              <a:avLst/>
              <a:gdLst/>
              <a:ahLst/>
              <a:cxnLst/>
              <a:rect l="l" t="t" r="r" b="b"/>
              <a:pathLst>
                <a:path w="5605" h="15412" extrusionOk="0">
                  <a:moveTo>
                    <a:pt x="1201" y="1"/>
                  </a:moveTo>
                  <a:cubicBezTo>
                    <a:pt x="300" y="2870"/>
                    <a:pt x="0" y="5738"/>
                    <a:pt x="934" y="8574"/>
                  </a:cubicBezTo>
                  <a:cubicBezTo>
                    <a:pt x="1835" y="11442"/>
                    <a:pt x="3102" y="13577"/>
                    <a:pt x="5471" y="15378"/>
                  </a:cubicBezTo>
                  <a:lnTo>
                    <a:pt x="5471" y="15412"/>
                  </a:lnTo>
                  <a:cubicBezTo>
                    <a:pt x="5571" y="12576"/>
                    <a:pt x="5604" y="9708"/>
                    <a:pt x="5004" y="6972"/>
                  </a:cubicBezTo>
                  <a:cubicBezTo>
                    <a:pt x="4403" y="4204"/>
                    <a:pt x="3403" y="1769"/>
                    <a:pt x="120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flipH="1">
              <a:off x="4209578" y="3678042"/>
              <a:ext cx="107594" cy="328426"/>
            </a:xfrm>
            <a:custGeom>
              <a:avLst/>
              <a:gdLst/>
              <a:ahLst/>
              <a:cxnLst/>
              <a:rect l="l" t="t" r="r" b="b"/>
              <a:pathLst>
                <a:path w="5071" h="15479" extrusionOk="0">
                  <a:moveTo>
                    <a:pt x="901" y="1"/>
                  </a:moveTo>
                  <a:cubicBezTo>
                    <a:pt x="101" y="2536"/>
                    <a:pt x="1" y="5238"/>
                    <a:pt x="601" y="7840"/>
                  </a:cubicBezTo>
                  <a:cubicBezTo>
                    <a:pt x="1101" y="10442"/>
                    <a:pt x="1935" y="13010"/>
                    <a:pt x="3036" y="15445"/>
                  </a:cubicBezTo>
                  <a:lnTo>
                    <a:pt x="3170" y="15479"/>
                  </a:lnTo>
                  <a:cubicBezTo>
                    <a:pt x="4537" y="13077"/>
                    <a:pt x="5071" y="10275"/>
                    <a:pt x="4637" y="7573"/>
                  </a:cubicBezTo>
                  <a:cubicBezTo>
                    <a:pt x="4237" y="4704"/>
                    <a:pt x="2936" y="2036"/>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flipH="1">
              <a:off x="4075795" y="3789163"/>
              <a:ext cx="99807" cy="347543"/>
            </a:xfrm>
            <a:custGeom>
              <a:avLst/>
              <a:gdLst/>
              <a:ahLst/>
              <a:cxnLst/>
              <a:rect l="l" t="t" r="r" b="b"/>
              <a:pathLst>
                <a:path w="4704" h="16380" extrusionOk="0">
                  <a:moveTo>
                    <a:pt x="2635" y="1"/>
                  </a:moveTo>
                  <a:cubicBezTo>
                    <a:pt x="867" y="2169"/>
                    <a:pt x="33" y="5071"/>
                    <a:pt x="33" y="7940"/>
                  </a:cubicBezTo>
                  <a:cubicBezTo>
                    <a:pt x="0" y="10775"/>
                    <a:pt x="567" y="13577"/>
                    <a:pt x="1234" y="16346"/>
                  </a:cubicBezTo>
                  <a:lnTo>
                    <a:pt x="1234" y="16379"/>
                  </a:lnTo>
                  <a:cubicBezTo>
                    <a:pt x="3236" y="14111"/>
                    <a:pt x="4036" y="11743"/>
                    <a:pt x="4370" y="8741"/>
                  </a:cubicBezTo>
                  <a:cubicBezTo>
                    <a:pt x="4703" y="5705"/>
                    <a:pt x="4103" y="2670"/>
                    <a:pt x="2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flipH="1">
              <a:off x="3979527" y="3976033"/>
              <a:ext cx="91341" cy="314252"/>
            </a:xfrm>
            <a:custGeom>
              <a:avLst/>
              <a:gdLst/>
              <a:ahLst/>
              <a:cxnLst/>
              <a:rect l="l" t="t" r="r" b="b"/>
              <a:pathLst>
                <a:path w="4305" h="14811" extrusionOk="0">
                  <a:moveTo>
                    <a:pt x="1669" y="0"/>
                  </a:moveTo>
                  <a:cubicBezTo>
                    <a:pt x="335" y="2168"/>
                    <a:pt x="1" y="4870"/>
                    <a:pt x="268" y="7439"/>
                  </a:cubicBezTo>
                  <a:cubicBezTo>
                    <a:pt x="568" y="9974"/>
                    <a:pt x="1435" y="12409"/>
                    <a:pt x="2369" y="14811"/>
                  </a:cubicBezTo>
                  <a:cubicBezTo>
                    <a:pt x="3870" y="12543"/>
                    <a:pt x="4304" y="10341"/>
                    <a:pt x="4271" y="7606"/>
                  </a:cubicBezTo>
                  <a:cubicBezTo>
                    <a:pt x="4204" y="4870"/>
                    <a:pt x="3303" y="2202"/>
                    <a:pt x="1669"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flipH="1">
              <a:off x="3839401" y="4049640"/>
              <a:ext cx="108294" cy="350365"/>
            </a:xfrm>
            <a:custGeom>
              <a:avLst/>
              <a:gdLst/>
              <a:ahLst/>
              <a:cxnLst/>
              <a:rect l="l" t="t" r="r" b="b"/>
              <a:pathLst>
                <a:path w="5104" h="16513" extrusionOk="0">
                  <a:moveTo>
                    <a:pt x="3403" y="0"/>
                  </a:moveTo>
                  <a:cubicBezTo>
                    <a:pt x="1401" y="2102"/>
                    <a:pt x="467" y="5004"/>
                    <a:pt x="234" y="7906"/>
                  </a:cubicBezTo>
                  <a:cubicBezTo>
                    <a:pt x="1" y="10765"/>
                    <a:pt x="464" y="13657"/>
                    <a:pt x="962" y="16484"/>
                  </a:cubicBezTo>
                  <a:lnTo>
                    <a:pt x="962" y="16484"/>
                  </a:lnTo>
                  <a:cubicBezTo>
                    <a:pt x="3111" y="14323"/>
                    <a:pt x="4072" y="11963"/>
                    <a:pt x="4570" y="8974"/>
                  </a:cubicBezTo>
                  <a:cubicBezTo>
                    <a:pt x="5104" y="5938"/>
                    <a:pt x="4703" y="2802"/>
                    <a:pt x="3403" y="0"/>
                  </a:cubicBezTo>
                  <a:close/>
                  <a:moveTo>
                    <a:pt x="962" y="16484"/>
                  </a:moveTo>
                  <a:cubicBezTo>
                    <a:pt x="953" y="16493"/>
                    <a:pt x="944" y="16503"/>
                    <a:pt x="934" y="16512"/>
                  </a:cubicBezTo>
                  <a:lnTo>
                    <a:pt x="967" y="16512"/>
                  </a:lnTo>
                  <a:cubicBezTo>
                    <a:pt x="966" y="16503"/>
                    <a:pt x="964" y="16493"/>
                    <a:pt x="962" y="16484"/>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flipH="1">
              <a:off x="3734645" y="4201097"/>
              <a:ext cx="91320" cy="324182"/>
            </a:xfrm>
            <a:custGeom>
              <a:avLst/>
              <a:gdLst/>
              <a:ahLst/>
              <a:cxnLst/>
              <a:rect l="l" t="t" r="r" b="b"/>
              <a:pathLst>
                <a:path w="4304" h="15279" extrusionOk="0">
                  <a:moveTo>
                    <a:pt x="2302" y="1"/>
                  </a:moveTo>
                  <a:cubicBezTo>
                    <a:pt x="634" y="2069"/>
                    <a:pt x="1" y="4804"/>
                    <a:pt x="1" y="7440"/>
                  </a:cubicBezTo>
                  <a:cubicBezTo>
                    <a:pt x="34" y="10108"/>
                    <a:pt x="634" y="12710"/>
                    <a:pt x="1335" y="15278"/>
                  </a:cubicBezTo>
                  <a:cubicBezTo>
                    <a:pt x="3103" y="13110"/>
                    <a:pt x="3837" y="10875"/>
                    <a:pt x="4070" y="8107"/>
                  </a:cubicBezTo>
                  <a:cubicBezTo>
                    <a:pt x="4304" y="5271"/>
                    <a:pt x="3703" y="2436"/>
                    <a:pt x="2302"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flipH="1">
              <a:off x="4150134" y="4094708"/>
              <a:ext cx="340435" cy="89877"/>
            </a:xfrm>
            <a:custGeom>
              <a:avLst/>
              <a:gdLst/>
              <a:ahLst/>
              <a:cxnLst/>
              <a:rect l="l" t="t" r="r" b="b"/>
              <a:pathLst>
                <a:path w="16045" h="4236" extrusionOk="0">
                  <a:moveTo>
                    <a:pt x="6209" y="0"/>
                  </a:moveTo>
                  <a:cubicBezTo>
                    <a:pt x="5715" y="0"/>
                    <a:pt x="5223" y="15"/>
                    <a:pt x="4737" y="45"/>
                  </a:cubicBezTo>
                  <a:cubicBezTo>
                    <a:pt x="3036" y="178"/>
                    <a:pt x="1401" y="778"/>
                    <a:pt x="0" y="1813"/>
                  </a:cubicBezTo>
                  <a:cubicBezTo>
                    <a:pt x="2454" y="3426"/>
                    <a:pt x="5273" y="4235"/>
                    <a:pt x="8088" y="4235"/>
                  </a:cubicBezTo>
                  <a:cubicBezTo>
                    <a:pt x="10860" y="4235"/>
                    <a:pt x="13629" y="3451"/>
                    <a:pt x="16045" y="1879"/>
                  </a:cubicBezTo>
                  <a:cubicBezTo>
                    <a:pt x="14044" y="1112"/>
                    <a:pt x="11942" y="545"/>
                    <a:pt x="9807" y="278"/>
                  </a:cubicBezTo>
                  <a:cubicBezTo>
                    <a:pt x="8625" y="89"/>
                    <a:pt x="7410" y="0"/>
                    <a:pt x="6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flipH="1">
              <a:off x="3943627" y="4493168"/>
              <a:ext cx="276740" cy="73264"/>
            </a:xfrm>
            <a:custGeom>
              <a:avLst/>
              <a:gdLst/>
              <a:ahLst/>
              <a:cxnLst/>
              <a:rect l="l" t="t" r="r" b="b"/>
              <a:pathLst>
                <a:path w="13043" h="3453" extrusionOk="0">
                  <a:moveTo>
                    <a:pt x="5074" y="1"/>
                  </a:moveTo>
                  <a:cubicBezTo>
                    <a:pt x="4660" y="1"/>
                    <a:pt x="4247" y="16"/>
                    <a:pt x="3836" y="46"/>
                  </a:cubicBezTo>
                  <a:cubicBezTo>
                    <a:pt x="2435" y="146"/>
                    <a:pt x="1101" y="646"/>
                    <a:pt x="0" y="1480"/>
                  </a:cubicBezTo>
                  <a:cubicBezTo>
                    <a:pt x="1987" y="2794"/>
                    <a:pt x="4280" y="3453"/>
                    <a:pt x="6575" y="3453"/>
                  </a:cubicBezTo>
                  <a:cubicBezTo>
                    <a:pt x="8825" y="3453"/>
                    <a:pt x="11077" y="2819"/>
                    <a:pt x="13043" y="1547"/>
                  </a:cubicBezTo>
                  <a:cubicBezTo>
                    <a:pt x="11408" y="913"/>
                    <a:pt x="9707" y="479"/>
                    <a:pt x="7973" y="246"/>
                  </a:cubicBezTo>
                  <a:cubicBezTo>
                    <a:pt x="7015" y="82"/>
                    <a:pt x="6041" y="1"/>
                    <a:pt x="507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flipH="1">
              <a:off x="4036170" y="4242154"/>
              <a:ext cx="340456" cy="90005"/>
            </a:xfrm>
            <a:custGeom>
              <a:avLst/>
              <a:gdLst/>
              <a:ahLst/>
              <a:cxnLst/>
              <a:rect l="l" t="t" r="r" b="b"/>
              <a:pathLst>
                <a:path w="16046" h="4242" extrusionOk="0">
                  <a:moveTo>
                    <a:pt x="6404" y="1"/>
                  </a:moveTo>
                  <a:cubicBezTo>
                    <a:pt x="5838" y="1"/>
                    <a:pt x="5271" y="23"/>
                    <a:pt x="4704" y="67"/>
                  </a:cubicBezTo>
                  <a:cubicBezTo>
                    <a:pt x="3003" y="201"/>
                    <a:pt x="1368" y="801"/>
                    <a:pt x="1" y="1802"/>
                  </a:cubicBezTo>
                  <a:cubicBezTo>
                    <a:pt x="2438" y="3432"/>
                    <a:pt x="5248" y="4241"/>
                    <a:pt x="8064" y="4241"/>
                  </a:cubicBezTo>
                  <a:cubicBezTo>
                    <a:pt x="10836" y="4241"/>
                    <a:pt x="13613" y="3457"/>
                    <a:pt x="16045" y="1902"/>
                  </a:cubicBezTo>
                  <a:cubicBezTo>
                    <a:pt x="14011" y="1101"/>
                    <a:pt x="11909" y="568"/>
                    <a:pt x="9774" y="267"/>
                  </a:cubicBezTo>
                  <a:cubicBezTo>
                    <a:pt x="8662" y="90"/>
                    <a:pt x="7536" y="1"/>
                    <a:pt x="64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flipH="1">
              <a:off x="4039176" y="4367979"/>
              <a:ext cx="337613" cy="99659"/>
            </a:xfrm>
            <a:custGeom>
              <a:avLst/>
              <a:gdLst/>
              <a:ahLst/>
              <a:cxnLst/>
              <a:rect l="l" t="t" r="r" b="b"/>
              <a:pathLst>
                <a:path w="15912" h="4697" extrusionOk="0">
                  <a:moveTo>
                    <a:pt x="4512" y="0"/>
                  </a:moveTo>
                  <a:cubicBezTo>
                    <a:pt x="2943" y="0"/>
                    <a:pt x="1386" y="372"/>
                    <a:pt x="0" y="1142"/>
                  </a:cubicBezTo>
                  <a:cubicBezTo>
                    <a:pt x="2708" y="3481"/>
                    <a:pt x="6110" y="4697"/>
                    <a:pt x="9553" y="4697"/>
                  </a:cubicBezTo>
                  <a:cubicBezTo>
                    <a:pt x="11709" y="4697"/>
                    <a:pt x="13882" y="4220"/>
                    <a:pt x="15912" y="3244"/>
                  </a:cubicBezTo>
                  <a:lnTo>
                    <a:pt x="15878" y="3244"/>
                  </a:lnTo>
                  <a:cubicBezTo>
                    <a:pt x="14010" y="2210"/>
                    <a:pt x="11975" y="1409"/>
                    <a:pt x="9907" y="842"/>
                  </a:cubicBezTo>
                  <a:cubicBezTo>
                    <a:pt x="8273" y="375"/>
                    <a:pt x="6605" y="108"/>
                    <a:pt x="4904" y="8"/>
                  </a:cubicBezTo>
                  <a:cubicBezTo>
                    <a:pt x="4773" y="3"/>
                    <a:pt x="4643" y="0"/>
                    <a:pt x="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flipH="1">
              <a:off x="4240715" y="3902130"/>
              <a:ext cx="337634" cy="124038"/>
            </a:xfrm>
            <a:custGeom>
              <a:avLst/>
              <a:gdLst/>
              <a:ahLst/>
              <a:cxnLst/>
              <a:rect l="l" t="t" r="r" b="b"/>
              <a:pathLst>
                <a:path w="15913" h="5846" extrusionOk="0">
                  <a:moveTo>
                    <a:pt x="2125" y="1"/>
                  </a:moveTo>
                  <a:cubicBezTo>
                    <a:pt x="1414" y="1"/>
                    <a:pt x="704" y="49"/>
                    <a:pt x="1" y="148"/>
                  </a:cubicBezTo>
                  <a:cubicBezTo>
                    <a:pt x="3458" y="3803"/>
                    <a:pt x="8264" y="5846"/>
                    <a:pt x="13252" y="5846"/>
                  </a:cubicBezTo>
                  <a:cubicBezTo>
                    <a:pt x="14135" y="5846"/>
                    <a:pt x="15024" y="5782"/>
                    <a:pt x="15912" y="5651"/>
                  </a:cubicBezTo>
                  <a:cubicBezTo>
                    <a:pt x="12610" y="4184"/>
                    <a:pt x="9875" y="1649"/>
                    <a:pt x="6439" y="581"/>
                  </a:cubicBezTo>
                  <a:cubicBezTo>
                    <a:pt x="5029" y="201"/>
                    <a:pt x="3574" y="1"/>
                    <a:pt x="2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flipH="1">
              <a:off x="3766519" y="3761579"/>
              <a:ext cx="675226" cy="798351"/>
            </a:xfrm>
            <a:custGeom>
              <a:avLst/>
              <a:gdLst/>
              <a:ahLst/>
              <a:cxnLst/>
              <a:rect l="l" t="t" r="r" b="b"/>
              <a:pathLst>
                <a:path w="31824" h="37627" extrusionOk="0">
                  <a:moveTo>
                    <a:pt x="1" y="0"/>
                  </a:moveTo>
                  <a:lnTo>
                    <a:pt x="1" y="0"/>
                  </a:lnTo>
                  <a:cubicBezTo>
                    <a:pt x="34" y="33"/>
                    <a:pt x="34" y="100"/>
                    <a:pt x="68" y="133"/>
                  </a:cubicBezTo>
                  <a:lnTo>
                    <a:pt x="301" y="434"/>
                  </a:lnTo>
                  <a:lnTo>
                    <a:pt x="1135" y="1568"/>
                  </a:lnTo>
                  <a:cubicBezTo>
                    <a:pt x="1869" y="2569"/>
                    <a:pt x="2936" y="4036"/>
                    <a:pt x="4304" y="5804"/>
                  </a:cubicBezTo>
                  <a:cubicBezTo>
                    <a:pt x="7006" y="9373"/>
                    <a:pt x="10775" y="14244"/>
                    <a:pt x="15112" y="19514"/>
                  </a:cubicBezTo>
                  <a:cubicBezTo>
                    <a:pt x="19448" y="24751"/>
                    <a:pt x="23584" y="29354"/>
                    <a:pt x="26687" y="32557"/>
                  </a:cubicBezTo>
                  <a:cubicBezTo>
                    <a:pt x="27420" y="33357"/>
                    <a:pt x="28154" y="34091"/>
                    <a:pt x="28788" y="34725"/>
                  </a:cubicBezTo>
                  <a:cubicBezTo>
                    <a:pt x="29388" y="35359"/>
                    <a:pt x="29956" y="35892"/>
                    <a:pt x="30389" y="36326"/>
                  </a:cubicBezTo>
                  <a:lnTo>
                    <a:pt x="31423" y="37293"/>
                  </a:lnTo>
                  <a:lnTo>
                    <a:pt x="31723" y="37527"/>
                  </a:lnTo>
                  <a:cubicBezTo>
                    <a:pt x="31757" y="37560"/>
                    <a:pt x="31790" y="37594"/>
                    <a:pt x="31824" y="37627"/>
                  </a:cubicBezTo>
                  <a:lnTo>
                    <a:pt x="31757" y="37527"/>
                  </a:lnTo>
                  <a:lnTo>
                    <a:pt x="31490" y="37260"/>
                  </a:lnTo>
                  <a:lnTo>
                    <a:pt x="30489" y="36226"/>
                  </a:lnTo>
                  <a:cubicBezTo>
                    <a:pt x="30056" y="35792"/>
                    <a:pt x="29489" y="35259"/>
                    <a:pt x="28888" y="34625"/>
                  </a:cubicBezTo>
                  <a:cubicBezTo>
                    <a:pt x="28288" y="33958"/>
                    <a:pt x="27554" y="33257"/>
                    <a:pt x="26820" y="32423"/>
                  </a:cubicBezTo>
                  <a:cubicBezTo>
                    <a:pt x="23751" y="29188"/>
                    <a:pt x="19615" y="24584"/>
                    <a:pt x="15278" y="19347"/>
                  </a:cubicBezTo>
                  <a:cubicBezTo>
                    <a:pt x="10942" y="14110"/>
                    <a:pt x="7173" y="9240"/>
                    <a:pt x="4437" y="5704"/>
                  </a:cubicBezTo>
                  <a:cubicBezTo>
                    <a:pt x="3070" y="3970"/>
                    <a:pt x="1969" y="2535"/>
                    <a:pt x="1202" y="1534"/>
                  </a:cubicBezTo>
                  <a:lnTo>
                    <a:pt x="334" y="400"/>
                  </a:lnTo>
                  <a:lnTo>
                    <a:pt x="101" y="10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flipH="1">
              <a:off x="1040164" y="3207355"/>
              <a:ext cx="1674570" cy="1388664"/>
            </a:xfrm>
            <a:custGeom>
              <a:avLst/>
              <a:gdLst/>
              <a:ahLst/>
              <a:cxnLst/>
              <a:rect l="l" t="t" r="r" b="b"/>
              <a:pathLst>
                <a:path w="78924" h="65449" extrusionOk="0">
                  <a:moveTo>
                    <a:pt x="12113" y="0"/>
                  </a:moveTo>
                  <a:cubicBezTo>
                    <a:pt x="8134" y="0"/>
                    <a:pt x="4800" y="3046"/>
                    <a:pt x="4503" y="7006"/>
                  </a:cubicBezTo>
                  <a:lnTo>
                    <a:pt x="0" y="65415"/>
                  </a:lnTo>
                  <a:lnTo>
                    <a:pt x="73186" y="65448"/>
                  </a:lnTo>
                  <a:lnTo>
                    <a:pt x="78490" y="9508"/>
                  </a:lnTo>
                  <a:cubicBezTo>
                    <a:pt x="78923" y="5105"/>
                    <a:pt x="75487" y="1269"/>
                    <a:pt x="71051" y="1169"/>
                  </a:cubicBezTo>
                  <a:lnTo>
                    <a:pt x="12242" y="1"/>
                  </a:lnTo>
                  <a:cubicBezTo>
                    <a:pt x="12199" y="1"/>
                    <a:pt x="12156" y="0"/>
                    <a:pt x="12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flipH="1">
              <a:off x="1212800" y="3226472"/>
              <a:ext cx="293035" cy="1369547"/>
            </a:xfrm>
            <a:custGeom>
              <a:avLst/>
              <a:gdLst/>
              <a:ahLst/>
              <a:cxnLst/>
              <a:rect l="l" t="t" r="r" b="b"/>
              <a:pathLst>
                <a:path w="13811" h="64548" extrusionOk="0">
                  <a:moveTo>
                    <a:pt x="0" y="1"/>
                  </a:moveTo>
                  <a:cubicBezTo>
                    <a:pt x="0" y="1"/>
                    <a:pt x="100" y="1"/>
                    <a:pt x="300" y="34"/>
                  </a:cubicBezTo>
                  <a:lnTo>
                    <a:pt x="1134" y="68"/>
                  </a:lnTo>
                  <a:lnTo>
                    <a:pt x="4437" y="168"/>
                  </a:lnTo>
                  <a:lnTo>
                    <a:pt x="9607" y="268"/>
                  </a:lnTo>
                  <a:lnTo>
                    <a:pt x="11142" y="335"/>
                  </a:lnTo>
                  <a:cubicBezTo>
                    <a:pt x="12276" y="368"/>
                    <a:pt x="13210" y="1168"/>
                    <a:pt x="13510" y="2236"/>
                  </a:cubicBezTo>
                  <a:cubicBezTo>
                    <a:pt x="13577" y="2536"/>
                    <a:pt x="13610" y="2836"/>
                    <a:pt x="13610" y="3103"/>
                  </a:cubicBezTo>
                  <a:cubicBezTo>
                    <a:pt x="13610" y="3403"/>
                    <a:pt x="13610" y="3704"/>
                    <a:pt x="13610" y="4037"/>
                  </a:cubicBezTo>
                  <a:cubicBezTo>
                    <a:pt x="13010" y="10242"/>
                    <a:pt x="12276" y="17880"/>
                    <a:pt x="11475" y="26153"/>
                  </a:cubicBezTo>
                  <a:cubicBezTo>
                    <a:pt x="10441" y="36761"/>
                    <a:pt x="9540" y="46334"/>
                    <a:pt x="8873" y="53306"/>
                  </a:cubicBezTo>
                  <a:cubicBezTo>
                    <a:pt x="8573" y="56775"/>
                    <a:pt x="8306" y="59544"/>
                    <a:pt x="8139" y="61545"/>
                  </a:cubicBezTo>
                  <a:cubicBezTo>
                    <a:pt x="8039" y="62479"/>
                    <a:pt x="7973" y="63246"/>
                    <a:pt x="7939" y="63780"/>
                  </a:cubicBezTo>
                  <a:cubicBezTo>
                    <a:pt x="7906" y="64013"/>
                    <a:pt x="7906" y="64214"/>
                    <a:pt x="7873" y="64347"/>
                  </a:cubicBezTo>
                  <a:cubicBezTo>
                    <a:pt x="7873" y="64414"/>
                    <a:pt x="7873" y="64480"/>
                    <a:pt x="7873" y="64547"/>
                  </a:cubicBezTo>
                  <a:cubicBezTo>
                    <a:pt x="7906" y="64480"/>
                    <a:pt x="7906" y="64414"/>
                    <a:pt x="7906" y="64347"/>
                  </a:cubicBezTo>
                  <a:cubicBezTo>
                    <a:pt x="7906" y="64214"/>
                    <a:pt x="7939" y="64013"/>
                    <a:pt x="7973" y="63747"/>
                  </a:cubicBezTo>
                  <a:cubicBezTo>
                    <a:pt x="8039" y="63246"/>
                    <a:pt x="8106" y="62479"/>
                    <a:pt x="8206" y="61512"/>
                  </a:cubicBezTo>
                  <a:cubicBezTo>
                    <a:pt x="8406" y="59577"/>
                    <a:pt x="8706" y="56775"/>
                    <a:pt x="9040" y="53306"/>
                  </a:cubicBezTo>
                  <a:cubicBezTo>
                    <a:pt x="9741" y="46334"/>
                    <a:pt x="10675" y="36761"/>
                    <a:pt x="11709" y="26153"/>
                  </a:cubicBezTo>
                  <a:cubicBezTo>
                    <a:pt x="12476" y="17914"/>
                    <a:pt x="13210" y="10242"/>
                    <a:pt x="13810" y="4037"/>
                  </a:cubicBezTo>
                  <a:cubicBezTo>
                    <a:pt x="13810" y="3737"/>
                    <a:pt x="13810" y="3403"/>
                    <a:pt x="13777" y="3103"/>
                  </a:cubicBezTo>
                  <a:cubicBezTo>
                    <a:pt x="13777" y="2803"/>
                    <a:pt x="13743" y="2503"/>
                    <a:pt x="13677" y="2203"/>
                  </a:cubicBezTo>
                  <a:cubicBezTo>
                    <a:pt x="13543" y="1635"/>
                    <a:pt x="13176" y="1102"/>
                    <a:pt x="12709" y="735"/>
                  </a:cubicBezTo>
                  <a:cubicBezTo>
                    <a:pt x="12276" y="401"/>
                    <a:pt x="11709" y="201"/>
                    <a:pt x="11142" y="168"/>
                  </a:cubicBezTo>
                  <a:lnTo>
                    <a:pt x="9607" y="134"/>
                  </a:lnTo>
                  <a:lnTo>
                    <a:pt x="4437" y="68"/>
                  </a:lnTo>
                  <a:lnTo>
                    <a:pt x="1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flipH="1">
              <a:off x="2739500" y="2501016"/>
              <a:ext cx="88477" cy="92317"/>
            </a:xfrm>
            <a:custGeom>
              <a:avLst/>
              <a:gdLst/>
              <a:ahLst/>
              <a:cxnLst/>
              <a:rect l="l" t="t" r="r" b="b"/>
              <a:pathLst>
                <a:path w="4170" h="4351" extrusionOk="0">
                  <a:moveTo>
                    <a:pt x="1967" y="1"/>
                  </a:moveTo>
                  <a:cubicBezTo>
                    <a:pt x="1767" y="1"/>
                    <a:pt x="1561" y="53"/>
                    <a:pt x="1401" y="167"/>
                  </a:cubicBezTo>
                  <a:cubicBezTo>
                    <a:pt x="934" y="333"/>
                    <a:pt x="567" y="667"/>
                    <a:pt x="334" y="1134"/>
                  </a:cubicBezTo>
                  <a:cubicBezTo>
                    <a:pt x="0" y="1935"/>
                    <a:pt x="100" y="2869"/>
                    <a:pt x="667" y="3536"/>
                  </a:cubicBezTo>
                  <a:cubicBezTo>
                    <a:pt x="1034" y="4093"/>
                    <a:pt x="1600" y="4351"/>
                    <a:pt x="2160" y="4351"/>
                  </a:cubicBezTo>
                  <a:cubicBezTo>
                    <a:pt x="2975" y="4351"/>
                    <a:pt x="3778" y="3804"/>
                    <a:pt x="3936" y="2835"/>
                  </a:cubicBezTo>
                  <a:cubicBezTo>
                    <a:pt x="4170" y="2101"/>
                    <a:pt x="4003" y="1334"/>
                    <a:pt x="3503" y="767"/>
                  </a:cubicBezTo>
                  <a:cubicBezTo>
                    <a:pt x="3169" y="433"/>
                    <a:pt x="2802" y="200"/>
                    <a:pt x="2402" y="67"/>
                  </a:cubicBezTo>
                  <a:lnTo>
                    <a:pt x="2469" y="67"/>
                  </a:lnTo>
                  <a:cubicBezTo>
                    <a:pt x="2402" y="67"/>
                    <a:pt x="2302" y="33"/>
                    <a:pt x="2235" y="33"/>
                  </a:cubicBezTo>
                  <a:cubicBezTo>
                    <a:pt x="2151" y="12"/>
                    <a:pt x="2059"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flipH="1">
              <a:off x="1942579" y="1528895"/>
              <a:ext cx="1074391" cy="1088861"/>
            </a:xfrm>
            <a:custGeom>
              <a:avLst/>
              <a:gdLst/>
              <a:ahLst/>
              <a:cxnLst/>
              <a:rect l="l" t="t" r="r" b="b"/>
              <a:pathLst>
                <a:path w="50637" h="51319" extrusionOk="0">
                  <a:moveTo>
                    <a:pt x="26321" y="1"/>
                  </a:moveTo>
                  <a:cubicBezTo>
                    <a:pt x="25047" y="1"/>
                    <a:pt x="23774" y="105"/>
                    <a:pt x="22517" y="316"/>
                  </a:cubicBezTo>
                  <a:cubicBezTo>
                    <a:pt x="21049" y="549"/>
                    <a:pt x="19315" y="1316"/>
                    <a:pt x="19281" y="2817"/>
                  </a:cubicBezTo>
                  <a:cubicBezTo>
                    <a:pt x="17965" y="1961"/>
                    <a:pt x="16457" y="1580"/>
                    <a:pt x="14918" y="1580"/>
                  </a:cubicBezTo>
                  <a:cubicBezTo>
                    <a:pt x="12440" y="1580"/>
                    <a:pt x="9882" y="2567"/>
                    <a:pt x="7906" y="4152"/>
                  </a:cubicBezTo>
                  <a:cubicBezTo>
                    <a:pt x="4737" y="6687"/>
                    <a:pt x="2836" y="10523"/>
                    <a:pt x="1302" y="14359"/>
                  </a:cubicBezTo>
                  <a:cubicBezTo>
                    <a:pt x="635" y="16027"/>
                    <a:pt x="1" y="17828"/>
                    <a:pt x="368" y="19596"/>
                  </a:cubicBezTo>
                  <a:cubicBezTo>
                    <a:pt x="662" y="21126"/>
                    <a:pt x="2047" y="22579"/>
                    <a:pt x="3560" y="22579"/>
                  </a:cubicBezTo>
                  <a:cubicBezTo>
                    <a:pt x="3762" y="22579"/>
                    <a:pt x="3966" y="22553"/>
                    <a:pt x="4170" y="22498"/>
                  </a:cubicBezTo>
                  <a:lnTo>
                    <a:pt x="4170" y="22498"/>
                  </a:lnTo>
                  <a:cubicBezTo>
                    <a:pt x="2436" y="24900"/>
                    <a:pt x="2002" y="27969"/>
                    <a:pt x="2970" y="30771"/>
                  </a:cubicBezTo>
                  <a:cubicBezTo>
                    <a:pt x="3937" y="33539"/>
                    <a:pt x="6205" y="35641"/>
                    <a:pt x="9041" y="36441"/>
                  </a:cubicBezTo>
                  <a:lnTo>
                    <a:pt x="34792" y="51319"/>
                  </a:lnTo>
                  <a:cubicBezTo>
                    <a:pt x="38495" y="49951"/>
                    <a:pt x="41630" y="47349"/>
                    <a:pt x="43599" y="43913"/>
                  </a:cubicBezTo>
                  <a:cubicBezTo>
                    <a:pt x="45600" y="40478"/>
                    <a:pt x="46334" y="36441"/>
                    <a:pt x="45700" y="32505"/>
                  </a:cubicBezTo>
                  <a:cubicBezTo>
                    <a:pt x="49269" y="30704"/>
                    <a:pt x="50637" y="25567"/>
                    <a:pt x="48469" y="22165"/>
                  </a:cubicBezTo>
                  <a:cubicBezTo>
                    <a:pt x="48769" y="15660"/>
                    <a:pt x="45700" y="9122"/>
                    <a:pt x="40696" y="5019"/>
                  </a:cubicBezTo>
                  <a:cubicBezTo>
                    <a:pt x="36680" y="1725"/>
                    <a:pt x="31503" y="1"/>
                    <a:pt x="26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flipH="1">
              <a:off x="2149228" y="1973527"/>
              <a:ext cx="650444" cy="1241775"/>
            </a:xfrm>
            <a:custGeom>
              <a:avLst/>
              <a:gdLst/>
              <a:ahLst/>
              <a:cxnLst/>
              <a:rect l="l" t="t" r="r" b="b"/>
              <a:pathLst>
                <a:path w="30656" h="58526" extrusionOk="0">
                  <a:moveTo>
                    <a:pt x="9659" y="1"/>
                  </a:moveTo>
                  <a:cubicBezTo>
                    <a:pt x="4517" y="1"/>
                    <a:pt x="1084" y="6457"/>
                    <a:pt x="701" y="11784"/>
                  </a:cubicBezTo>
                  <a:cubicBezTo>
                    <a:pt x="267" y="18022"/>
                    <a:pt x="0" y="25560"/>
                    <a:pt x="701" y="30164"/>
                  </a:cubicBezTo>
                  <a:cubicBezTo>
                    <a:pt x="2117" y="39355"/>
                    <a:pt x="9065" y="40705"/>
                    <a:pt x="9237" y="40705"/>
                  </a:cubicBezTo>
                  <a:cubicBezTo>
                    <a:pt x="9239" y="40705"/>
                    <a:pt x="9240" y="40705"/>
                    <a:pt x="9240" y="40705"/>
                  </a:cubicBezTo>
                  <a:lnTo>
                    <a:pt x="9240" y="45441"/>
                  </a:lnTo>
                  <a:cubicBezTo>
                    <a:pt x="9040" y="47343"/>
                    <a:pt x="9074" y="49277"/>
                    <a:pt x="9274" y="51179"/>
                  </a:cubicBezTo>
                  <a:lnTo>
                    <a:pt x="9274" y="52046"/>
                  </a:lnTo>
                  <a:lnTo>
                    <a:pt x="9407" y="52046"/>
                  </a:lnTo>
                  <a:cubicBezTo>
                    <a:pt x="9841" y="54614"/>
                    <a:pt x="10875" y="57116"/>
                    <a:pt x="13143" y="57817"/>
                  </a:cubicBezTo>
                  <a:cubicBezTo>
                    <a:pt x="14681" y="58311"/>
                    <a:pt x="16085" y="58525"/>
                    <a:pt x="17363" y="58525"/>
                  </a:cubicBezTo>
                  <a:cubicBezTo>
                    <a:pt x="25566" y="58525"/>
                    <a:pt x="28587" y="49711"/>
                    <a:pt x="28587" y="49711"/>
                  </a:cubicBezTo>
                  <a:lnTo>
                    <a:pt x="28454" y="49711"/>
                  </a:lnTo>
                  <a:lnTo>
                    <a:pt x="30622" y="7881"/>
                  </a:lnTo>
                  <a:cubicBezTo>
                    <a:pt x="30656" y="6180"/>
                    <a:pt x="29388" y="4712"/>
                    <a:pt x="27687" y="4545"/>
                  </a:cubicBezTo>
                  <a:lnTo>
                    <a:pt x="10374" y="42"/>
                  </a:lnTo>
                  <a:cubicBezTo>
                    <a:pt x="10132" y="14"/>
                    <a:pt x="9894" y="1"/>
                    <a:pt x="9659"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flipH="1">
              <a:off x="2668013" y="2326749"/>
              <a:ext cx="51686" cy="48418"/>
            </a:xfrm>
            <a:custGeom>
              <a:avLst/>
              <a:gdLst/>
              <a:ahLst/>
              <a:cxnLst/>
              <a:rect l="l" t="t" r="r" b="b"/>
              <a:pathLst>
                <a:path w="2436" h="2282" extrusionOk="0">
                  <a:moveTo>
                    <a:pt x="1148" y="1"/>
                  </a:moveTo>
                  <a:cubicBezTo>
                    <a:pt x="564" y="1"/>
                    <a:pt x="65" y="450"/>
                    <a:pt x="34" y="1074"/>
                  </a:cubicBezTo>
                  <a:cubicBezTo>
                    <a:pt x="1" y="1708"/>
                    <a:pt x="501" y="2242"/>
                    <a:pt x="1168" y="2275"/>
                  </a:cubicBezTo>
                  <a:cubicBezTo>
                    <a:pt x="1206" y="2279"/>
                    <a:pt x="1244" y="2281"/>
                    <a:pt x="1282" y="2281"/>
                  </a:cubicBezTo>
                  <a:cubicBezTo>
                    <a:pt x="1868" y="2281"/>
                    <a:pt x="2371" y="1803"/>
                    <a:pt x="2402" y="1208"/>
                  </a:cubicBezTo>
                  <a:cubicBezTo>
                    <a:pt x="2436" y="574"/>
                    <a:pt x="1935" y="40"/>
                    <a:pt x="1268" y="7"/>
                  </a:cubicBezTo>
                  <a:cubicBezTo>
                    <a:pt x="1228" y="3"/>
                    <a:pt x="1188"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flipH="1">
              <a:off x="2649598" y="2281596"/>
              <a:ext cx="102650" cy="26776"/>
            </a:xfrm>
            <a:custGeom>
              <a:avLst/>
              <a:gdLst/>
              <a:ahLst/>
              <a:cxnLst/>
              <a:rect l="l" t="t" r="r" b="b"/>
              <a:pathLst>
                <a:path w="4838" h="1262" extrusionOk="0">
                  <a:moveTo>
                    <a:pt x="2402" y="0"/>
                  </a:moveTo>
                  <a:cubicBezTo>
                    <a:pt x="1735" y="0"/>
                    <a:pt x="1068" y="200"/>
                    <a:pt x="534" y="567"/>
                  </a:cubicBezTo>
                  <a:cubicBezTo>
                    <a:pt x="134" y="867"/>
                    <a:pt x="0" y="1168"/>
                    <a:pt x="67" y="1234"/>
                  </a:cubicBezTo>
                  <a:cubicBezTo>
                    <a:pt x="82" y="1253"/>
                    <a:pt x="107" y="1261"/>
                    <a:pt x="141" y="1261"/>
                  </a:cubicBezTo>
                  <a:cubicBezTo>
                    <a:pt x="412" y="1261"/>
                    <a:pt x="1275" y="734"/>
                    <a:pt x="2402" y="734"/>
                  </a:cubicBezTo>
                  <a:cubicBezTo>
                    <a:pt x="3558" y="734"/>
                    <a:pt x="4425" y="1261"/>
                    <a:pt x="4697" y="1261"/>
                  </a:cubicBezTo>
                  <a:cubicBezTo>
                    <a:pt x="4731" y="1261"/>
                    <a:pt x="4756" y="1253"/>
                    <a:pt x="4770" y="1234"/>
                  </a:cubicBezTo>
                  <a:cubicBezTo>
                    <a:pt x="4837" y="1168"/>
                    <a:pt x="4670" y="901"/>
                    <a:pt x="4270" y="601"/>
                  </a:cubicBezTo>
                  <a:cubicBezTo>
                    <a:pt x="3736" y="200"/>
                    <a:pt x="3069"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flipH="1">
              <a:off x="2406135" y="2331014"/>
              <a:ext cx="50964" cy="48397"/>
            </a:xfrm>
            <a:custGeom>
              <a:avLst/>
              <a:gdLst/>
              <a:ahLst/>
              <a:cxnLst/>
              <a:rect l="l" t="t" r="r" b="b"/>
              <a:pathLst>
                <a:path w="2402" h="2281" extrusionOk="0">
                  <a:moveTo>
                    <a:pt x="1154" y="0"/>
                  </a:moveTo>
                  <a:cubicBezTo>
                    <a:pt x="568" y="0"/>
                    <a:pt x="63" y="478"/>
                    <a:pt x="0" y="1074"/>
                  </a:cubicBezTo>
                  <a:cubicBezTo>
                    <a:pt x="0" y="1707"/>
                    <a:pt x="501" y="2274"/>
                    <a:pt x="1168" y="2274"/>
                  </a:cubicBezTo>
                  <a:cubicBezTo>
                    <a:pt x="1208" y="2279"/>
                    <a:pt x="1248" y="2281"/>
                    <a:pt x="1288" y="2281"/>
                  </a:cubicBezTo>
                  <a:cubicBezTo>
                    <a:pt x="1872" y="2281"/>
                    <a:pt x="2371" y="1832"/>
                    <a:pt x="2402" y="1207"/>
                  </a:cubicBezTo>
                  <a:cubicBezTo>
                    <a:pt x="2402" y="573"/>
                    <a:pt x="1902" y="39"/>
                    <a:pt x="1268" y="6"/>
                  </a:cubicBezTo>
                  <a:cubicBezTo>
                    <a:pt x="1230" y="2"/>
                    <a:pt x="1192" y="0"/>
                    <a:pt x="1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flipH="1">
              <a:off x="2382055" y="2288598"/>
              <a:ext cx="102650" cy="26840"/>
            </a:xfrm>
            <a:custGeom>
              <a:avLst/>
              <a:gdLst/>
              <a:ahLst/>
              <a:cxnLst/>
              <a:rect l="l" t="t" r="r" b="b"/>
              <a:pathLst>
                <a:path w="4838" h="1265" extrusionOk="0">
                  <a:moveTo>
                    <a:pt x="2258" y="0"/>
                  </a:moveTo>
                  <a:cubicBezTo>
                    <a:pt x="1640" y="0"/>
                    <a:pt x="1029" y="199"/>
                    <a:pt x="534" y="571"/>
                  </a:cubicBezTo>
                  <a:cubicBezTo>
                    <a:pt x="134" y="871"/>
                    <a:pt x="0" y="1171"/>
                    <a:pt x="67" y="1238"/>
                  </a:cubicBezTo>
                  <a:cubicBezTo>
                    <a:pt x="82" y="1250"/>
                    <a:pt x="104" y="1256"/>
                    <a:pt x="131" y="1256"/>
                  </a:cubicBezTo>
                  <a:cubicBezTo>
                    <a:pt x="394" y="1256"/>
                    <a:pt x="1205" y="736"/>
                    <a:pt x="2310" y="736"/>
                  </a:cubicBezTo>
                  <a:cubicBezTo>
                    <a:pt x="2340" y="736"/>
                    <a:pt x="2371" y="737"/>
                    <a:pt x="2402" y="738"/>
                  </a:cubicBezTo>
                  <a:cubicBezTo>
                    <a:pt x="3558" y="738"/>
                    <a:pt x="4425" y="1265"/>
                    <a:pt x="4697" y="1265"/>
                  </a:cubicBezTo>
                  <a:cubicBezTo>
                    <a:pt x="4731" y="1265"/>
                    <a:pt x="4756" y="1256"/>
                    <a:pt x="4770" y="1238"/>
                  </a:cubicBezTo>
                  <a:cubicBezTo>
                    <a:pt x="4837" y="1171"/>
                    <a:pt x="4704" y="871"/>
                    <a:pt x="4270" y="571"/>
                  </a:cubicBezTo>
                  <a:cubicBezTo>
                    <a:pt x="3770" y="227"/>
                    <a:pt x="3153" y="1"/>
                    <a:pt x="2529" y="1"/>
                  </a:cubicBezTo>
                  <a:cubicBezTo>
                    <a:pt x="2487" y="1"/>
                    <a:pt x="2444" y="2"/>
                    <a:pt x="2402" y="4"/>
                  </a:cubicBezTo>
                  <a:cubicBezTo>
                    <a:pt x="2354" y="1"/>
                    <a:pt x="2306" y="0"/>
                    <a:pt x="2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flipH="1">
              <a:off x="2566082" y="2288641"/>
              <a:ext cx="87077" cy="228215"/>
            </a:xfrm>
            <a:custGeom>
              <a:avLst/>
              <a:gdLst/>
              <a:ahLst/>
              <a:cxnLst/>
              <a:rect l="l" t="t" r="r" b="b"/>
              <a:pathLst>
                <a:path w="4104" h="10756" extrusionOk="0">
                  <a:moveTo>
                    <a:pt x="3931" y="1"/>
                  </a:moveTo>
                  <a:cubicBezTo>
                    <a:pt x="3775" y="1"/>
                    <a:pt x="2553" y="2811"/>
                    <a:pt x="1201" y="6306"/>
                  </a:cubicBezTo>
                  <a:cubicBezTo>
                    <a:pt x="901" y="7173"/>
                    <a:pt x="567" y="8007"/>
                    <a:pt x="267" y="8808"/>
                  </a:cubicBezTo>
                  <a:cubicBezTo>
                    <a:pt x="67" y="9208"/>
                    <a:pt x="0" y="9675"/>
                    <a:pt x="100" y="10109"/>
                  </a:cubicBezTo>
                  <a:cubicBezTo>
                    <a:pt x="200" y="10342"/>
                    <a:pt x="367" y="10509"/>
                    <a:pt x="634" y="10576"/>
                  </a:cubicBezTo>
                  <a:cubicBezTo>
                    <a:pt x="801" y="10643"/>
                    <a:pt x="1001" y="10676"/>
                    <a:pt x="1168" y="10676"/>
                  </a:cubicBezTo>
                  <a:cubicBezTo>
                    <a:pt x="1902" y="10731"/>
                    <a:pt x="2475" y="10756"/>
                    <a:pt x="2842" y="10756"/>
                  </a:cubicBezTo>
                  <a:cubicBezTo>
                    <a:pt x="3141" y="10756"/>
                    <a:pt x="3303" y="10739"/>
                    <a:pt x="3303" y="10709"/>
                  </a:cubicBezTo>
                  <a:cubicBezTo>
                    <a:pt x="3303" y="10643"/>
                    <a:pt x="2502" y="10476"/>
                    <a:pt x="1201" y="10309"/>
                  </a:cubicBezTo>
                  <a:cubicBezTo>
                    <a:pt x="901" y="10276"/>
                    <a:pt x="567" y="10209"/>
                    <a:pt x="534" y="9975"/>
                  </a:cubicBezTo>
                  <a:cubicBezTo>
                    <a:pt x="501" y="9642"/>
                    <a:pt x="567" y="9308"/>
                    <a:pt x="734" y="9008"/>
                  </a:cubicBezTo>
                  <a:cubicBezTo>
                    <a:pt x="1068" y="8208"/>
                    <a:pt x="1401" y="7407"/>
                    <a:pt x="1735" y="6506"/>
                  </a:cubicBezTo>
                  <a:cubicBezTo>
                    <a:pt x="3103" y="2970"/>
                    <a:pt x="4103" y="68"/>
                    <a:pt x="3936" y="2"/>
                  </a:cubicBezTo>
                  <a:cubicBezTo>
                    <a:pt x="3935" y="1"/>
                    <a:pt x="3933" y="1"/>
                    <a:pt x="39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flipH="1">
              <a:off x="2339604" y="2768537"/>
              <a:ext cx="264731" cy="117375"/>
            </a:xfrm>
            <a:custGeom>
              <a:avLst/>
              <a:gdLst/>
              <a:ahLst/>
              <a:cxnLst/>
              <a:rect l="l" t="t" r="r" b="b"/>
              <a:pathLst>
                <a:path w="12477" h="5532" extrusionOk="0">
                  <a:moveTo>
                    <a:pt x="12477" y="1"/>
                  </a:moveTo>
                  <a:lnTo>
                    <a:pt x="12477" y="1"/>
                  </a:lnTo>
                  <a:cubicBezTo>
                    <a:pt x="8864" y="2143"/>
                    <a:pt x="4732" y="3243"/>
                    <a:pt x="548" y="3243"/>
                  </a:cubicBezTo>
                  <a:cubicBezTo>
                    <a:pt x="365" y="3243"/>
                    <a:pt x="183" y="3241"/>
                    <a:pt x="1" y="3237"/>
                  </a:cubicBezTo>
                  <a:lnTo>
                    <a:pt x="1" y="3237"/>
                  </a:lnTo>
                  <a:lnTo>
                    <a:pt x="101" y="5438"/>
                  </a:lnTo>
                  <a:cubicBezTo>
                    <a:pt x="737" y="5502"/>
                    <a:pt x="1343" y="5532"/>
                    <a:pt x="1922" y="5532"/>
                  </a:cubicBezTo>
                  <a:cubicBezTo>
                    <a:pt x="9812" y="5532"/>
                    <a:pt x="12476" y="1"/>
                    <a:pt x="1247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flipH="1">
              <a:off x="2488931" y="2562910"/>
              <a:ext cx="86376" cy="60661"/>
            </a:xfrm>
            <a:custGeom>
              <a:avLst/>
              <a:gdLst/>
              <a:ahLst/>
              <a:cxnLst/>
              <a:rect l="l" t="t" r="r" b="b"/>
              <a:pathLst>
                <a:path w="4071" h="2859" extrusionOk="0">
                  <a:moveTo>
                    <a:pt x="1952" y="1"/>
                  </a:moveTo>
                  <a:cubicBezTo>
                    <a:pt x="1250" y="1"/>
                    <a:pt x="575" y="323"/>
                    <a:pt x="134" y="852"/>
                  </a:cubicBezTo>
                  <a:lnTo>
                    <a:pt x="101" y="919"/>
                  </a:lnTo>
                  <a:cubicBezTo>
                    <a:pt x="1" y="1052"/>
                    <a:pt x="1" y="1252"/>
                    <a:pt x="101" y="1386"/>
                  </a:cubicBezTo>
                  <a:cubicBezTo>
                    <a:pt x="201" y="1553"/>
                    <a:pt x="334" y="1686"/>
                    <a:pt x="468" y="1786"/>
                  </a:cubicBezTo>
                  <a:cubicBezTo>
                    <a:pt x="935" y="2220"/>
                    <a:pt x="1502" y="2553"/>
                    <a:pt x="2102" y="2754"/>
                  </a:cubicBezTo>
                  <a:cubicBezTo>
                    <a:pt x="2284" y="2824"/>
                    <a:pt x="2469" y="2858"/>
                    <a:pt x="2651" y="2858"/>
                  </a:cubicBezTo>
                  <a:cubicBezTo>
                    <a:pt x="3068" y="2858"/>
                    <a:pt x="3468" y="2679"/>
                    <a:pt x="3770" y="2353"/>
                  </a:cubicBezTo>
                  <a:cubicBezTo>
                    <a:pt x="4070" y="1886"/>
                    <a:pt x="4037" y="1252"/>
                    <a:pt x="3670" y="819"/>
                  </a:cubicBezTo>
                  <a:cubicBezTo>
                    <a:pt x="3336" y="385"/>
                    <a:pt x="2803" y="85"/>
                    <a:pt x="2236" y="18"/>
                  </a:cubicBezTo>
                  <a:cubicBezTo>
                    <a:pt x="2141" y="6"/>
                    <a:pt x="2047" y="1"/>
                    <a:pt x="195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flipH="1">
              <a:off x="2498140" y="2534965"/>
              <a:ext cx="92742" cy="77889"/>
            </a:xfrm>
            <a:custGeom>
              <a:avLst/>
              <a:gdLst/>
              <a:ahLst/>
              <a:cxnLst/>
              <a:rect l="l" t="t" r="r" b="b"/>
              <a:pathLst>
                <a:path w="4371" h="3671" extrusionOk="0">
                  <a:moveTo>
                    <a:pt x="4137" y="1"/>
                  </a:moveTo>
                  <a:cubicBezTo>
                    <a:pt x="3937" y="1"/>
                    <a:pt x="3904" y="1369"/>
                    <a:pt x="2703" y="2369"/>
                  </a:cubicBezTo>
                  <a:cubicBezTo>
                    <a:pt x="1502" y="3337"/>
                    <a:pt x="34" y="3203"/>
                    <a:pt x="34" y="3370"/>
                  </a:cubicBezTo>
                  <a:cubicBezTo>
                    <a:pt x="1" y="3470"/>
                    <a:pt x="368" y="3637"/>
                    <a:pt x="968" y="3670"/>
                  </a:cubicBezTo>
                  <a:cubicBezTo>
                    <a:pt x="1802" y="3670"/>
                    <a:pt x="2603" y="3403"/>
                    <a:pt x="3236" y="2903"/>
                  </a:cubicBezTo>
                  <a:cubicBezTo>
                    <a:pt x="3837" y="2403"/>
                    <a:pt x="4237" y="1702"/>
                    <a:pt x="4337" y="935"/>
                  </a:cubicBezTo>
                  <a:cubicBezTo>
                    <a:pt x="4371" y="335"/>
                    <a:pt x="4237" y="1"/>
                    <a:pt x="4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flipH="1">
              <a:off x="2273786" y="2181997"/>
              <a:ext cx="297278" cy="288919"/>
            </a:xfrm>
            <a:custGeom>
              <a:avLst/>
              <a:gdLst/>
              <a:ahLst/>
              <a:cxnLst/>
              <a:rect l="l" t="t" r="r" b="b"/>
              <a:pathLst>
                <a:path w="14011" h="13617" extrusionOk="0">
                  <a:moveTo>
                    <a:pt x="7303" y="187"/>
                  </a:moveTo>
                  <a:cubicBezTo>
                    <a:pt x="8718" y="187"/>
                    <a:pt x="10109" y="639"/>
                    <a:pt x="11275" y="1525"/>
                  </a:cubicBezTo>
                  <a:cubicBezTo>
                    <a:pt x="11976" y="2059"/>
                    <a:pt x="12543" y="2693"/>
                    <a:pt x="12977" y="3427"/>
                  </a:cubicBezTo>
                  <a:cubicBezTo>
                    <a:pt x="13310" y="3960"/>
                    <a:pt x="13577" y="4561"/>
                    <a:pt x="13744" y="5194"/>
                  </a:cubicBezTo>
                  <a:cubicBezTo>
                    <a:pt x="13843" y="5723"/>
                    <a:pt x="13942" y="6251"/>
                    <a:pt x="13976" y="6812"/>
                  </a:cubicBezTo>
                  <a:lnTo>
                    <a:pt x="13976" y="6812"/>
                  </a:lnTo>
                  <a:cubicBezTo>
                    <a:pt x="13942" y="7373"/>
                    <a:pt x="13843" y="7902"/>
                    <a:pt x="13744" y="8430"/>
                  </a:cubicBezTo>
                  <a:cubicBezTo>
                    <a:pt x="13577" y="9064"/>
                    <a:pt x="13310" y="9664"/>
                    <a:pt x="12977" y="10198"/>
                  </a:cubicBezTo>
                  <a:cubicBezTo>
                    <a:pt x="12543" y="10932"/>
                    <a:pt x="11976" y="11566"/>
                    <a:pt x="11275" y="12066"/>
                  </a:cubicBezTo>
                  <a:cubicBezTo>
                    <a:pt x="10475" y="12700"/>
                    <a:pt x="9508" y="13133"/>
                    <a:pt x="8473" y="13334"/>
                  </a:cubicBezTo>
                  <a:cubicBezTo>
                    <a:pt x="8084" y="13400"/>
                    <a:pt x="7691" y="13434"/>
                    <a:pt x="7300" y="13434"/>
                  </a:cubicBezTo>
                  <a:cubicBezTo>
                    <a:pt x="6517" y="13434"/>
                    <a:pt x="5738" y="13300"/>
                    <a:pt x="5004" y="13033"/>
                  </a:cubicBezTo>
                  <a:cubicBezTo>
                    <a:pt x="4404" y="12833"/>
                    <a:pt x="3837" y="12500"/>
                    <a:pt x="3336" y="12133"/>
                  </a:cubicBezTo>
                  <a:cubicBezTo>
                    <a:pt x="2803" y="11732"/>
                    <a:pt x="2336" y="11265"/>
                    <a:pt x="1935" y="10732"/>
                  </a:cubicBezTo>
                  <a:cubicBezTo>
                    <a:pt x="234" y="8397"/>
                    <a:pt x="234" y="5228"/>
                    <a:pt x="1935" y="2893"/>
                  </a:cubicBezTo>
                  <a:cubicBezTo>
                    <a:pt x="2336" y="2359"/>
                    <a:pt x="2803" y="1892"/>
                    <a:pt x="3336" y="1492"/>
                  </a:cubicBezTo>
                  <a:cubicBezTo>
                    <a:pt x="3837" y="1125"/>
                    <a:pt x="4404" y="825"/>
                    <a:pt x="5004" y="591"/>
                  </a:cubicBezTo>
                  <a:cubicBezTo>
                    <a:pt x="5756" y="321"/>
                    <a:pt x="6533" y="187"/>
                    <a:pt x="7303" y="187"/>
                  </a:cubicBezTo>
                  <a:close/>
                  <a:moveTo>
                    <a:pt x="7216" y="0"/>
                  </a:moveTo>
                  <a:cubicBezTo>
                    <a:pt x="6439" y="0"/>
                    <a:pt x="5668" y="133"/>
                    <a:pt x="4938" y="391"/>
                  </a:cubicBezTo>
                  <a:cubicBezTo>
                    <a:pt x="4304" y="625"/>
                    <a:pt x="3737" y="925"/>
                    <a:pt x="3203" y="1325"/>
                  </a:cubicBezTo>
                  <a:cubicBezTo>
                    <a:pt x="2936" y="1525"/>
                    <a:pt x="2669" y="1725"/>
                    <a:pt x="2436" y="1959"/>
                  </a:cubicBezTo>
                  <a:cubicBezTo>
                    <a:pt x="2202" y="2226"/>
                    <a:pt x="1969" y="2493"/>
                    <a:pt x="1769" y="2759"/>
                  </a:cubicBezTo>
                  <a:cubicBezTo>
                    <a:pt x="1" y="5161"/>
                    <a:pt x="1" y="8430"/>
                    <a:pt x="1769" y="10832"/>
                  </a:cubicBezTo>
                  <a:cubicBezTo>
                    <a:pt x="1969" y="11099"/>
                    <a:pt x="2202" y="11366"/>
                    <a:pt x="2436" y="11632"/>
                  </a:cubicBezTo>
                  <a:cubicBezTo>
                    <a:pt x="2669" y="11866"/>
                    <a:pt x="2936" y="12066"/>
                    <a:pt x="3203" y="12300"/>
                  </a:cubicBezTo>
                  <a:cubicBezTo>
                    <a:pt x="3737" y="12666"/>
                    <a:pt x="4304" y="13000"/>
                    <a:pt x="4938" y="13200"/>
                  </a:cubicBezTo>
                  <a:cubicBezTo>
                    <a:pt x="5692" y="13479"/>
                    <a:pt x="6479" y="13616"/>
                    <a:pt x="7262" y="13616"/>
                  </a:cubicBezTo>
                  <a:cubicBezTo>
                    <a:pt x="8728" y="13616"/>
                    <a:pt x="10179" y="13135"/>
                    <a:pt x="11376" y="12199"/>
                  </a:cubicBezTo>
                  <a:cubicBezTo>
                    <a:pt x="12076" y="11666"/>
                    <a:pt x="12643" y="10999"/>
                    <a:pt x="13077" y="10265"/>
                  </a:cubicBezTo>
                  <a:cubicBezTo>
                    <a:pt x="13410" y="9698"/>
                    <a:pt x="13677" y="9097"/>
                    <a:pt x="13811" y="8463"/>
                  </a:cubicBezTo>
                  <a:cubicBezTo>
                    <a:pt x="13877" y="8230"/>
                    <a:pt x="13911" y="7996"/>
                    <a:pt x="13944" y="7763"/>
                  </a:cubicBezTo>
                  <a:cubicBezTo>
                    <a:pt x="13977" y="7563"/>
                    <a:pt x="13977" y="7396"/>
                    <a:pt x="13977" y="7229"/>
                  </a:cubicBezTo>
                  <a:lnTo>
                    <a:pt x="13977" y="6896"/>
                  </a:lnTo>
                  <a:cubicBezTo>
                    <a:pt x="13977" y="6873"/>
                    <a:pt x="13977" y="6851"/>
                    <a:pt x="13977" y="6829"/>
                  </a:cubicBezTo>
                  <a:cubicBezTo>
                    <a:pt x="14011" y="6762"/>
                    <a:pt x="14011" y="6729"/>
                    <a:pt x="14011" y="6696"/>
                  </a:cubicBezTo>
                  <a:lnTo>
                    <a:pt x="14011" y="6362"/>
                  </a:lnTo>
                  <a:cubicBezTo>
                    <a:pt x="14011" y="6195"/>
                    <a:pt x="13977" y="6028"/>
                    <a:pt x="13944" y="5862"/>
                  </a:cubicBezTo>
                  <a:cubicBezTo>
                    <a:pt x="13944" y="5628"/>
                    <a:pt x="13877" y="5361"/>
                    <a:pt x="13844" y="5161"/>
                  </a:cubicBezTo>
                  <a:cubicBezTo>
                    <a:pt x="13677" y="4494"/>
                    <a:pt x="13444" y="3894"/>
                    <a:pt x="13110" y="3326"/>
                  </a:cubicBezTo>
                  <a:cubicBezTo>
                    <a:pt x="12109" y="1659"/>
                    <a:pt x="10442" y="458"/>
                    <a:pt x="8507" y="124"/>
                  </a:cubicBezTo>
                  <a:cubicBezTo>
                    <a:pt x="8079" y="41"/>
                    <a:pt x="7647" y="0"/>
                    <a:pt x="7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flipH="1">
              <a:off x="2048026" y="1855043"/>
              <a:ext cx="880463" cy="374171"/>
            </a:xfrm>
            <a:custGeom>
              <a:avLst/>
              <a:gdLst/>
              <a:ahLst/>
              <a:cxnLst/>
              <a:rect l="l" t="t" r="r" b="b"/>
              <a:pathLst>
                <a:path w="41497" h="17635" extrusionOk="0">
                  <a:moveTo>
                    <a:pt x="18053" y="0"/>
                  </a:moveTo>
                  <a:cubicBezTo>
                    <a:pt x="16669" y="0"/>
                    <a:pt x="15284" y="97"/>
                    <a:pt x="13910" y="289"/>
                  </a:cubicBezTo>
                  <a:cubicBezTo>
                    <a:pt x="11142" y="622"/>
                    <a:pt x="8473" y="1390"/>
                    <a:pt x="5971" y="2524"/>
                  </a:cubicBezTo>
                  <a:cubicBezTo>
                    <a:pt x="5004" y="2991"/>
                    <a:pt x="4103" y="3525"/>
                    <a:pt x="3236" y="4125"/>
                  </a:cubicBezTo>
                  <a:cubicBezTo>
                    <a:pt x="2569" y="4592"/>
                    <a:pt x="1968" y="5092"/>
                    <a:pt x="1368" y="5626"/>
                  </a:cubicBezTo>
                  <a:lnTo>
                    <a:pt x="768" y="6260"/>
                  </a:lnTo>
                  <a:lnTo>
                    <a:pt x="334" y="6727"/>
                  </a:lnTo>
                  <a:lnTo>
                    <a:pt x="100" y="7027"/>
                  </a:lnTo>
                  <a:cubicBezTo>
                    <a:pt x="67" y="7060"/>
                    <a:pt x="34" y="7094"/>
                    <a:pt x="0" y="7127"/>
                  </a:cubicBezTo>
                  <a:cubicBezTo>
                    <a:pt x="34" y="7127"/>
                    <a:pt x="67" y="7094"/>
                    <a:pt x="100" y="7060"/>
                  </a:cubicBezTo>
                  <a:lnTo>
                    <a:pt x="367" y="6760"/>
                  </a:lnTo>
                  <a:lnTo>
                    <a:pt x="801" y="6293"/>
                  </a:lnTo>
                  <a:lnTo>
                    <a:pt x="1435" y="5693"/>
                  </a:lnTo>
                  <a:cubicBezTo>
                    <a:pt x="2002" y="5159"/>
                    <a:pt x="2636" y="4659"/>
                    <a:pt x="3269" y="4225"/>
                  </a:cubicBezTo>
                  <a:cubicBezTo>
                    <a:pt x="4137" y="3625"/>
                    <a:pt x="5071" y="3124"/>
                    <a:pt x="6038" y="2657"/>
                  </a:cubicBezTo>
                  <a:cubicBezTo>
                    <a:pt x="8506" y="1556"/>
                    <a:pt x="11175" y="823"/>
                    <a:pt x="13910" y="489"/>
                  </a:cubicBezTo>
                  <a:cubicBezTo>
                    <a:pt x="15254" y="299"/>
                    <a:pt x="16614" y="203"/>
                    <a:pt x="17978" y="203"/>
                  </a:cubicBezTo>
                  <a:cubicBezTo>
                    <a:pt x="19965" y="203"/>
                    <a:pt x="21959" y="407"/>
                    <a:pt x="23917" y="823"/>
                  </a:cubicBezTo>
                  <a:cubicBezTo>
                    <a:pt x="27186" y="1490"/>
                    <a:pt x="30289" y="2824"/>
                    <a:pt x="33057" y="4759"/>
                  </a:cubicBezTo>
                  <a:cubicBezTo>
                    <a:pt x="35259" y="6360"/>
                    <a:pt x="37194" y="8361"/>
                    <a:pt x="38661" y="10663"/>
                  </a:cubicBezTo>
                  <a:cubicBezTo>
                    <a:pt x="39662" y="12231"/>
                    <a:pt x="40463" y="13899"/>
                    <a:pt x="40996" y="15667"/>
                  </a:cubicBezTo>
                  <a:cubicBezTo>
                    <a:pt x="41063" y="15967"/>
                    <a:pt x="41163" y="16267"/>
                    <a:pt x="41230" y="16501"/>
                  </a:cubicBezTo>
                  <a:cubicBezTo>
                    <a:pt x="41297" y="16734"/>
                    <a:pt x="41330" y="16968"/>
                    <a:pt x="41363" y="17134"/>
                  </a:cubicBezTo>
                  <a:cubicBezTo>
                    <a:pt x="41397" y="17301"/>
                    <a:pt x="41430" y="17401"/>
                    <a:pt x="41463" y="17501"/>
                  </a:cubicBezTo>
                  <a:cubicBezTo>
                    <a:pt x="41463" y="17535"/>
                    <a:pt x="41463" y="17601"/>
                    <a:pt x="41497" y="17635"/>
                  </a:cubicBezTo>
                  <a:cubicBezTo>
                    <a:pt x="41497" y="17601"/>
                    <a:pt x="41497" y="17535"/>
                    <a:pt x="41497" y="17501"/>
                  </a:cubicBezTo>
                  <a:cubicBezTo>
                    <a:pt x="41463" y="17401"/>
                    <a:pt x="41463" y="17268"/>
                    <a:pt x="41430" y="17101"/>
                  </a:cubicBezTo>
                  <a:cubicBezTo>
                    <a:pt x="41397" y="16934"/>
                    <a:pt x="41363" y="16734"/>
                    <a:pt x="41297" y="16467"/>
                  </a:cubicBezTo>
                  <a:lnTo>
                    <a:pt x="41096" y="15633"/>
                  </a:lnTo>
                  <a:cubicBezTo>
                    <a:pt x="40563" y="13865"/>
                    <a:pt x="39795" y="12164"/>
                    <a:pt x="38828" y="10596"/>
                  </a:cubicBezTo>
                  <a:cubicBezTo>
                    <a:pt x="37327" y="8261"/>
                    <a:pt x="35426" y="6226"/>
                    <a:pt x="33191" y="4592"/>
                  </a:cubicBezTo>
                  <a:cubicBezTo>
                    <a:pt x="30422" y="2657"/>
                    <a:pt x="27287" y="1290"/>
                    <a:pt x="23951" y="589"/>
                  </a:cubicBezTo>
                  <a:cubicBezTo>
                    <a:pt x="22008" y="197"/>
                    <a:pt x="20031" y="0"/>
                    <a:pt x="18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flipH="1">
              <a:off x="2000591" y="1589368"/>
              <a:ext cx="616474" cy="447329"/>
            </a:xfrm>
            <a:custGeom>
              <a:avLst/>
              <a:gdLst/>
              <a:ahLst/>
              <a:cxnLst/>
              <a:rect l="l" t="t" r="r" b="b"/>
              <a:pathLst>
                <a:path w="29055" h="21083" extrusionOk="0">
                  <a:moveTo>
                    <a:pt x="1" y="1"/>
                  </a:moveTo>
                  <a:cubicBezTo>
                    <a:pt x="1" y="1"/>
                    <a:pt x="34" y="34"/>
                    <a:pt x="101" y="34"/>
                  </a:cubicBezTo>
                  <a:lnTo>
                    <a:pt x="367" y="134"/>
                  </a:lnTo>
                  <a:lnTo>
                    <a:pt x="1435" y="434"/>
                  </a:lnTo>
                  <a:cubicBezTo>
                    <a:pt x="2336" y="735"/>
                    <a:pt x="3670" y="1168"/>
                    <a:pt x="5304" y="1735"/>
                  </a:cubicBezTo>
                  <a:cubicBezTo>
                    <a:pt x="9507" y="3236"/>
                    <a:pt x="13610" y="5071"/>
                    <a:pt x="17546" y="7173"/>
                  </a:cubicBezTo>
                  <a:cubicBezTo>
                    <a:pt x="19715" y="8340"/>
                    <a:pt x="21749" y="9708"/>
                    <a:pt x="23617" y="11309"/>
                  </a:cubicBezTo>
                  <a:cubicBezTo>
                    <a:pt x="25152" y="12643"/>
                    <a:pt x="26419" y="14211"/>
                    <a:pt x="27387" y="15945"/>
                  </a:cubicBezTo>
                  <a:cubicBezTo>
                    <a:pt x="28054" y="17113"/>
                    <a:pt x="28554" y="18381"/>
                    <a:pt x="28821" y="19715"/>
                  </a:cubicBezTo>
                  <a:cubicBezTo>
                    <a:pt x="28921" y="20182"/>
                    <a:pt x="28988" y="20549"/>
                    <a:pt x="29021" y="20816"/>
                  </a:cubicBezTo>
                  <a:cubicBezTo>
                    <a:pt x="29055" y="20916"/>
                    <a:pt x="29055" y="21016"/>
                    <a:pt x="29055" y="21083"/>
                  </a:cubicBezTo>
                  <a:lnTo>
                    <a:pt x="29055" y="20816"/>
                  </a:lnTo>
                  <a:cubicBezTo>
                    <a:pt x="29021" y="20415"/>
                    <a:pt x="28988" y="20048"/>
                    <a:pt x="28921" y="19715"/>
                  </a:cubicBezTo>
                  <a:cubicBezTo>
                    <a:pt x="28654" y="18347"/>
                    <a:pt x="28187" y="17080"/>
                    <a:pt x="27520" y="15879"/>
                  </a:cubicBezTo>
                  <a:cubicBezTo>
                    <a:pt x="26553" y="14077"/>
                    <a:pt x="25285" y="12510"/>
                    <a:pt x="23751" y="11175"/>
                  </a:cubicBezTo>
                  <a:cubicBezTo>
                    <a:pt x="21883" y="9541"/>
                    <a:pt x="19815" y="8140"/>
                    <a:pt x="17613" y="7006"/>
                  </a:cubicBezTo>
                  <a:cubicBezTo>
                    <a:pt x="13677" y="4838"/>
                    <a:pt x="9574" y="3036"/>
                    <a:pt x="5338" y="1569"/>
                  </a:cubicBezTo>
                  <a:cubicBezTo>
                    <a:pt x="3703" y="1001"/>
                    <a:pt x="2369" y="601"/>
                    <a:pt x="1435" y="368"/>
                  </a:cubicBezTo>
                  <a:cubicBezTo>
                    <a:pt x="1001" y="234"/>
                    <a:pt x="634" y="134"/>
                    <a:pt x="367" y="67"/>
                  </a:cubicBez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flipH="1">
              <a:off x="2098255" y="1981483"/>
              <a:ext cx="515267" cy="565531"/>
            </a:xfrm>
            <a:custGeom>
              <a:avLst/>
              <a:gdLst/>
              <a:ahLst/>
              <a:cxnLst/>
              <a:rect l="l" t="t" r="r" b="b"/>
              <a:pathLst>
                <a:path w="24285" h="26654" extrusionOk="0">
                  <a:moveTo>
                    <a:pt x="4337" y="1"/>
                  </a:moveTo>
                  <a:lnTo>
                    <a:pt x="0" y="2136"/>
                  </a:lnTo>
                  <a:lnTo>
                    <a:pt x="334" y="2302"/>
                  </a:lnTo>
                  <a:cubicBezTo>
                    <a:pt x="334" y="2302"/>
                    <a:pt x="340" y="2302"/>
                    <a:pt x="352" y="2302"/>
                  </a:cubicBezTo>
                  <a:cubicBezTo>
                    <a:pt x="794" y="2302"/>
                    <a:pt x="9248" y="2429"/>
                    <a:pt x="15678" y="12009"/>
                  </a:cubicBezTo>
                  <a:cubicBezTo>
                    <a:pt x="20015" y="18514"/>
                    <a:pt x="20915" y="26653"/>
                    <a:pt x="20915" y="26653"/>
                  </a:cubicBezTo>
                  <a:lnTo>
                    <a:pt x="24284" y="11142"/>
                  </a:lnTo>
                  <a:lnTo>
                    <a:pt x="21783" y="4070"/>
                  </a:lnTo>
                  <a:lnTo>
                    <a:pt x="15778" y="668"/>
                  </a:lnTo>
                  <a:lnTo>
                    <a:pt x="4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flipH="1">
              <a:off x="2217892" y="1924873"/>
              <a:ext cx="678048" cy="380069"/>
            </a:xfrm>
            <a:custGeom>
              <a:avLst/>
              <a:gdLst/>
              <a:ahLst/>
              <a:cxnLst/>
              <a:rect l="l" t="t" r="r" b="b"/>
              <a:pathLst>
                <a:path w="31957" h="17913" extrusionOk="0">
                  <a:moveTo>
                    <a:pt x="16046" y="0"/>
                  </a:moveTo>
                  <a:lnTo>
                    <a:pt x="8107" y="2068"/>
                  </a:lnTo>
                  <a:lnTo>
                    <a:pt x="1" y="11842"/>
                  </a:lnTo>
                  <a:lnTo>
                    <a:pt x="3703" y="17913"/>
                  </a:lnTo>
                  <a:cubicBezTo>
                    <a:pt x="5301" y="9376"/>
                    <a:pt x="12490" y="4704"/>
                    <a:pt x="22221" y="4704"/>
                  </a:cubicBezTo>
                  <a:cubicBezTo>
                    <a:pt x="24885" y="4704"/>
                    <a:pt x="27740" y="5054"/>
                    <a:pt x="30723" y="5771"/>
                  </a:cubicBezTo>
                  <a:lnTo>
                    <a:pt x="31957" y="2435"/>
                  </a:lnTo>
                  <a:lnTo>
                    <a:pt x="16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flipH="1">
              <a:off x="2053692" y="1757502"/>
              <a:ext cx="900980" cy="267871"/>
            </a:xfrm>
            <a:custGeom>
              <a:avLst/>
              <a:gdLst/>
              <a:ahLst/>
              <a:cxnLst/>
              <a:rect l="l" t="t" r="r" b="b"/>
              <a:pathLst>
                <a:path w="42464" h="12625" extrusionOk="0">
                  <a:moveTo>
                    <a:pt x="49" y="10967"/>
                  </a:moveTo>
                  <a:cubicBezTo>
                    <a:pt x="44" y="10974"/>
                    <a:pt x="39" y="10982"/>
                    <a:pt x="34" y="10990"/>
                  </a:cubicBezTo>
                  <a:cubicBezTo>
                    <a:pt x="0" y="11090"/>
                    <a:pt x="0" y="11124"/>
                    <a:pt x="0" y="11124"/>
                  </a:cubicBezTo>
                  <a:cubicBezTo>
                    <a:pt x="16" y="11071"/>
                    <a:pt x="32" y="11019"/>
                    <a:pt x="49" y="10967"/>
                  </a:cubicBezTo>
                  <a:close/>
                  <a:moveTo>
                    <a:pt x="23222" y="1"/>
                  </a:moveTo>
                  <a:cubicBezTo>
                    <a:pt x="22866" y="1"/>
                    <a:pt x="22508" y="6"/>
                    <a:pt x="22149" y="16"/>
                  </a:cubicBezTo>
                  <a:cubicBezTo>
                    <a:pt x="18480" y="116"/>
                    <a:pt x="15011" y="416"/>
                    <a:pt x="11942" y="1250"/>
                  </a:cubicBezTo>
                  <a:cubicBezTo>
                    <a:pt x="10508" y="1650"/>
                    <a:pt x="9073" y="2184"/>
                    <a:pt x="7739" y="2818"/>
                  </a:cubicBezTo>
                  <a:cubicBezTo>
                    <a:pt x="6572" y="3385"/>
                    <a:pt x="5471" y="4085"/>
                    <a:pt x="4437" y="4919"/>
                  </a:cubicBezTo>
                  <a:cubicBezTo>
                    <a:pt x="2969" y="6087"/>
                    <a:pt x="1735" y="7554"/>
                    <a:pt x="801" y="9222"/>
                  </a:cubicBezTo>
                  <a:cubicBezTo>
                    <a:pt x="493" y="9775"/>
                    <a:pt x="243" y="10357"/>
                    <a:pt x="49" y="10967"/>
                  </a:cubicBezTo>
                  <a:lnTo>
                    <a:pt x="49" y="10967"/>
                  </a:lnTo>
                  <a:cubicBezTo>
                    <a:pt x="106" y="10874"/>
                    <a:pt x="139" y="10777"/>
                    <a:pt x="200" y="10623"/>
                  </a:cubicBezTo>
                  <a:cubicBezTo>
                    <a:pt x="267" y="10457"/>
                    <a:pt x="367" y="10256"/>
                    <a:pt x="467" y="10023"/>
                  </a:cubicBezTo>
                  <a:cubicBezTo>
                    <a:pt x="567" y="9789"/>
                    <a:pt x="734" y="9556"/>
                    <a:pt x="901" y="9256"/>
                  </a:cubicBezTo>
                  <a:cubicBezTo>
                    <a:pt x="1835" y="7621"/>
                    <a:pt x="3069" y="6187"/>
                    <a:pt x="4537" y="5019"/>
                  </a:cubicBezTo>
                  <a:cubicBezTo>
                    <a:pt x="5571" y="4219"/>
                    <a:pt x="6672" y="3518"/>
                    <a:pt x="7839" y="2951"/>
                  </a:cubicBezTo>
                  <a:cubicBezTo>
                    <a:pt x="9173" y="2317"/>
                    <a:pt x="10574" y="1817"/>
                    <a:pt x="12009" y="1450"/>
                  </a:cubicBezTo>
                  <a:cubicBezTo>
                    <a:pt x="15044" y="616"/>
                    <a:pt x="18513" y="283"/>
                    <a:pt x="22149" y="216"/>
                  </a:cubicBezTo>
                  <a:cubicBezTo>
                    <a:pt x="22422" y="211"/>
                    <a:pt x="22693" y="208"/>
                    <a:pt x="22965" y="208"/>
                  </a:cubicBezTo>
                  <a:cubicBezTo>
                    <a:pt x="26278" y="208"/>
                    <a:pt x="29479" y="592"/>
                    <a:pt x="32223" y="1517"/>
                  </a:cubicBezTo>
                  <a:cubicBezTo>
                    <a:pt x="33624" y="1984"/>
                    <a:pt x="34992" y="2618"/>
                    <a:pt x="36226" y="3418"/>
                  </a:cubicBezTo>
                  <a:cubicBezTo>
                    <a:pt x="37327" y="4152"/>
                    <a:pt x="38294" y="4986"/>
                    <a:pt x="39195" y="5920"/>
                  </a:cubicBezTo>
                  <a:cubicBezTo>
                    <a:pt x="39895" y="6721"/>
                    <a:pt x="40529" y="7588"/>
                    <a:pt x="41063" y="8522"/>
                  </a:cubicBezTo>
                  <a:cubicBezTo>
                    <a:pt x="41463" y="9222"/>
                    <a:pt x="41763" y="9956"/>
                    <a:pt x="42030" y="10723"/>
                  </a:cubicBezTo>
                  <a:cubicBezTo>
                    <a:pt x="42130" y="11024"/>
                    <a:pt x="42197" y="11324"/>
                    <a:pt x="42264" y="11557"/>
                  </a:cubicBezTo>
                  <a:cubicBezTo>
                    <a:pt x="42297" y="11758"/>
                    <a:pt x="42364" y="11991"/>
                    <a:pt x="42364" y="12191"/>
                  </a:cubicBezTo>
                  <a:cubicBezTo>
                    <a:pt x="42393" y="12336"/>
                    <a:pt x="42447" y="12455"/>
                    <a:pt x="42461" y="12550"/>
                  </a:cubicBezTo>
                  <a:lnTo>
                    <a:pt x="42461" y="12550"/>
                  </a:lnTo>
                  <a:cubicBezTo>
                    <a:pt x="42452" y="12450"/>
                    <a:pt x="42430" y="12359"/>
                    <a:pt x="42430" y="12225"/>
                  </a:cubicBezTo>
                  <a:cubicBezTo>
                    <a:pt x="42397" y="11991"/>
                    <a:pt x="42364" y="11791"/>
                    <a:pt x="42330" y="11557"/>
                  </a:cubicBezTo>
                  <a:cubicBezTo>
                    <a:pt x="42264" y="11290"/>
                    <a:pt x="42197" y="10990"/>
                    <a:pt x="42097" y="10723"/>
                  </a:cubicBezTo>
                  <a:cubicBezTo>
                    <a:pt x="41863" y="9923"/>
                    <a:pt x="41563" y="9189"/>
                    <a:pt x="41163" y="8455"/>
                  </a:cubicBezTo>
                  <a:cubicBezTo>
                    <a:pt x="40663" y="7521"/>
                    <a:pt x="40029" y="6620"/>
                    <a:pt x="39295" y="5820"/>
                  </a:cubicBezTo>
                  <a:cubicBezTo>
                    <a:pt x="38428" y="4853"/>
                    <a:pt x="37427" y="4019"/>
                    <a:pt x="36326" y="3285"/>
                  </a:cubicBezTo>
                  <a:cubicBezTo>
                    <a:pt x="35059" y="2484"/>
                    <a:pt x="33724" y="1817"/>
                    <a:pt x="32290" y="1350"/>
                  </a:cubicBezTo>
                  <a:cubicBezTo>
                    <a:pt x="29584" y="418"/>
                    <a:pt x="26472" y="1"/>
                    <a:pt x="23222" y="1"/>
                  </a:cubicBezTo>
                  <a:close/>
                  <a:moveTo>
                    <a:pt x="42461" y="12550"/>
                  </a:moveTo>
                  <a:cubicBezTo>
                    <a:pt x="42463" y="12574"/>
                    <a:pt x="42464" y="12599"/>
                    <a:pt x="42464" y="12625"/>
                  </a:cubicBezTo>
                  <a:cubicBezTo>
                    <a:pt x="42464" y="12612"/>
                    <a:pt x="42464" y="12601"/>
                    <a:pt x="42464" y="12591"/>
                  </a:cubicBezTo>
                  <a:cubicBezTo>
                    <a:pt x="42464" y="12578"/>
                    <a:pt x="42463" y="12564"/>
                    <a:pt x="42461" y="125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flipH="1">
              <a:off x="2794711" y="1959544"/>
              <a:ext cx="109016" cy="266852"/>
            </a:xfrm>
            <a:custGeom>
              <a:avLst/>
              <a:gdLst/>
              <a:ahLst/>
              <a:cxnLst/>
              <a:rect l="l" t="t" r="r" b="b"/>
              <a:pathLst>
                <a:path w="5138" h="12577" extrusionOk="0">
                  <a:moveTo>
                    <a:pt x="1068" y="1"/>
                  </a:moveTo>
                  <a:cubicBezTo>
                    <a:pt x="1068" y="1"/>
                    <a:pt x="1035" y="34"/>
                    <a:pt x="1002" y="134"/>
                  </a:cubicBezTo>
                  <a:cubicBezTo>
                    <a:pt x="935" y="201"/>
                    <a:pt x="868" y="334"/>
                    <a:pt x="801" y="501"/>
                  </a:cubicBezTo>
                  <a:cubicBezTo>
                    <a:pt x="601" y="1001"/>
                    <a:pt x="468" y="1535"/>
                    <a:pt x="368" y="2035"/>
                  </a:cubicBezTo>
                  <a:cubicBezTo>
                    <a:pt x="1" y="3770"/>
                    <a:pt x="34" y="5571"/>
                    <a:pt x="401" y="7306"/>
                  </a:cubicBezTo>
                  <a:cubicBezTo>
                    <a:pt x="635" y="8240"/>
                    <a:pt x="1035" y="9140"/>
                    <a:pt x="1535" y="9974"/>
                  </a:cubicBezTo>
                  <a:cubicBezTo>
                    <a:pt x="1936" y="10675"/>
                    <a:pt x="2469" y="11275"/>
                    <a:pt x="3136" y="11742"/>
                  </a:cubicBezTo>
                  <a:cubicBezTo>
                    <a:pt x="3537" y="12076"/>
                    <a:pt x="4037" y="12309"/>
                    <a:pt x="4537" y="12476"/>
                  </a:cubicBezTo>
                  <a:cubicBezTo>
                    <a:pt x="4738" y="12543"/>
                    <a:pt x="4938" y="12576"/>
                    <a:pt x="5138" y="12576"/>
                  </a:cubicBezTo>
                  <a:cubicBezTo>
                    <a:pt x="4437" y="12376"/>
                    <a:pt x="3804" y="12043"/>
                    <a:pt x="3203" y="11609"/>
                  </a:cubicBezTo>
                  <a:cubicBezTo>
                    <a:pt x="2603" y="11142"/>
                    <a:pt x="2102" y="10541"/>
                    <a:pt x="1702" y="9874"/>
                  </a:cubicBezTo>
                  <a:cubicBezTo>
                    <a:pt x="1202" y="9040"/>
                    <a:pt x="868" y="8173"/>
                    <a:pt x="635" y="7239"/>
                  </a:cubicBezTo>
                  <a:cubicBezTo>
                    <a:pt x="234" y="5538"/>
                    <a:pt x="201" y="3803"/>
                    <a:pt x="501" y="2069"/>
                  </a:cubicBezTo>
                  <a:cubicBezTo>
                    <a:pt x="635" y="1368"/>
                    <a:pt x="835" y="668"/>
                    <a:pt x="1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flipH="1">
              <a:off x="2171868" y="2001301"/>
              <a:ext cx="644800" cy="303644"/>
            </a:xfrm>
            <a:custGeom>
              <a:avLst/>
              <a:gdLst/>
              <a:ahLst/>
              <a:cxnLst/>
              <a:rect l="l" t="t" r="r" b="b"/>
              <a:pathLst>
                <a:path w="30390" h="14311" extrusionOk="0">
                  <a:moveTo>
                    <a:pt x="22267" y="1"/>
                  </a:moveTo>
                  <a:cubicBezTo>
                    <a:pt x="21283" y="1"/>
                    <a:pt x="20299" y="67"/>
                    <a:pt x="19315" y="201"/>
                  </a:cubicBezTo>
                  <a:cubicBezTo>
                    <a:pt x="18214" y="301"/>
                    <a:pt x="17046" y="501"/>
                    <a:pt x="15879" y="768"/>
                  </a:cubicBezTo>
                  <a:cubicBezTo>
                    <a:pt x="14678" y="1001"/>
                    <a:pt x="13477" y="1302"/>
                    <a:pt x="12243" y="1669"/>
                  </a:cubicBezTo>
                  <a:cubicBezTo>
                    <a:pt x="7239" y="3103"/>
                    <a:pt x="3403" y="6272"/>
                    <a:pt x="1702" y="9174"/>
                  </a:cubicBezTo>
                  <a:cubicBezTo>
                    <a:pt x="1035" y="10341"/>
                    <a:pt x="535" y="11576"/>
                    <a:pt x="234" y="12877"/>
                  </a:cubicBezTo>
                  <a:cubicBezTo>
                    <a:pt x="168" y="13243"/>
                    <a:pt x="68" y="13577"/>
                    <a:pt x="34" y="13944"/>
                  </a:cubicBezTo>
                  <a:cubicBezTo>
                    <a:pt x="34" y="14044"/>
                    <a:pt x="1" y="14144"/>
                    <a:pt x="1" y="14244"/>
                  </a:cubicBezTo>
                  <a:cubicBezTo>
                    <a:pt x="1" y="14244"/>
                    <a:pt x="1" y="14278"/>
                    <a:pt x="1" y="14311"/>
                  </a:cubicBezTo>
                  <a:cubicBezTo>
                    <a:pt x="1" y="14278"/>
                    <a:pt x="1" y="14278"/>
                    <a:pt x="34" y="14244"/>
                  </a:cubicBezTo>
                  <a:cubicBezTo>
                    <a:pt x="34" y="14144"/>
                    <a:pt x="68" y="14077"/>
                    <a:pt x="68" y="13944"/>
                  </a:cubicBezTo>
                  <a:cubicBezTo>
                    <a:pt x="134" y="13710"/>
                    <a:pt x="201" y="13344"/>
                    <a:pt x="334" y="12910"/>
                  </a:cubicBezTo>
                  <a:cubicBezTo>
                    <a:pt x="635" y="11609"/>
                    <a:pt x="1168" y="10408"/>
                    <a:pt x="1835" y="9274"/>
                  </a:cubicBezTo>
                  <a:cubicBezTo>
                    <a:pt x="3537" y="6405"/>
                    <a:pt x="7339" y="3303"/>
                    <a:pt x="12276" y="1869"/>
                  </a:cubicBezTo>
                  <a:cubicBezTo>
                    <a:pt x="13510" y="1502"/>
                    <a:pt x="14711" y="1202"/>
                    <a:pt x="15879" y="935"/>
                  </a:cubicBezTo>
                  <a:cubicBezTo>
                    <a:pt x="17080" y="701"/>
                    <a:pt x="18214" y="501"/>
                    <a:pt x="19315" y="368"/>
                  </a:cubicBezTo>
                  <a:cubicBezTo>
                    <a:pt x="20369" y="243"/>
                    <a:pt x="21423" y="175"/>
                    <a:pt x="22471" y="175"/>
                  </a:cubicBezTo>
                  <a:cubicBezTo>
                    <a:pt x="23381" y="175"/>
                    <a:pt x="24287" y="226"/>
                    <a:pt x="25185" y="334"/>
                  </a:cubicBezTo>
                  <a:cubicBezTo>
                    <a:pt x="26520" y="501"/>
                    <a:pt x="27821" y="801"/>
                    <a:pt x="29055" y="1268"/>
                  </a:cubicBezTo>
                  <a:lnTo>
                    <a:pt x="29622" y="1502"/>
                  </a:lnTo>
                  <a:lnTo>
                    <a:pt x="30056" y="1669"/>
                  </a:lnTo>
                  <a:lnTo>
                    <a:pt x="30289" y="1802"/>
                  </a:lnTo>
                  <a:lnTo>
                    <a:pt x="30389" y="1802"/>
                  </a:lnTo>
                  <a:cubicBezTo>
                    <a:pt x="30389" y="1802"/>
                    <a:pt x="30356" y="1802"/>
                    <a:pt x="30322" y="1769"/>
                  </a:cubicBezTo>
                  <a:lnTo>
                    <a:pt x="30089" y="1635"/>
                  </a:lnTo>
                  <a:lnTo>
                    <a:pt x="29655" y="1435"/>
                  </a:lnTo>
                  <a:lnTo>
                    <a:pt x="29088" y="1202"/>
                  </a:lnTo>
                  <a:cubicBezTo>
                    <a:pt x="27854" y="701"/>
                    <a:pt x="26553" y="368"/>
                    <a:pt x="25219" y="201"/>
                  </a:cubicBezTo>
                  <a:cubicBezTo>
                    <a:pt x="24235" y="67"/>
                    <a:pt x="23251" y="1"/>
                    <a:pt x="22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flipH="1">
              <a:off x="2176100" y="2040237"/>
              <a:ext cx="380812" cy="456516"/>
            </a:xfrm>
            <a:custGeom>
              <a:avLst/>
              <a:gdLst/>
              <a:ahLst/>
              <a:cxnLst/>
              <a:rect l="l" t="t" r="r" b="b"/>
              <a:pathLst>
                <a:path w="17948" h="21516" extrusionOk="0">
                  <a:moveTo>
                    <a:pt x="1" y="0"/>
                  </a:moveTo>
                  <a:cubicBezTo>
                    <a:pt x="101" y="34"/>
                    <a:pt x="201" y="67"/>
                    <a:pt x="301" y="67"/>
                  </a:cubicBezTo>
                  <a:cubicBezTo>
                    <a:pt x="501" y="100"/>
                    <a:pt x="768" y="167"/>
                    <a:pt x="1135" y="234"/>
                  </a:cubicBezTo>
                  <a:cubicBezTo>
                    <a:pt x="2169" y="467"/>
                    <a:pt x="3170" y="801"/>
                    <a:pt x="4104" y="1301"/>
                  </a:cubicBezTo>
                  <a:cubicBezTo>
                    <a:pt x="7206" y="2936"/>
                    <a:pt x="9875" y="5271"/>
                    <a:pt x="11909" y="8106"/>
                  </a:cubicBezTo>
                  <a:cubicBezTo>
                    <a:pt x="13010" y="9674"/>
                    <a:pt x="13978" y="11308"/>
                    <a:pt x="14811" y="13043"/>
                  </a:cubicBezTo>
                  <a:cubicBezTo>
                    <a:pt x="15545" y="14444"/>
                    <a:pt x="16179" y="15878"/>
                    <a:pt x="16746" y="17346"/>
                  </a:cubicBezTo>
                  <a:cubicBezTo>
                    <a:pt x="17113" y="18347"/>
                    <a:pt x="17447" y="19347"/>
                    <a:pt x="17680" y="20382"/>
                  </a:cubicBezTo>
                  <a:cubicBezTo>
                    <a:pt x="17780" y="20715"/>
                    <a:pt x="17847" y="21015"/>
                    <a:pt x="17880" y="21215"/>
                  </a:cubicBezTo>
                  <a:cubicBezTo>
                    <a:pt x="17880" y="21316"/>
                    <a:pt x="17914" y="21416"/>
                    <a:pt x="17947" y="21516"/>
                  </a:cubicBezTo>
                  <a:cubicBezTo>
                    <a:pt x="17947" y="21382"/>
                    <a:pt x="17947" y="21282"/>
                    <a:pt x="17914" y="21215"/>
                  </a:cubicBezTo>
                  <a:cubicBezTo>
                    <a:pt x="17914" y="21015"/>
                    <a:pt x="17847" y="20715"/>
                    <a:pt x="17780" y="20348"/>
                  </a:cubicBezTo>
                  <a:cubicBezTo>
                    <a:pt x="17547" y="19314"/>
                    <a:pt x="17247" y="18280"/>
                    <a:pt x="16880" y="17279"/>
                  </a:cubicBezTo>
                  <a:cubicBezTo>
                    <a:pt x="16346" y="15812"/>
                    <a:pt x="15712" y="14344"/>
                    <a:pt x="15012" y="12943"/>
                  </a:cubicBezTo>
                  <a:cubicBezTo>
                    <a:pt x="14178" y="11208"/>
                    <a:pt x="13177" y="9540"/>
                    <a:pt x="12076" y="7939"/>
                  </a:cubicBezTo>
                  <a:cubicBezTo>
                    <a:pt x="9641" y="4604"/>
                    <a:pt x="6606" y="2269"/>
                    <a:pt x="4171" y="1134"/>
                  </a:cubicBezTo>
                  <a:cubicBezTo>
                    <a:pt x="3203" y="667"/>
                    <a:pt x="2202" y="301"/>
                    <a:pt x="1135" y="100"/>
                  </a:cubicBezTo>
                  <a:cubicBezTo>
                    <a:pt x="868" y="67"/>
                    <a:pt x="568" y="34"/>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flipH="1">
              <a:off x="2607849" y="2181806"/>
              <a:ext cx="297278" cy="289110"/>
            </a:xfrm>
            <a:custGeom>
              <a:avLst/>
              <a:gdLst/>
              <a:ahLst/>
              <a:cxnLst/>
              <a:rect l="l" t="t" r="r" b="b"/>
              <a:pathLst>
                <a:path w="14011" h="13626" extrusionOk="0">
                  <a:moveTo>
                    <a:pt x="7272" y="177"/>
                  </a:moveTo>
                  <a:cubicBezTo>
                    <a:pt x="7685" y="177"/>
                    <a:pt x="8098" y="218"/>
                    <a:pt x="8506" y="300"/>
                  </a:cubicBezTo>
                  <a:cubicBezTo>
                    <a:pt x="9507" y="467"/>
                    <a:pt x="10474" y="900"/>
                    <a:pt x="11275" y="1534"/>
                  </a:cubicBezTo>
                  <a:cubicBezTo>
                    <a:pt x="11975" y="2068"/>
                    <a:pt x="12542" y="2702"/>
                    <a:pt x="12976" y="3436"/>
                  </a:cubicBezTo>
                  <a:cubicBezTo>
                    <a:pt x="13310" y="3969"/>
                    <a:pt x="13577" y="4570"/>
                    <a:pt x="13743" y="5203"/>
                  </a:cubicBezTo>
                  <a:cubicBezTo>
                    <a:pt x="13875" y="5732"/>
                    <a:pt x="13942" y="6260"/>
                    <a:pt x="13976" y="6821"/>
                  </a:cubicBezTo>
                  <a:lnTo>
                    <a:pt x="13976" y="6821"/>
                  </a:lnTo>
                  <a:cubicBezTo>
                    <a:pt x="13942" y="7382"/>
                    <a:pt x="13875" y="7911"/>
                    <a:pt x="13743" y="8439"/>
                  </a:cubicBezTo>
                  <a:cubicBezTo>
                    <a:pt x="13577" y="9073"/>
                    <a:pt x="13343" y="9673"/>
                    <a:pt x="12976" y="10207"/>
                  </a:cubicBezTo>
                  <a:cubicBezTo>
                    <a:pt x="12009" y="11842"/>
                    <a:pt x="10374" y="12976"/>
                    <a:pt x="8506" y="13309"/>
                  </a:cubicBezTo>
                  <a:cubicBezTo>
                    <a:pt x="8090" y="13392"/>
                    <a:pt x="7670" y="13433"/>
                    <a:pt x="7250" y="13433"/>
                  </a:cubicBezTo>
                  <a:cubicBezTo>
                    <a:pt x="6491" y="13433"/>
                    <a:pt x="5734" y="13300"/>
                    <a:pt x="5004" y="13042"/>
                  </a:cubicBezTo>
                  <a:cubicBezTo>
                    <a:pt x="4403" y="12809"/>
                    <a:pt x="3836" y="12509"/>
                    <a:pt x="3336" y="12142"/>
                  </a:cubicBezTo>
                  <a:cubicBezTo>
                    <a:pt x="2802" y="11741"/>
                    <a:pt x="2335" y="11274"/>
                    <a:pt x="1935" y="10707"/>
                  </a:cubicBezTo>
                  <a:cubicBezTo>
                    <a:pt x="234" y="8406"/>
                    <a:pt x="234" y="5237"/>
                    <a:pt x="1935" y="2902"/>
                  </a:cubicBezTo>
                  <a:cubicBezTo>
                    <a:pt x="2335" y="2368"/>
                    <a:pt x="2802" y="1868"/>
                    <a:pt x="3336" y="1501"/>
                  </a:cubicBezTo>
                  <a:cubicBezTo>
                    <a:pt x="3836" y="1101"/>
                    <a:pt x="4403" y="800"/>
                    <a:pt x="5004" y="600"/>
                  </a:cubicBezTo>
                  <a:cubicBezTo>
                    <a:pt x="5741" y="318"/>
                    <a:pt x="6506" y="177"/>
                    <a:pt x="7272" y="177"/>
                  </a:cubicBezTo>
                  <a:close/>
                  <a:moveTo>
                    <a:pt x="7262" y="1"/>
                  </a:moveTo>
                  <a:cubicBezTo>
                    <a:pt x="6497" y="1"/>
                    <a:pt x="5723" y="130"/>
                    <a:pt x="4970" y="400"/>
                  </a:cubicBezTo>
                  <a:cubicBezTo>
                    <a:pt x="4337" y="634"/>
                    <a:pt x="3770" y="934"/>
                    <a:pt x="3236" y="1334"/>
                  </a:cubicBezTo>
                  <a:cubicBezTo>
                    <a:pt x="2969" y="1534"/>
                    <a:pt x="2702" y="1734"/>
                    <a:pt x="2469" y="2001"/>
                  </a:cubicBezTo>
                  <a:cubicBezTo>
                    <a:pt x="2202" y="2235"/>
                    <a:pt x="2002" y="2502"/>
                    <a:pt x="1801" y="2768"/>
                  </a:cubicBezTo>
                  <a:cubicBezTo>
                    <a:pt x="0" y="5170"/>
                    <a:pt x="0" y="8439"/>
                    <a:pt x="1801" y="10841"/>
                  </a:cubicBezTo>
                  <a:cubicBezTo>
                    <a:pt x="2002" y="11141"/>
                    <a:pt x="2202" y="11375"/>
                    <a:pt x="2469" y="11641"/>
                  </a:cubicBezTo>
                  <a:cubicBezTo>
                    <a:pt x="2702" y="11875"/>
                    <a:pt x="2969" y="12108"/>
                    <a:pt x="3236" y="12309"/>
                  </a:cubicBezTo>
                  <a:cubicBezTo>
                    <a:pt x="3770" y="12675"/>
                    <a:pt x="4337" y="13009"/>
                    <a:pt x="4970" y="13209"/>
                  </a:cubicBezTo>
                  <a:cubicBezTo>
                    <a:pt x="5725" y="13488"/>
                    <a:pt x="6512" y="13625"/>
                    <a:pt x="7295" y="13625"/>
                  </a:cubicBezTo>
                  <a:cubicBezTo>
                    <a:pt x="8761" y="13625"/>
                    <a:pt x="10212" y="13144"/>
                    <a:pt x="11408" y="12208"/>
                  </a:cubicBezTo>
                  <a:cubicBezTo>
                    <a:pt x="12075" y="11675"/>
                    <a:pt x="12676" y="11041"/>
                    <a:pt x="13110" y="10274"/>
                  </a:cubicBezTo>
                  <a:cubicBezTo>
                    <a:pt x="13443" y="9707"/>
                    <a:pt x="13677" y="9106"/>
                    <a:pt x="13810" y="8472"/>
                  </a:cubicBezTo>
                  <a:cubicBezTo>
                    <a:pt x="13877" y="8239"/>
                    <a:pt x="13910" y="8005"/>
                    <a:pt x="13943" y="7772"/>
                  </a:cubicBezTo>
                  <a:cubicBezTo>
                    <a:pt x="13977" y="7605"/>
                    <a:pt x="13977" y="7405"/>
                    <a:pt x="13977" y="7238"/>
                  </a:cubicBezTo>
                  <a:lnTo>
                    <a:pt x="13977" y="6905"/>
                  </a:lnTo>
                  <a:cubicBezTo>
                    <a:pt x="14005" y="6877"/>
                    <a:pt x="14009" y="6848"/>
                    <a:pt x="13990" y="6820"/>
                  </a:cubicBezTo>
                  <a:lnTo>
                    <a:pt x="13990" y="6820"/>
                  </a:lnTo>
                  <a:cubicBezTo>
                    <a:pt x="14010" y="6785"/>
                    <a:pt x="14010" y="6733"/>
                    <a:pt x="14010" y="6705"/>
                  </a:cubicBezTo>
                  <a:lnTo>
                    <a:pt x="14010" y="6404"/>
                  </a:lnTo>
                  <a:cubicBezTo>
                    <a:pt x="14010" y="6204"/>
                    <a:pt x="13977" y="6037"/>
                    <a:pt x="13977" y="5871"/>
                  </a:cubicBezTo>
                  <a:cubicBezTo>
                    <a:pt x="13943" y="5637"/>
                    <a:pt x="13910" y="5404"/>
                    <a:pt x="13843" y="5170"/>
                  </a:cubicBezTo>
                  <a:cubicBezTo>
                    <a:pt x="13677" y="4536"/>
                    <a:pt x="13443" y="3936"/>
                    <a:pt x="13110" y="3369"/>
                  </a:cubicBezTo>
                  <a:cubicBezTo>
                    <a:pt x="11876" y="1229"/>
                    <a:pt x="9616" y="1"/>
                    <a:pt x="7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flipH="1">
              <a:off x="2149203" y="2489706"/>
              <a:ext cx="88498" cy="93018"/>
            </a:xfrm>
            <a:custGeom>
              <a:avLst/>
              <a:gdLst/>
              <a:ahLst/>
              <a:cxnLst/>
              <a:rect l="l" t="t" r="r" b="b"/>
              <a:pathLst>
                <a:path w="4171" h="4384" extrusionOk="0">
                  <a:moveTo>
                    <a:pt x="1986" y="0"/>
                  </a:moveTo>
                  <a:cubicBezTo>
                    <a:pt x="1786" y="0"/>
                    <a:pt x="1595" y="52"/>
                    <a:pt x="1435" y="166"/>
                  </a:cubicBezTo>
                  <a:cubicBezTo>
                    <a:pt x="968" y="366"/>
                    <a:pt x="601" y="700"/>
                    <a:pt x="368" y="1133"/>
                  </a:cubicBezTo>
                  <a:cubicBezTo>
                    <a:pt x="1" y="1934"/>
                    <a:pt x="134" y="2868"/>
                    <a:pt x="701" y="3568"/>
                  </a:cubicBezTo>
                  <a:cubicBezTo>
                    <a:pt x="1055" y="4125"/>
                    <a:pt x="1618" y="4384"/>
                    <a:pt x="2180" y="4384"/>
                  </a:cubicBezTo>
                  <a:cubicBezTo>
                    <a:pt x="2998" y="4384"/>
                    <a:pt x="3812" y="3837"/>
                    <a:pt x="3970" y="2868"/>
                  </a:cubicBezTo>
                  <a:cubicBezTo>
                    <a:pt x="4171" y="2134"/>
                    <a:pt x="4004" y="1333"/>
                    <a:pt x="3503" y="766"/>
                  </a:cubicBezTo>
                  <a:cubicBezTo>
                    <a:pt x="3203" y="466"/>
                    <a:pt x="2836" y="233"/>
                    <a:pt x="2403" y="99"/>
                  </a:cubicBezTo>
                  <a:lnTo>
                    <a:pt x="2503" y="99"/>
                  </a:lnTo>
                  <a:cubicBezTo>
                    <a:pt x="2403" y="66"/>
                    <a:pt x="2336" y="66"/>
                    <a:pt x="2269" y="32"/>
                  </a:cubicBezTo>
                  <a:cubicBezTo>
                    <a:pt x="2174" y="11"/>
                    <a:pt x="2079" y="0"/>
                    <a:pt x="19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flipH="1">
              <a:off x="2723227" y="1935482"/>
              <a:ext cx="121046" cy="200314"/>
            </a:xfrm>
            <a:custGeom>
              <a:avLst/>
              <a:gdLst/>
              <a:ahLst/>
              <a:cxnLst/>
              <a:rect l="l" t="t" r="r" b="b"/>
              <a:pathLst>
                <a:path w="5705" h="9441" extrusionOk="0">
                  <a:moveTo>
                    <a:pt x="34" y="0"/>
                  </a:moveTo>
                  <a:cubicBezTo>
                    <a:pt x="1" y="134"/>
                    <a:pt x="1" y="301"/>
                    <a:pt x="34" y="434"/>
                  </a:cubicBezTo>
                  <a:cubicBezTo>
                    <a:pt x="34" y="601"/>
                    <a:pt x="34" y="801"/>
                    <a:pt x="68" y="968"/>
                  </a:cubicBezTo>
                  <a:cubicBezTo>
                    <a:pt x="101" y="1168"/>
                    <a:pt x="101" y="1401"/>
                    <a:pt x="168" y="1668"/>
                  </a:cubicBezTo>
                  <a:cubicBezTo>
                    <a:pt x="268" y="2269"/>
                    <a:pt x="435" y="2869"/>
                    <a:pt x="635" y="3436"/>
                  </a:cubicBezTo>
                  <a:cubicBezTo>
                    <a:pt x="902" y="4137"/>
                    <a:pt x="1202" y="4837"/>
                    <a:pt x="1602" y="5471"/>
                  </a:cubicBezTo>
                  <a:cubicBezTo>
                    <a:pt x="1969" y="6138"/>
                    <a:pt x="2436" y="6739"/>
                    <a:pt x="2936" y="7306"/>
                  </a:cubicBezTo>
                  <a:cubicBezTo>
                    <a:pt x="3337" y="7739"/>
                    <a:pt x="3770" y="8173"/>
                    <a:pt x="4271" y="8540"/>
                  </a:cubicBezTo>
                  <a:cubicBezTo>
                    <a:pt x="4437" y="8673"/>
                    <a:pt x="4638" y="8840"/>
                    <a:pt x="4838" y="8974"/>
                  </a:cubicBezTo>
                  <a:cubicBezTo>
                    <a:pt x="4971" y="9074"/>
                    <a:pt x="5105" y="9174"/>
                    <a:pt x="5271" y="9240"/>
                  </a:cubicBezTo>
                  <a:cubicBezTo>
                    <a:pt x="5405" y="9340"/>
                    <a:pt x="5538" y="9407"/>
                    <a:pt x="5705" y="9441"/>
                  </a:cubicBezTo>
                  <a:cubicBezTo>
                    <a:pt x="5705" y="9407"/>
                    <a:pt x="5171" y="9107"/>
                    <a:pt x="4337" y="8440"/>
                  </a:cubicBezTo>
                  <a:cubicBezTo>
                    <a:pt x="3870" y="8040"/>
                    <a:pt x="3470" y="7639"/>
                    <a:pt x="3070" y="7172"/>
                  </a:cubicBezTo>
                  <a:cubicBezTo>
                    <a:pt x="2569" y="6605"/>
                    <a:pt x="2136" y="6005"/>
                    <a:pt x="1769" y="5371"/>
                  </a:cubicBezTo>
                  <a:cubicBezTo>
                    <a:pt x="1402" y="4737"/>
                    <a:pt x="1068" y="4070"/>
                    <a:pt x="801" y="3403"/>
                  </a:cubicBezTo>
                  <a:cubicBezTo>
                    <a:pt x="601" y="2836"/>
                    <a:pt x="435" y="2235"/>
                    <a:pt x="301" y="1668"/>
                  </a:cubicBezTo>
                  <a:cubicBezTo>
                    <a:pt x="101" y="634"/>
                    <a:pt x="68" y="0"/>
                    <a:pt x="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flipH="1">
              <a:off x="2709771" y="1887359"/>
              <a:ext cx="37534" cy="240649"/>
            </a:xfrm>
            <a:custGeom>
              <a:avLst/>
              <a:gdLst/>
              <a:ahLst/>
              <a:cxnLst/>
              <a:rect l="l" t="t" r="r" b="b"/>
              <a:pathLst>
                <a:path w="1769" h="11342" extrusionOk="0">
                  <a:moveTo>
                    <a:pt x="1735" y="0"/>
                  </a:moveTo>
                  <a:lnTo>
                    <a:pt x="1735" y="0"/>
                  </a:lnTo>
                  <a:cubicBezTo>
                    <a:pt x="1635" y="100"/>
                    <a:pt x="1569" y="234"/>
                    <a:pt x="1502" y="400"/>
                  </a:cubicBezTo>
                  <a:cubicBezTo>
                    <a:pt x="1335" y="767"/>
                    <a:pt x="1168" y="1168"/>
                    <a:pt x="1035" y="1568"/>
                  </a:cubicBezTo>
                  <a:cubicBezTo>
                    <a:pt x="134" y="4203"/>
                    <a:pt x="1" y="7005"/>
                    <a:pt x="668" y="9707"/>
                  </a:cubicBezTo>
                  <a:cubicBezTo>
                    <a:pt x="735" y="10107"/>
                    <a:pt x="868" y="10508"/>
                    <a:pt x="1002" y="10908"/>
                  </a:cubicBezTo>
                  <a:cubicBezTo>
                    <a:pt x="1035" y="11075"/>
                    <a:pt x="1102" y="11208"/>
                    <a:pt x="1202" y="11342"/>
                  </a:cubicBezTo>
                  <a:cubicBezTo>
                    <a:pt x="1202" y="11308"/>
                    <a:pt x="1002" y="10674"/>
                    <a:pt x="801" y="9674"/>
                  </a:cubicBezTo>
                  <a:cubicBezTo>
                    <a:pt x="535" y="8339"/>
                    <a:pt x="434" y="6972"/>
                    <a:pt x="501" y="5604"/>
                  </a:cubicBezTo>
                  <a:cubicBezTo>
                    <a:pt x="535" y="4236"/>
                    <a:pt x="801" y="2902"/>
                    <a:pt x="1202" y="1601"/>
                  </a:cubicBezTo>
                  <a:cubicBezTo>
                    <a:pt x="1502" y="601"/>
                    <a:pt x="1769" y="0"/>
                    <a:pt x="1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flipH="1">
              <a:off x="2510172" y="1859032"/>
              <a:ext cx="101929" cy="157858"/>
            </a:xfrm>
            <a:custGeom>
              <a:avLst/>
              <a:gdLst/>
              <a:ahLst/>
              <a:cxnLst/>
              <a:rect l="l" t="t" r="r" b="b"/>
              <a:pathLst>
                <a:path w="4804" h="7440" extrusionOk="0">
                  <a:moveTo>
                    <a:pt x="0" y="1"/>
                  </a:moveTo>
                  <a:lnTo>
                    <a:pt x="0" y="1"/>
                  </a:lnTo>
                  <a:cubicBezTo>
                    <a:pt x="267" y="368"/>
                    <a:pt x="567" y="701"/>
                    <a:pt x="867" y="1002"/>
                  </a:cubicBezTo>
                  <a:cubicBezTo>
                    <a:pt x="2235" y="2569"/>
                    <a:pt x="3369" y="4337"/>
                    <a:pt x="4236" y="6239"/>
                  </a:cubicBezTo>
                  <a:cubicBezTo>
                    <a:pt x="4403" y="6639"/>
                    <a:pt x="4603" y="7039"/>
                    <a:pt x="4803" y="7440"/>
                  </a:cubicBezTo>
                  <a:cubicBezTo>
                    <a:pt x="4770" y="7306"/>
                    <a:pt x="4770" y="7206"/>
                    <a:pt x="4703" y="7106"/>
                  </a:cubicBezTo>
                  <a:cubicBezTo>
                    <a:pt x="4637" y="6872"/>
                    <a:pt x="4537" y="6572"/>
                    <a:pt x="4403" y="6205"/>
                  </a:cubicBezTo>
                  <a:cubicBezTo>
                    <a:pt x="3603" y="4237"/>
                    <a:pt x="2435" y="2436"/>
                    <a:pt x="967" y="901"/>
                  </a:cubicBezTo>
                  <a:cubicBezTo>
                    <a:pt x="701" y="601"/>
                    <a:pt x="467" y="368"/>
                    <a:pt x="267" y="234"/>
                  </a:cubicBezTo>
                  <a:cubicBezTo>
                    <a:pt x="200" y="134"/>
                    <a:pt x="100" y="68"/>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flipH="1">
              <a:off x="2440805" y="1876028"/>
              <a:ext cx="15595" cy="129533"/>
            </a:xfrm>
            <a:custGeom>
              <a:avLst/>
              <a:gdLst/>
              <a:ahLst/>
              <a:cxnLst/>
              <a:rect l="l" t="t" r="r" b="b"/>
              <a:pathLst>
                <a:path w="735" h="6105" extrusionOk="0">
                  <a:moveTo>
                    <a:pt x="201" y="0"/>
                  </a:moveTo>
                  <a:cubicBezTo>
                    <a:pt x="334" y="1001"/>
                    <a:pt x="434" y="2035"/>
                    <a:pt x="434" y="3069"/>
                  </a:cubicBezTo>
                  <a:cubicBezTo>
                    <a:pt x="368" y="4103"/>
                    <a:pt x="201" y="5104"/>
                    <a:pt x="1" y="6105"/>
                  </a:cubicBezTo>
                  <a:cubicBezTo>
                    <a:pt x="167" y="5838"/>
                    <a:pt x="267" y="5571"/>
                    <a:pt x="334" y="5271"/>
                  </a:cubicBezTo>
                  <a:cubicBezTo>
                    <a:pt x="701" y="3836"/>
                    <a:pt x="734" y="2335"/>
                    <a:pt x="468" y="868"/>
                  </a:cubicBezTo>
                  <a:cubicBezTo>
                    <a:pt x="434" y="567"/>
                    <a:pt x="334" y="267"/>
                    <a:pt x="2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flipH="1">
              <a:off x="2346681" y="1909999"/>
              <a:ext cx="31869" cy="92742"/>
            </a:xfrm>
            <a:custGeom>
              <a:avLst/>
              <a:gdLst/>
              <a:ahLst/>
              <a:cxnLst/>
              <a:rect l="l" t="t" r="r" b="b"/>
              <a:pathLst>
                <a:path w="1502" h="4371" extrusionOk="0">
                  <a:moveTo>
                    <a:pt x="1235" y="1"/>
                  </a:moveTo>
                  <a:lnTo>
                    <a:pt x="1235" y="1"/>
                  </a:lnTo>
                  <a:cubicBezTo>
                    <a:pt x="1168" y="734"/>
                    <a:pt x="1068" y="1502"/>
                    <a:pt x="902" y="2269"/>
                  </a:cubicBezTo>
                  <a:cubicBezTo>
                    <a:pt x="668" y="3003"/>
                    <a:pt x="368" y="3703"/>
                    <a:pt x="1" y="4370"/>
                  </a:cubicBezTo>
                  <a:cubicBezTo>
                    <a:pt x="1068" y="3169"/>
                    <a:pt x="1502" y="1568"/>
                    <a:pt x="1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flipH="1">
              <a:off x="2261745" y="2009789"/>
              <a:ext cx="69381" cy="259787"/>
            </a:xfrm>
            <a:custGeom>
              <a:avLst/>
              <a:gdLst/>
              <a:ahLst/>
              <a:cxnLst/>
              <a:rect l="l" t="t" r="r" b="b"/>
              <a:pathLst>
                <a:path w="3270" h="12244" extrusionOk="0">
                  <a:moveTo>
                    <a:pt x="34" y="1"/>
                  </a:moveTo>
                  <a:cubicBezTo>
                    <a:pt x="1" y="34"/>
                    <a:pt x="401" y="635"/>
                    <a:pt x="935" y="1635"/>
                  </a:cubicBezTo>
                  <a:cubicBezTo>
                    <a:pt x="1635" y="3003"/>
                    <a:pt x="2169" y="4404"/>
                    <a:pt x="2536" y="5872"/>
                  </a:cubicBezTo>
                  <a:cubicBezTo>
                    <a:pt x="2870" y="7340"/>
                    <a:pt x="3070" y="8841"/>
                    <a:pt x="3070" y="10375"/>
                  </a:cubicBezTo>
                  <a:cubicBezTo>
                    <a:pt x="3070" y="11543"/>
                    <a:pt x="2970" y="12243"/>
                    <a:pt x="3036" y="12243"/>
                  </a:cubicBezTo>
                  <a:cubicBezTo>
                    <a:pt x="3070" y="12076"/>
                    <a:pt x="3103" y="11909"/>
                    <a:pt x="3103" y="11743"/>
                  </a:cubicBezTo>
                  <a:cubicBezTo>
                    <a:pt x="3170" y="11276"/>
                    <a:pt x="3203" y="10842"/>
                    <a:pt x="3203" y="10375"/>
                  </a:cubicBezTo>
                  <a:cubicBezTo>
                    <a:pt x="3270" y="8841"/>
                    <a:pt x="3103" y="7306"/>
                    <a:pt x="2736" y="5838"/>
                  </a:cubicBezTo>
                  <a:cubicBezTo>
                    <a:pt x="2369" y="4371"/>
                    <a:pt x="1802" y="2936"/>
                    <a:pt x="1068" y="1602"/>
                  </a:cubicBezTo>
                  <a:cubicBezTo>
                    <a:pt x="868" y="1202"/>
                    <a:pt x="601" y="802"/>
                    <a:pt x="334" y="435"/>
                  </a:cubicBezTo>
                  <a:cubicBezTo>
                    <a:pt x="268" y="268"/>
                    <a:pt x="168" y="134"/>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flipH="1">
              <a:off x="2083385" y="2120931"/>
              <a:ext cx="113959" cy="281705"/>
            </a:xfrm>
            <a:custGeom>
              <a:avLst/>
              <a:gdLst/>
              <a:ahLst/>
              <a:cxnLst/>
              <a:rect l="l" t="t" r="r" b="b"/>
              <a:pathLst>
                <a:path w="5371" h="13277" extrusionOk="0">
                  <a:moveTo>
                    <a:pt x="5337" y="0"/>
                  </a:moveTo>
                  <a:cubicBezTo>
                    <a:pt x="5304" y="200"/>
                    <a:pt x="5304" y="400"/>
                    <a:pt x="5304" y="567"/>
                  </a:cubicBezTo>
                  <a:cubicBezTo>
                    <a:pt x="5304" y="767"/>
                    <a:pt x="5271" y="1001"/>
                    <a:pt x="5271" y="1268"/>
                  </a:cubicBezTo>
                  <a:cubicBezTo>
                    <a:pt x="5237" y="1501"/>
                    <a:pt x="5237" y="1801"/>
                    <a:pt x="5204" y="2135"/>
                  </a:cubicBezTo>
                  <a:cubicBezTo>
                    <a:pt x="5104" y="2902"/>
                    <a:pt x="4971" y="3669"/>
                    <a:pt x="4804" y="4437"/>
                  </a:cubicBezTo>
                  <a:cubicBezTo>
                    <a:pt x="4570" y="5371"/>
                    <a:pt x="4270" y="6271"/>
                    <a:pt x="3936" y="7138"/>
                  </a:cubicBezTo>
                  <a:cubicBezTo>
                    <a:pt x="3570" y="8039"/>
                    <a:pt x="3169" y="8873"/>
                    <a:pt x="2702" y="9707"/>
                  </a:cubicBezTo>
                  <a:cubicBezTo>
                    <a:pt x="2302" y="10374"/>
                    <a:pt x="1868" y="11008"/>
                    <a:pt x="1368" y="11642"/>
                  </a:cubicBezTo>
                  <a:cubicBezTo>
                    <a:pt x="1168" y="11909"/>
                    <a:pt x="968" y="12109"/>
                    <a:pt x="834" y="12342"/>
                  </a:cubicBezTo>
                  <a:cubicBezTo>
                    <a:pt x="667" y="12542"/>
                    <a:pt x="501" y="12709"/>
                    <a:pt x="367" y="12843"/>
                  </a:cubicBezTo>
                  <a:cubicBezTo>
                    <a:pt x="234" y="12976"/>
                    <a:pt x="100" y="13109"/>
                    <a:pt x="0" y="13276"/>
                  </a:cubicBezTo>
                  <a:cubicBezTo>
                    <a:pt x="167" y="13176"/>
                    <a:pt x="301" y="13043"/>
                    <a:pt x="434" y="12909"/>
                  </a:cubicBezTo>
                  <a:cubicBezTo>
                    <a:pt x="567" y="12776"/>
                    <a:pt x="701" y="12609"/>
                    <a:pt x="901" y="12409"/>
                  </a:cubicBezTo>
                  <a:cubicBezTo>
                    <a:pt x="1068" y="12209"/>
                    <a:pt x="1268" y="11975"/>
                    <a:pt x="1501" y="11742"/>
                  </a:cubicBezTo>
                  <a:cubicBezTo>
                    <a:pt x="1968" y="11108"/>
                    <a:pt x="2435" y="10474"/>
                    <a:pt x="2836" y="9807"/>
                  </a:cubicBezTo>
                  <a:cubicBezTo>
                    <a:pt x="3836" y="8173"/>
                    <a:pt x="4570" y="6371"/>
                    <a:pt x="4971" y="4503"/>
                  </a:cubicBezTo>
                  <a:cubicBezTo>
                    <a:pt x="5137" y="3736"/>
                    <a:pt x="5271" y="2969"/>
                    <a:pt x="5337" y="2168"/>
                  </a:cubicBezTo>
                  <a:cubicBezTo>
                    <a:pt x="5371" y="1835"/>
                    <a:pt x="5371" y="1534"/>
                    <a:pt x="5371" y="1268"/>
                  </a:cubicBezTo>
                  <a:lnTo>
                    <a:pt x="5371" y="600"/>
                  </a:lnTo>
                  <a:cubicBezTo>
                    <a:pt x="5371" y="400"/>
                    <a:pt x="5371" y="200"/>
                    <a:pt x="53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flipH="1">
              <a:off x="2304903" y="1781882"/>
              <a:ext cx="64438" cy="102650"/>
            </a:xfrm>
            <a:custGeom>
              <a:avLst/>
              <a:gdLst/>
              <a:ahLst/>
              <a:cxnLst/>
              <a:rect l="l" t="t" r="r" b="b"/>
              <a:pathLst>
                <a:path w="3037" h="4838" extrusionOk="0">
                  <a:moveTo>
                    <a:pt x="2969" y="1"/>
                  </a:moveTo>
                  <a:cubicBezTo>
                    <a:pt x="2903" y="301"/>
                    <a:pt x="2836" y="568"/>
                    <a:pt x="2803" y="868"/>
                  </a:cubicBezTo>
                  <a:cubicBezTo>
                    <a:pt x="2502" y="2236"/>
                    <a:pt x="1768" y="3437"/>
                    <a:pt x="701" y="4304"/>
                  </a:cubicBezTo>
                  <a:cubicBezTo>
                    <a:pt x="267" y="4638"/>
                    <a:pt x="1" y="4804"/>
                    <a:pt x="1" y="4838"/>
                  </a:cubicBezTo>
                  <a:cubicBezTo>
                    <a:pt x="301" y="4738"/>
                    <a:pt x="534" y="4604"/>
                    <a:pt x="768" y="4404"/>
                  </a:cubicBezTo>
                  <a:cubicBezTo>
                    <a:pt x="1969" y="3570"/>
                    <a:pt x="2736" y="2303"/>
                    <a:pt x="2969" y="902"/>
                  </a:cubicBezTo>
                  <a:cubicBezTo>
                    <a:pt x="3036" y="601"/>
                    <a:pt x="3036" y="301"/>
                    <a:pt x="296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flipH="1">
              <a:off x="2132928" y="1876028"/>
              <a:ext cx="71503" cy="91320"/>
            </a:xfrm>
            <a:custGeom>
              <a:avLst/>
              <a:gdLst/>
              <a:ahLst/>
              <a:cxnLst/>
              <a:rect l="l" t="t" r="r" b="b"/>
              <a:pathLst>
                <a:path w="3370" h="4304" extrusionOk="0">
                  <a:moveTo>
                    <a:pt x="3336" y="0"/>
                  </a:moveTo>
                  <a:cubicBezTo>
                    <a:pt x="3270" y="0"/>
                    <a:pt x="3270" y="334"/>
                    <a:pt x="3170" y="834"/>
                  </a:cubicBezTo>
                  <a:cubicBezTo>
                    <a:pt x="3003" y="1468"/>
                    <a:pt x="2703" y="2102"/>
                    <a:pt x="2302" y="2636"/>
                  </a:cubicBezTo>
                  <a:cubicBezTo>
                    <a:pt x="1869" y="3169"/>
                    <a:pt x="1368" y="3603"/>
                    <a:pt x="768" y="3937"/>
                  </a:cubicBezTo>
                  <a:cubicBezTo>
                    <a:pt x="334" y="4170"/>
                    <a:pt x="1" y="4270"/>
                    <a:pt x="1" y="4303"/>
                  </a:cubicBezTo>
                  <a:cubicBezTo>
                    <a:pt x="301" y="4303"/>
                    <a:pt x="601" y="4203"/>
                    <a:pt x="835" y="4070"/>
                  </a:cubicBezTo>
                  <a:cubicBezTo>
                    <a:pt x="1468" y="3770"/>
                    <a:pt x="2036" y="3336"/>
                    <a:pt x="2469" y="2769"/>
                  </a:cubicBezTo>
                  <a:cubicBezTo>
                    <a:pt x="2903" y="2202"/>
                    <a:pt x="3170" y="1568"/>
                    <a:pt x="3303" y="868"/>
                  </a:cubicBezTo>
                  <a:cubicBezTo>
                    <a:pt x="3370" y="567"/>
                    <a:pt x="3370" y="301"/>
                    <a:pt x="33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flipH="1">
              <a:off x="2072053" y="1952457"/>
              <a:ext cx="101229" cy="49861"/>
            </a:xfrm>
            <a:custGeom>
              <a:avLst/>
              <a:gdLst/>
              <a:ahLst/>
              <a:cxnLst/>
              <a:rect l="l" t="t" r="r" b="b"/>
              <a:pathLst>
                <a:path w="4771" h="2350" extrusionOk="0">
                  <a:moveTo>
                    <a:pt x="4771" y="1"/>
                  </a:moveTo>
                  <a:cubicBezTo>
                    <a:pt x="4137" y="668"/>
                    <a:pt x="3436" y="1202"/>
                    <a:pt x="2636" y="1635"/>
                  </a:cubicBezTo>
                  <a:cubicBezTo>
                    <a:pt x="1802" y="2002"/>
                    <a:pt x="901" y="2203"/>
                    <a:pt x="0" y="2269"/>
                  </a:cubicBezTo>
                  <a:cubicBezTo>
                    <a:pt x="196" y="2318"/>
                    <a:pt x="391" y="2349"/>
                    <a:pt x="587" y="2349"/>
                  </a:cubicBezTo>
                  <a:cubicBezTo>
                    <a:pt x="658" y="2349"/>
                    <a:pt x="730" y="2345"/>
                    <a:pt x="801" y="2336"/>
                  </a:cubicBezTo>
                  <a:cubicBezTo>
                    <a:pt x="2135" y="2236"/>
                    <a:pt x="3403" y="1635"/>
                    <a:pt x="4304" y="668"/>
                  </a:cubicBezTo>
                  <a:cubicBezTo>
                    <a:pt x="4504" y="468"/>
                    <a:pt x="4670" y="234"/>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flipH="1">
              <a:off x="2481141" y="1769851"/>
              <a:ext cx="15595" cy="87798"/>
            </a:xfrm>
            <a:custGeom>
              <a:avLst/>
              <a:gdLst/>
              <a:ahLst/>
              <a:cxnLst/>
              <a:rect l="l" t="t" r="r" b="b"/>
              <a:pathLst>
                <a:path w="735" h="4138" extrusionOk="0">
                  <a:moveTo>
                    <a:pt x="501" y="1"/>
                  </a:moveTo>
                  <a:lnTo>
                    <a:pt x="501" y="1"/>
                  </a:lnTo>
                  <a:cubicBezTo>
                    <a:pt x="134" y="635"/>
                    <a:pt x="0" y="1368"/>
                    <a:pt x="67" y="2102"/>
                  </a:cubicBezTo>
                  <a:cubicBezTo>
                    <a:pt x="67" y="2836"/>
                    <a:pt x="300" y="3537"/>
                    <a:pt x="734" y="4137"/>
                  </a:cubicBezTo>
                  <a:cubicBezTo>
                    <a:pt x="501" y="3470"/>
                    <a:pt x="367" y="2803"/>
                    <a:pt x="267" y="2102"/>
                  </a:cubicBezTo>
                  <a:cubicBezTo>
                    <a:pt x="267" y="1402"/>
                    <a:pt x="334" y="701"/>
                    <a:pt x="5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flipH="1">
              <a:off x="2508047" y="1762064"/>
              <a:ext cx="43199" cy="102650"/>
            </a:xfrm>
            <a:custGeom>
              <a:avLst/>
              <a:gdLst/>
              <a:ahLst/>
              <a:cxnLst/>
              <a:rect l="l" t="t" r="r" b="b"/>
              <a:pathLst>
                <a:path w="2036" h="4838" extrusionOk="0">
                  <a:moveTo>
                    <a:pt x="67" y="1"/>
                  </a:moveTo>
                  <a:cubicBezTo>
                    <a:pt x="1" y="268"/>
                    <a:pt x="1" y="535"/>
                    <a:pt x="34" y="801"/>
                  </a:cubicBezTo>
                  <a:cubicBezTo>
                    <a:pt x="134" y="2069"/>
                    <a:pt x="635" y="3303"/>
                    <a:pt x="1468" y="4271"/>
                  </a:cubicBezTo>
                  <a:cubicBezTo>
                    <a:pt x="1769" y="4671"/>
                    <a:pt x="2036" y="4838"/>
                    <a:pt x="2036" y="4838"/>
                  </a:cubicBezTo>
                  <a:cubicBezTo>
                    <a:pt x="1502" y="4137"/>
                    <a:pt x="1035" y="3370"/>
                    <a:pt x="668" y="2569"/>
                  </a:cubicBezTo>
                  <a:cubicBezTo>
                    <a:pt x="401" y="1735"/>
                    <a:pt x="168" y="868"/>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flipH="1">
              <a:off x="2659504" y="1781882"/>
              <a:ext cx="24803" cy="87798"/>
            </a:xfrm>
            <a:custGeom>
              <a:avLst/>
              <a:gdLst/>
              <a:ahLst/>
              <a:cxnLst/>
              <a:rect l="l" t="t" r="r" b="b"/>
              <a:pathLst>
                <a:path w="1169" h="4138" extrusionOk="0">
                  <a:moveTo>
                    <a:pt x="968" y="1"/>
                  </a:moveTo>
                  <a:lnTo>
                    <a:pt x="968" y="1"/>
                  </a:lnTo>
                  <a:cubicBezTo>
                    <a:pt x="901" y="1"/>
                    <a:pt x="901" y="968"/>
                    <a:pt x="668" y="2102"/>
                  </a:cubicBezTo>
                  <a:cubicBezTo>
                    <a:pt x="434" y="3270"/>
                    <a:pt x="1" y="4137"/>
                    <a:pt x="67" y="4137"/>
                  </a:cubicBezTo>
                  <a:cubicBezTo>
                    <a:pt x="835" y="2903"/>
                    <a:pt x="1168" y="1469"/>
                    <a:pt x="9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flipH="1">
              <a:off x="2796830" y="1847001"/>
              <a:ext cx="37534" cy="59664"/>
            </a:xfrm>
            <a:custGeom>
              <a:avLst/>
              <a:gdLst/>
              <a:ahLst/>
              <a:cxnLst/>
              <a:rect l="l" t="t" r="r" b="b"/>
              <a:pathLst>
                <a:path w="1769" h="2812" extrusionOk="0">
                  <a:moveTo>
                    <a:pt x="68" y="1"/>
                  </a:moveTo>
                  <a:cubicBezTo>
                    <a:pt x="34" y="1"/>
                    <a:pt x="1" y="201"/>
                    <a:pt x="34" y="501"/>
                  </a:cubicBezTo>
                  <a:cubicBezTo>
                    <a:pt x="101" y="935"/>
                    <a:pt x="234" y="1335"/>
                    <a:pt x="468" y="1669"/>
                  </a:cubicBezTo>
                  <a:cubicBezTo>
                    <a:pt x="668" y="2036"/>
                    <a:pt x="935" y="2369"/>
                    <a:pt x="1302" y="2603"/>
                  </a:cubicBezTo>
                  <a:cubicBezTo>
                    <a:pt x="1524" y="2742"/>
                    <a:pt x="1700" y="2811"/>
                    <a:pt x="1753" y="2811"/>
                  </a:cubicBezTo>
                  <a:cubicBezTo>
                    <a:pt x="1763" y="2811"/>
                    <a:pt x="1769" y="2808"/>
                    <a:pt x="1769" y="2803"/>
                  </a:cubicBezTo>
                  <a:cubicBezTo>
                    <a:pt x="1335" y="2469"/>
                    <a:pt x="935" y="2036"/>
                    <a:pt x="635" y="1569"/>
                  </a:cubicBezTo>
                  <a:cubicBezTo>
                    <a:pt x="368" y="1068"/>
                    <a:pt x="201" y="534"/>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flipH="1">
              <a:off x="2726747" y="1565306"/>
              <a:ext cx="64438" cy="230040"/>
            </a:xfrm>
            <a:custGeom>
              <a:avLst/>
              <a:gdLst/>
              <a:ahLst/>
              <a:cxnLst/>
              <a:rect l="l" t="t" r="r" b="b"/>
              <a:pathLst>
                <a:path w="3037" h="10842" extrusionOk="0">
                  <a:moveTo>
                    <a:pt x="3003" y="1"/>
                  </a:moveTo>
                  <a:cubicBezTo>
                    <a:pt x="3003" y="1"/>
                    <a:pt x="2869" y="101"/>
                    <a:pt x="2669" y="301"/>
                  </a:cubicBezTo>
                  <a:cubicBezTo>
                    <a:pt x="2402" y="634"/>
                    <a:pt x="2136" y="968"/>
                    <a:pt x="1902" y="1302"/>
                  </a:cubicBezTo>
                  <a:cubicBezTo>
                    <a:pt x="334" y="3670"/>
                    <a:pt x="1" y="6639"/>
                    <a:pt x="968" y="9307"/>
                  </a:cubicBezTo>
                  <a:cubicBezTo>
                    <a:pt x="1101" y="9708"/>
                    <a:pt x="1268" y="10074"/>
                    <a:pt x="1468" y="10441"/>
                  </a:cubicBezTo>
                  <a:cubicBezTo>
                    <a:pt x="1535" y="10608"/>
                    <a:pt x="1635" y="10708"/>
                    <a:pt x="1735" y="10842"/>
                  </a:cubicBezTo>
                  <a:cubicBezTo>
                    <a:pt x="1769" y="10808"/>
                    <a:pt x="1435" y="10275"/>
                    <a:pt x="1101" y="9274"/>
                  </a:cubicBezTo>
                  <a:cubicBezTo>
                    <a:pt x="234" y="6639"/>
                    <a:pt x="568" y="3770"/>
                    <a:pt x="2035" y="1402"/>
                  </a:cubicBezTo>
                  <a:cubicBezTo>
                    <a:pt x="2569" y="501"/>
                    <a:pt x="3036" y="34"/>
                    <a:pt x="30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flipH="1">
              <a:off x="2820173" y="1665096"/>
              <a:ext cx="92042" cy="167067"/>
            </a:xfrm>
            <a:custGeom>
              <a:avLst/>
              <a:gdLst/>
              <a:ahLst/>
              <a:cxnLst/>
              <a:rect l="l" t="t" r="r" b="b"/>
              <a:pathLst>
                <a:path w="4338" h="7874" extrusionOk="0">
                  <a:moveTo>
                    <a:pt x="301" y="1"/>
                  </a:moveTo>
                  <a:cubicBezTo>
                    <a:pt x="234" y="101"/>
                    <a:pt x="201" y="234"/>
                    <a:pt x="167" y="335"/>
                  </a:cubicBezTo>
                  <a:cubicBezTo>
                    <a:pt x="101" y="668"/>
                    <a:pt x="34" y="1035"/>
                    <a:pt x="34" y="1369"/>
                  </a:cubicBezTo>
                  <a:cubicBezTo>
                    <a:pt x="1" y="2536"/>
                    <a:pt x="234" y="3670"/>
                    <a:pt x="768" y="4704"/>
                  </a:cubicBezTo>
                  <a:cubicBezTo>
                    <a:pt x="1302" y="5738"/>
                    <a:pt x="2069" y="6606"/>
                    <a:pt x="3036" y="7239"/>
                  </a:cubicBezTo>
                  <a:cubicBezTo>
                    <a:pt x="3336" y="7440"/>
                    <a:pt x="3637" y="7606"/>
                    <a:pt x="3937" y="7740"/>
                  </a:cubicBezTo>
                  <a:cubicBezTo>
                    <a:pt x="4070" y="7807"/>
                    <a:pt x="4170" y="7840"/>
                    <a:pt x="4304" y="7873"/>
                  </a:cubicBezTo>
                  <a:cubicBezTo>
                    <a:pt x="4337" y="7807"/>
                    <a:pt x="3837" y="7606"/>
                    <a:pt x="3136" y="7106"/>
                  </a:cubicBezTo>
                  <a:cubicBezTo>
                    <a:pt x="1302" y="5772"/>
                    <a:pt x="201" y="3637"/>
                    <a:pt x="201" y="1369"/>
                  </a:cubicBezTo>
                  <a:cubicBezTo>
                    <a:pt x="201" y="535"/>
                    <a:pt x="334"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flipH="1">
              <a:off x="2545562" y="1610607"/>
              <a:ext cx="47442" cy="158686"/>
            </a:xfrm>
            <a:custGeom>
              <a:avLst/>
              <a:gdLst/>
              <a:ahLst/>
              <a:cxnLst/>
              <a:rect l="l" t="t" r="r" b="b"/>
              <a:pathLst>
                <a:path w="2236" h="7479" extrusionOk="0">
                  <a:moveTo>
                    <a:pt x="1368" y="0"/>
                  </a:moveTo>
                  <a:lnTo>
                    <a:pt x="1368" y="0"/>
                  </a:lnTo>
                  <a:cubicBezTo>
                    <a:pt x="1335" y="34"/>
                    <a:pt x="1502" y="434"/>
                    <a:pt x="1635" y="1168"/>
                  </a:cubicBezTo>
                  <a:cubicBezTo>
                    <a:pt x="2002" y="3003"/>
                    <a:pt x="1635" y="4904"/>
                    <a:pt x="668" y="6505"/>
                  </a:cubicBezTo>
                  <a:cubicBezTo>
                    <a:pt x="301" y="7139"/>
                    <a:pt x="1" y="7472"/>
                    <a:pt x="1" y="7472"/>
                  </a:cubicBezTo>
                  <a:cubicBezTo>
                    <a:pt x="5" y="7477"/>
                    <a:pt x="10" y="7479"/>
                    <a:pt x="16" y="7479"/>
                  </a:cubicBezTo>
                  <a:cubicBezTo>
                    <a:pt x="53" y="7479"/>
                    <a:pt x="118" y="7388"/>
                    <a:pt x="234" y="7272"/>
                  </a:cubicBezTo>
                  <a:cubicBezTo>
                    <a:pt x="434" y="7072"/>
                    <a:pt x="634" y="6839"/>
                    <a:pt x="801" y="6605"/>
                  </a:cubicBezTo>
                  <a:cubicBezTo>
                    <a:pt x="1869" y="5004"/>
                    <a:pt x="2236" y="3003"/>
                    <a:pt x="1802" y="1135"/>
                  </a:cubicBezTo>
                  <a:cubicBezTo>
                    <a:pt x="1735" y="834"/>
                    <a:pt x="1635" y="568"/>
                    <a:pt x="1535" y="301"/>
                  </a:cubicBezTo>
                  <a:cubicBezTo>
                    <a:pt x="1502" y="201"/>
                    <a:pt x="1435" y="101"/>
                    <a:pt x="13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flipH="1">
              <a:off x="2471233" y="1640334"/>
              <a:ext cx="46042" cy="121046"/>
            </a:xfrm>
            <a:custGeom>
              <a:avLst/>
              <a:gdLst/>
              <a:ahLst/>
              <a:cxnLst/>
              <a:rect l="l" t="t" r="r" b="b"/>
              <a:pathLst>
                <a:path w="2170" h="5705" extrusionOk="0">
                  <a:moveTo>
                    <a:pt x="1969" y="0"/>
                  </a:moveTo>
                  <a:lnTo>
                    <a:pt x="1969" y="0"/>
                  </a:lnTo>
                  <a:cubicBezTo>
                    <a:pt x="1936" y="0"/>
                    <a:pt x="2002" y="367"/>
                    <a:pt x="1969" y="901"/>
                  </a:cubicBezTo>
                  <a:cubicBezTo>
                    <a:pt x="1936" y="2369"/>
                    <a:pt x="1435" y="3803"/>
                    <a:pt x="568" y="4971"/>
                  </a:cubicBezTo>
                  <a:cubicBezTo>
                    <a:pt x="368" y="5204"/>
                    <a:pt x="168" y="5438"/>
                    <a:pt x="1" y="5705"/>
                  </a:cubicBezTo>
                  <a:cubicBezTo>
                    <a:pt x="268" y="5538"/>
                    <a:pt x="501" y="5338"/>
                    <a:pt x="668" y="5071"/>
                  </a:cubicBezTo>
                  <a:cubicBezTo>
                    <a:pt x="1669" y="3903"/>
                    <a:pt x="2169" y="2436"/>
                    <a:pt x="2136" y="901"/>
                  </a:cubicBezTo>
                  <a:cubicBezTo>
                    <a:pt x="2136" y="601"/>
                    <a:pt x="2102" y="267"/>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flipH="1">
              <a:off x="2322597" y="1690579"/>
              <a:ext cx="17016" cy="75874"/>
            </a:xfrm>
            <a:custGeom>
              <a:avLst/>
              <a:gdLst/>
              <a:ahLst/>
              <a:cxnLst/>
              <a:rect l="l" t="t" r="r" b="b"/>
              <a:pathLst>
                <a:path w="802" h="3576" extrusionOk="0">
                  <a:moveTo>
                    <a:pt x="334" y="1"/>
                  </a:moveTo>
                  <a:cubicBezTo>
                    <a:pt x="501" y="601"/>
                    <a:pt x="534" y="1202"/>
                    <a:pt x="534" y="1802"/>
                  </a:cubicBezTo>
                  <a:cubicBezTo>
                    <a:pt x="434" y="2436"/>
                    <a:pt x="234" y="3003"/>
                    <a:pt x="1" y="3570"/>
                  </a:cubicBezTo>
                  <a:cubicBezTo>
                    <a:pt x="1" y="3573"/>
                    <a:pt x="2" y="3575"/>
                    <a:pt x="5" y="3575"/>
                  </a:cubicBezTo>
                  <a:cubicBezTo>
                    <a:pt x="34" y="3575"/>
                    <a:pt x="184" y="3440"/>
                    <a:pt x="334" y="3170"/>
                  </a:cubicBezTo>
                  <a:cubicBezTo>
                    <a:pt x="568" y="2736"/>
                    <a:pt x="701" y="2302"/>
                    <a:pt x="768" y="1869"/>
                  </a:cubicBezTo>
                  <a:cubicBezTo>
                    <a:pt x="801" y="1402"/>
                    <a:pt x="734" y="935"/>
                    <a:pt x="601" y="501"/>
                  </a:cubicBezTo>
                  <a:cubicBezTo>
                    <a:pt x="501" y="168"/>
                    <a:pt x="367" y="1"/>
                    <a:pt x="3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flipH="1">
              <a:off x="2180350" y="1788269"/>
              <a:ext cx="39656" cy="17186"/>
            </a:xfrm>
            <a:custGeom>
              <a:avLst/>
              <a:gdLst/>
              <a:ahLst/>
              <a:cxnLst/>
              <a:rect l="l" t="t" r="r" b="b"/>
              <a:pathLst>
                <a:path w="1869" h="810" extrusionOk="0">
                  <a:moveTo>
                    <a:pt x="1836" y="0"/>
                  </a:moveTo>
                  <a:cubicBezTo>
                    <a:pt x="1535" y="100"/>
                    <a:pt x="1202" y="234"/>
                    <a:pt x="935" y="400"/>
                  </a:cubicBezTo>
                  <a:cubicBezTo>
                    <a:pt x="601" y="500"/>
                    <a:pt x="301" y="634"/>
                    <a:pt x="1" y="801"/>
                  </a:cubicBezTo>
                  <a:cubicBezTo>
                    <a:pt x="62" y="806"/>
                    <a:pt x="122" y="809"/>
                    <a:pt x="182" y="809"/>
                  </a:cubicBezTo>
                  <a:cubicBezTo>
                    <a:pt x="478" y="809"/>
                    <a:pt x="751" y="740"/>
                    <a:pt x="1002" y="601"/>
                  </a:cubicBezTo>
                  <a:cubicBezTo>
                    <a:pt x="1569" y="367"/>
                    <a:pt x="1869" y="33"/>
                    <a:pt x="18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flipH="1">
              <a:off x="2083380" y="1859032"/>
              <a:ext cx="12752" cy="61594"/>
            </a:xfrm>
            <a:custGeom>
              <a:avLst/>
              <a:gdLst/>
              <a:ahLst/>
              <a:cxnLst/>
              <a:rect l="l" t="t" r="r" b="b"/>
              <a:pathLst>
                <a:path w="601" h="2903" extrusionOk="0">
                  <a:moveTo>
                    <a:pt x="234" y="1"/>
                  </a:moveTo>
                  <a:cubicBezTo>
                    <a:pt x="167" y="34"/>
                    <a:pt x="367" y="668"/>
                    <a:pt x="334" y="1469"/>
                  </a:cubicBezTo>
                  <a:cubicBezTo>
                    <a:pt x="267" y="2269"/>
                    <a:pt x="0" y="2870"/>
                    <a:pt x="67" y="2903"/>
                  </a:cubicBezTo>
                  <a:cubicBezTo>
                    <a:pt x="367" y="2503"/>
                    <a:pt x="534" y="2002"/>
                    <a:pt x="534" y="1469"/>
                  </a:cubicBezTo>
                  <a:cubicBezTo>
                    <a:pt x="601" y="968"/>
                    <a:pt x="501" y="434"/>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flipH="1">
              <a:off x="2205812" y="1583002"/>
              <a:ext cx="50986" cy="150071"/>
            </a:xfrm>
            <a:custGeom>
              <a:avLst/>
              <a:gdLst/>
              <a:ahLst/>
              <a:cxnLst/>
              <a:rect l="l" t="t" r="r" b="b"/>
              <a:pathLst>
                <a:path w="2403" h="7073" extrusionOk="0">
                  <a:moveTo>
                    <a:pt x="1201" y="1"/>
                  </a:moveTo>
                  <a:lnTo>
                    <a:pt x="1201" y="1"/>
                  </a:lnTo>
                  <a:cubicBezTo>
                    <a:pt x="1168" y="1"/>
                    <a:pt x="1401" y="401"/>
                    <a:pt x="1601" y="1068"/>
                  </a:cubicBezTo>
                  <a:cubicBezTo>
                    <a:pt x="2169" y="2803"/>
                    <a:pt x="1835" y="4704"/>
                    <a:pt x="734" y="6205"/>
                  </a:cubicBezTo>
                  <a:cubicBezTo>
                    <a:pt x="334" y="6739"/>
                    <a:pt x="0" y="7039"/>
                    <a:pt x="34" y="7072"/>
                  </a:cubicBezTo>
                  <a:cubicBezTo>
                    <a:pt x="34" y="7072"/>
                    <a:pt x="134" y="7006"/>
                    <a:pt x="267" y="6872"/>
                  </a:cubicBezTo>
                  <a:cubicBezTo>
                    <a:pt x="501" y="6705"/>
                    <a:pt x="701" y="6505"/>
                    <a:pt x="868" y="6272"/>
                  </a:cubicBezTo>
                  <a:cubicBezTo>
                    <a:pt x="2068" y="4804"/>
                    <a:pt x="2402" y="2803"/>
                    <a:pt x="1768" y="1001"/>
                  </a:cubicBezTo>
                  <a:cubicBezTo>
                    <a:pt x="1668" y="734"/>
                    <a:pt x="1535" y="501"/>
                    <a:pt x="1401" y="234"/>
                  </a:cubicBezTo>
                  <a:cubicBezTo>
                    <a:pt x="1301" y="67"/>
                    <a:pt x="1201" y="1"/>
                    <a:pt x="1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flipH="1">
              <a:off x="2117354" y="1675726"/>
              <a:ext cx="92742" cy="82388"/>
            </a:xfrm>
            <a:custGeom>
              <a:avLst/>
              <a:gdLst/>
              <a:ahLst/>
              <a:cxnLst/>
              <a:rect l="l" t="t" r="r" b="b"/>
              <a:pathLst>
                <a:path w="4371" h="3883" extrusionOk="0">
                  <a:moveTo>
                    <a:pt x="4371" y="0"/>
                  </a:moveTo>
                  <a:lnTo>
                    <a:pt x="4371" y="0"/>
                  </a:lnTo>
                  <a:cubicBezTo>
                    <a:pt x="4304" y="0"/>
                    <a:pt x="4237" y="367"/>
                    <a:pt x="4004" y="834"/>
                  </a:cubicBezTo>
                  <a:cubicBezTo>
                    <a:pt x="3403" y="2169"/>
                    <a:pt x="2269" y="3169"/>
                    <a:pt x="868" y="3636"/>
                  </a:cubicBezTo>
                  <a:cubicBezTo>
                    <a:pt x="334" y="3803"/>
                    <a:pt x="1" y="3836"/>
                    <a:pt x="1" y="3870"/>
                  </a:cubicBezTo>
                  <a:cubicBezTo>
                    <a:pt x="76" y="3878"/>
                    <a:pt x="153" y="3882"/>
                    <a:pt x="231" y="3882"/>
                  </a:cubicBezTo>
                  <a:cubicBezTo>
                    <a:pt x="464" y="3882"/>
                    <a:pt x="701" y="3845"/>
                    <a:pt x="902" y="3770"/>
                  </a:cubicBezTo>
                  <a:cubicBezTo>
                    <a:pt x="2403" y="3369"/>
                    <a:pt x="3603" y="2335"/>
                    <a:pt x="4171" y="901"/>
                  </a:cubicBezTo>
                  <a:cubicBezTo>
                    <a:pt x="4271" y="634"/>
                    <a:pt x="4337" y="301"/>
                    <a:pt x="43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flipH="1">
              <a:off x="2033837" y="1781882"/>
              <a:ext cx="58751" cy="57351"/>
            </a:xfrm>
            <a:custGeom>
              <a:avLst/>
              <a:gdLst/>
              <a:ahLst/>
              <a:cxnLst/>
              <a:rect l="l" t="t" r="r" b="b"/>
              <a:pathLst>
                <a:path w="2769" h="2703" extrusionOk="0">
                  <a:moveTo>
                    <a:pt x="2769" y="1"/>
                  </a:moveTo>
                  <a:lnTo>
                    <a:pt x="2769" y="1"/>
                  </a:lnTo>
                  <a:cubicBezTo>
                    <a:pt x="2502" y="635"/>
                    <a:pt x="2135" y="1202"/>
                    <a:pt x="1701" y="1669"/>
                  </a:cubicBezTo>
                  <a:cubicBezTo>
                    <a:pt x="1201" y="2102"/>
                    <a:pt x="601" y="2469"/>
                    <a:pt x="0" y="2703"/>
                  </a:cubicBezTo>
                  <a:cubicBezTo>
                    <a:pt x="200" y="2703"/>
                    <a:pt x="400" y="2669"/>
                    <a:pt x="601" y="2603"/>
                  </a:cubicBezTo>
                  <a:cubicBezTo>
                    <a:pt x="1535" y="2269"/>
                    <a:pt x="2302" y="1535"/>
                    <a:pt x="2635" y="601"/>
                  </a:cubicBezTo>
                  <a:cubicBezTo>
                    <a:pt x="2735" y="435"/>
                    <a:pt x="2769" y="201"/>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flipH="1">
              <a:off x="2183901" y="2911528"/>
              <a:ext cx="711317" cy="1684479"/>
            </a:xfrm>
            <a:custGeom>
              <a:avLst/>
              <a:gdLst/>
              <a:ahLst/>
              <a:cxnLst/>
              <a:rect l="l" t="t" r="r" b="b"/>
              <a:pathLst>
                <a:path w="33525" h="79391" extrusionOk="0">
                  <a:moveTo>
                    <a:pt x="33391" y="0"/>
                  </a:moveTo>
                  <a:lnTo>
                    <a:pt x="13110" y="2001"/>
                  </a:lnTo>
                  <a:lnTo>
                    <a:pt x="2769" y="7939"/>
                  </a:lnTo>
                  <a:lnTo>
                    <a:pt x="0" y="79390"/>
                  </a:lnTo>
                  <a:lnTo>
                    <a:pt x="32490" y="79390"/>
                  </a:lnTo>
                  <a:lnTo>
                    <a:pt x="28054" y="44398"/>
                  </a:lnTo>
                  <a:lnTo>
                    <a:pt x="33524" y="2969"/>
                  </a:lnTo>
                  <a:lnTo>
                    <a:pt x="333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flipH="1">
              <a:off x="2183891" y="2836457"/>
              <a:ext cx="465724" cy="404193"/>
            </a:xfrm>
            <a:custGeom>
              <a:avLst/>
              <a:gdLst/>
              <a:ahLst/>
              <a:cxnLst/>
              <a:rect l="l" t="t" r="r" b="b"/>
              <a:pathLst>
                <a:path w="21950" h="19050" extrusionOk="0">
                  <a:moveTo>
                    <a:pt x="20815" y="0"/>
                  </a:moveTo>
                  <a:cubicBezTo>
                    <a:pt x="20793" y="0"/>
                    <a:pt x="20771" y="1"/>
                    <a:pt x="20748" y="2"/>
                  </a:cubicBezTo>
                  <a:lnTo>
                    <a:pt x="1835" y="1703"/>
                  </a:lnTo>
                  <a:cubicBezTo>
                    <a:pt x="767" y="1803"/>
                    <a:pt x="0" y="2737"/>
                    <a:pt x="134" y="3805"/>
                  </a:cubicBezTo>
                  <a:lnTo>
                    <a:pt x="767" y="9776"/>
                  </a:lnTo>
                  <a:lnTo>
                    <a:pt x="0" y="14813"/>
                  </a:lnTo>
                  <a:lnTo>
                    <a:pt x="3936" y="19049"/>
                  </a:lnTo>
                  <a:lnTo>
                    <a:pt x="10841" y="19049"/>
                  </a:lnTo>
                  <a:lnTo>
                    <a:pt x="16479" y="17248"/>
                  </a:lnTo>
                  <a:lnTo>
                    <a:pt x="21949" y="7941"/>
                  </a:lnTo>
                  <a:lnTo>
                    <a:pt x="21749" y="869"/>
                  </a:lnTo>
                  <a:cubicBezTo>
                    <a:pt x="21717" y="358"/>
                    <a:pt x="21318" y="0"/>
                    <a:pt x="20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flipH="1">
              <a:off x="2243342" y="2950888"/>
              <a:ext cx="399907" cy="47251"/>
            </a:xfrm>
            <a:custGeom>
              <a:avLst/>
              <a:gdLst/>
              <a:ahLst/>
              <a:cxnLst/>
              <a:rect l="l" t="t" r="r" b="b"/>
              <a:pathLst>
                <a:path w="18848" h="2227" extrusionOk="0">
                  <a:moveTo>
                    <a:pt x="16508" y="1"/>
                  </a:moveTo>
                  <a:cubicBezTo>
                    <a:pt x="16342" y="1"/>
                    <a:pt x="16177" y="5"/>
                    <a:pt x="16012" y="13"/>
                  </a:cubicBezTo>
                  <a:cubicBezTo>
                    <a:pt x="14978" y="46"/>
                    <a:pt x="13977" y="180"/>
                    <a:pt x="12976" y="413"/>
                  </a:cubicBezTo>
                  <a:cubicBezTo>
                    <a:pt x="11809" y="647"/>
                    <a:pt x="10575" y="980"/>
                    <a:pt x="9274" y="1281"/>
                  </a:cubicBezTo>
                  <a:cubicBezTo>
                    <a:pt x="8073" y="1581"/>
                    <a:pt x="6839" y="1814"/>
                    <a:pt x="5604" y="1948"/>
                  </a:cubicBezTo>
                  <a:cubicBezTo>
                    <a:pt x="5245" y="1984"/>
                    <a:pt x="4882" y="2002"/>
                    <a:pt x="4517" y="2002"/>
                  </a:cubicBezTo>
                  <a:cubicBezTo>
                    <a:pt x="3866" y="2002"/>
                    <a:pt x="3210" y="1943"/>
                    <a:pt x="2569" y="1814"/>
                  </a:cubicBezTo>
                  <a:cubicBezTo>
                    <a:pt x="1902" y="1648"/>
                    <a:pt x="1268" y="1414"/>
                    <a:pt x="667" y="1080"/>
                  </a:cubicBezTo>
                  <a:cubicBezTo>
                    <a:pt x="234" y="847"/>
                    <a:pt x="0" y="680"/>
                    <a:pt x="0" y="680"/>
                  </a:cubicBezTo>
                  <a:lnTo>
                    <a:pt x="0" y="680"/>
                  </a:lnTo>
                  <a:cubicBezTo>
                    <a:pt x="0" y="680"/>
                    <a:pt x="34" y="747"/>
                    <a:pt x="134" y="814"/>
                  </a:cubicBezTo>
                  <a:cubicBezTo>
                    <a:pt x="301" y="947"/>
                    <a:pt x="434" y="1047"/>
                    <a:pt x="601" y="1181"/>
                  </a:cubicBezTo>
                  <a:cubicBezTo>
                    <a:pt x="1201" y="1547"/>
                    <a:pt x="1835" y="1814"/>
                    <a:pt x="2535" y="1981"/>
                  </a:cubicBezTo>
                  <a:cubicBezTo>
                    <a:pt x="3236" y="2145"/>
                    <a:pt x="3953" y="2226"/>
                    <a:pt x="4675" y="2226"/>
                  </a:cubicBezTo>
                  <a:cubicBezTo>
                    <a:pt x="4984" y="2226"/>
                    <a:pt x="5294" y="2211"/>
                    <a:pt x="5604" y="2181"/>
                  </a:cubicBezTo>
                  <a:cubicBezTo>
                    <a:pt x="6872" y="2048"/>
                    <a:pt x="8106" y="1814"/>
                    <a:pt x="9340" y="1514"/>
                  </a:cubicBezTo>
                  <a:cubicBezTo>
                    <a:pt x="10641" y="1181"/>
                    <a:pt x="11875" y="847"/>
                    <a:pt x="13010" y="613"/>
                  </a:cubicBezTo>
                  <a:cubicBezTo>
                    <a:pt x="14010" y="413"/>
                    <a:pt x="15011" y="247"/>
                    <a:pt x="16045" y="180"/>
                  </a:cubicBezTo>
                  <a:cubicBezTo>
                    <a:pt x="16321" y="166"/>
                    <a:pt x="16604" y="158"/>
                    <a:pt x="16889" y="158"/>
                  </a:cubicBezTo>
                  <a:cubicBezTo>
                    <a:pt x="17293" y="158"/>
                    <a:pt x="17703" y="174"/>
                    <a:pt x="18113" y="213"/>
                  </a:cubicBezTo>
                  <a:cubicBezTo>
                    <a:pt x="18347" y="247"/>
                    <a:pt x="18614" y="280"/>
                    <a:pt x="18847" y="313"/>
                  </a:cubicBezTo>
                  <a:cubicBezTo>
                    <a:pt x="18780" y="280"/>
                    <a:pt x="18747" y="247"/>
                    <a:pt x="18680" y="247"/>
                  </a:cubicBezTo>
                  <a:cubicBezTo>
                    <a:pt x="18514" y="213"/>
                    <a:pt x="18347" y="180"/>
                    <a:pt x="18113" y="146"/>
                  </a:cubicBezTo>
                  <a:cubicBezTo>
                    <a:pt x="17578" y="45"/>
                    <a:pt x="17043" y="1"/>
                    <a:pt x="16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flipH="1">
              <a:off x="2546982" y="2869049"/>
              <a:ext cx="24782" cy="126711"/>
            </a:xfrm>
            <a:custGeom>
              <a:avLst/>
              <a:gdLst/>
              <a:ahLst/>
              <a:cxnLst/>
              <a:rect l="l" t="t" r="r" b="b"/>
              <a:pathLst>
                <a:path w="1168" h="5972" extrusionOk="0">
                  <a:moveTo>
                    <a:pt x="1168" y="1"/>
                  </a:moveTo>
                  <a:cubicBezTo>
                    <a:pt x="1168" y="1"/>
                    <a:pt x="1068" y="1"/>
                    <a:pt x="901" y="67"/>
                  </a:cubicBezTo>
                  <a:cubicBezTo>
                    <a:pt x="668" y="167"/>
                    <a:pt x="501" y="334"/>
                    <a:pt x="367" y="534"/>
                  </a:cubicBezTo>
                  <a:cubicBezTo>
                    <a:pt x="167" y="835"/>
                    <a:pt x="67" y="1168"/>
                    <a:pt x="34" y="1535"/>
                  </a:cubicBezTo>
                  <a:cubicBezTo>
                    <a:pt x="0" y="1935"/>
                    <a:pt x="0" y="2369"/>
                    <a:pt x="0" y="2803"/>
                  </a:cubicBezTo>
                  <a:cubicBezTo>
                    <a:pt x="34" y="3536"/>
                    <a:pt x="100" y="4304"/>
                    <a:pt x="267" y="5071"/>
                  </a:cubicBezTo>
                  <a:cubicBezTo>
                    <a:pt x="301" y="5371"/>
                    <a:pt x="367" y="5671"/>
                    <a:pt x="501" y="5972"/>
                  </a:cubicBezTo>
                  <a:cubicBezTo>
                    <a:pt x="601" y="5972"/>
                    <a:pt x="301" y="4537"/>
                    <a:pt x="234" y="2769"/>
                  </a:cubicBezTo>
                  <a:cubicBezTo>
                    <a:pt x="234" y="1902"/>
                    <a:pt x="201" y="1101"/>
                    <a:pt x="501" y="601"/>
                  </a:cubicBezTo>
                  <a:cubicBezTo>
                    <a:pt x="668" y="334"/>
                    <a:pt x="868" y="134"/>
                    <a:pt x="1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flipH="1">
              <a:off x="2436561" y="2857718"/>
              <a:ext cx="23382" cy="121046"/>
            </a:xfrm>
            <a:custGeom>
              <a:avLst/>
              <a:gdLst/>
              <a:ahLst/>
              <a:cxnLst/>
              <a:rect l="l" t="t" r="r" b="b"/>
              <a:pathLst>
                <a:path w="1102" h="5705" extrusionOk="0">
                  <a:moveTo>
                    <a:pt x="68" y="1"/>
                  </a:moveTo>
                  <a:cubicBezTo>
                    <a:pt x="1" y="34"/>
                    <a:pt x="501" y="1235"/>
                    <a:pt x="735" y="2803"/>
                  </a:cubicBezTo>
                  <a:cubicBezTo>
                    <a:pt x="968" y="4404"/>
                    <a:pt x="801" y="5705"/>
                    <a:pt x="901" y="5705"/>
                  </a:cubicBezTo>
                  <a:cubicBezTo>
                    <a:pt x="968" y="5438"/>
                    <a:pt x="1035" y="5138"/>
                    <a:pt x="1035" y="4871"/>
                  </a:cubicBezTo>
                  <a:cubicBezTo>
                    <a:pt x="1102" y="4171"/>
                    <a:pt x="1068" y="3470"/>
                    <a:pt x="968" y="2770"/>
                  </a:cubicBezTo>
                  <a:cubicBezTo>
                    <a:pt x="868" y="2102"/>
                    <a:pt x="701" y="1402"/>
                    <a:pt x="468" y="768"/>
                  </a:cubicBezTo>
                  <a:cubicBezTo>
                    <a:pt x="368" y="501"/>
                    <a:pt x="234" y="234"/>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flipH="1">
              <a:off x="2295713" y="2847109"/>
              <a:ext cx="23382" cy="108315"/>
            </a:xfrm>
            <a:custGeom>
              <a:avLst/>
              <a:gdLst/>
              <a:ahLst/>
              <a:cxnLst/>
              <a:rect l="l" t="t" r="r" b="b"/>
              <a:pathLst>
                <a:path w="1102" h="5105" extrusionOk="0">
                  <a:moveTo>
                    <a:pt x="334" y="1"/>
                  </a:moveTo>
                  <a:lnTo>
                    <a:pt x="334" y="1"/>
                  </a:lnTo>
                  <a:cubicBezTo>
                    <a:pt x="268" y="34"/>
                    <a:pt x="835" y="1135"/>
                    <a:pt x="701" y="2602"/>
                  </a:cubicBezTo>
                  <a:cubicBezTo>
                    <a:pt x="635" y="3470"/>
                    <a:pt x="368" y="4304"/>
                    <a:pt x="1" y="5104"/>
                  </a:cubicBezTo>
                  <a:cubicBezTo>
                    <a:pt x="201" y="4904"/>
                    <a:pt x="368" y="4671"/>
                    <a:pt x="468" y="4437"/>
                  </a:cubicBezTo>
                  <a:cubicBezTo>
                    <a:pt x="1035" y="3270"/>
                    <a:pt x="1102" y="1935"/>
                    <a:pt x="701" y="701"/>
                  </a:cubicBezTo>
                  <a:cubicBezTo>
                    <a:pt x="635" y="434"/>
                    <a:pt x="501" y="20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flipH="1">
              <a:off x="2808880" y="3079981"/>
              <a:ext cx="484120" cy="1507991"/>
            </a:xfrm>
            <a:custGeom>
              <a:avLst/>
              <a:gdLst/>
              <a:ahLst/>
              <a:cxnLst/>
              <a:rect l="l" t="t" r="r" b="b"/>
              <a:pathLst>
                <a:path w="22817" h="71073" extrusionOk="0">
                  <a:moveTo>
                    <a:pt x="21549" y="0"/>
                  </a:moveTo>
                  <a:cubicBezTo>
                    <a:pt x="17480" y="2502"/>
                    <a:pt x="14644" y="6538"/>
                    <a:pt x="13610" y="11175"/>
                  </a:cubicBezTo>
                  <a:cubicBezTo>
                    <a:pt x="12276" y="17312"/>
                    <a:pt x="7673" y="51070"/>
                    <a:pt x="7673" y="51070"/>
                  </a:cubicBezTo>
                  <a:lnTo>
                    <a:pt x="5071" y="55740"/>
                  </a:lnTo>
                  <a:lnTo>
                    <a:pt x="0" y="57208"/>
                  </a:lnTo>
                  <a:lnTo>
                    <a:pt x="501" y="68616"/>
                  </a:lnTo>
                  <a:lnTo>
                    <a:pt x="6505" y="70717"/>
                  </a:lnTo>
                  <a:cubicBezTo>
                    <a:pt x="7188" y="70955"/>
                    <a:pt x="7908" y="71073"/>
                    <a:pt x="8630" y="71073"/>
                  </a:cubicBezTo>
                  <a:cubicBezTo>
                    <a:pt x="9425" y="71073"/>
                    <a:pt x="10223" y="70930"/>
                    <a:pt x="10975" y="70651"/>
                  </a:cubicBezTo>
                  <a:lnTo>
                    <a:pt x="17213" y="68249"/>
                  </a:lnTo>
                  <a:lnTo>
                    <a:pt x="22817" y="61211"/>
                  </a:lnTo>
                  <a:lnTo>
                    <a:pt x="21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flipH="1">
              <a:off x="1401104" y="3053076"/>
              <a:ext cx="1041843" cy="1504045"/>
            </a:xfrm>
            <a:custGeom>
              <a:avLst/>
              <a:gdLst/>
              <a:ahLst/>
              <a:cxnLst/>
              <a:rect l="l" t="t" r="r" b="b"/>
              <a:pathLst>
                <a:path w="49103" h="70887" extrusionOk="0">
                  <a:moveTo>
                    <a:pt x="28120" y="0"/>
                  </a:moveTo>
                  <a:lnTo>
                    <a:pt x="24251" y="30255"/>
                  </a:lnTo>
                  <a:lnTo>
                    <a:pt x="28154" y="52104"/>
                  </a:lnTo>
                  <a:lnTo>
                    <a:pt x="7105" y="55207"/>
                  </a:lnTo>
                  <a:cubicBezTo>
                    <a:pt x="2936" y="55807"/>
                    <a:pt x="0" y="59643"/>
                    <a:pt x="534" y="63846"/>
                  </a:cubicBezTo>
                  <a:cubicBezTo>
                    <a:pt x="1001" y="67649"/>
                    <a:pt x="4203" y="70518"/>
                    <a:pt x="8039" y="70618"/>
                  </a:cubicBezTo>
                  <a:cubicBezTo>
                    <a:pt x="13915" y="70731"/>
                    <a:pt x="22575" y="70886"/>
                    <a:pt x="29507" y="70886"/>
                  </a:cubicBezTo>
                  <a:cubicBezTo>
                    <a:pt x="34856" y="70886"/>
                    <a:pt x="39176" y="70794"/>
                    <a:pt x="40396" y="70518"/>
                  </a:cubicBezTo>
                  <a:cubicBezTo>
                    <a:pt x="45333" y="69450"/>
                    <a:pt x="49102" y="63546"/>
                    <a:pt x="48969" y="54906"/>
                  </a:cubicBezTo>
                  <a:cubicBezTo>
                    <a:pt x="48869" y="48135"/>
                    <a:pt x="42764" y="27187"/>
                    <a:pt x="39162" y="11409"/>
                  </a:cubicBezTo>
                  <a:cubicBezTo>
                    <a:pt x="38061" y="6538"/>
                    <a:pt x="34625" y="2502"/>
                    <a:pt x="29955" y="701"/>
                  </a:cubicBezTo>
                  <a:lnTo>
                    <a:pt x="28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flipH="1">
              <a:off x="1842041" y="2924259"/>
              <a:ext cx="469267" cy="1671748"/>
            </a:xfrm>
            <a:custGeom>
              <a:avLst/>
              <a:gdLst/>
              <a:ahLst/>
              <a:cxnLst/>
              <a:rect l="l" t="t" r="r" b="b"/>
              <a:pathLst>
                <a:path w="22117" h="78791" extrusionOk="0">
                  <a:moveTo>
                    <a:pt x="5471" y="0"/>
                  </a:moveTo>
                  <a:lnTo>
                    <a:pt x="5205" y="5137"/>
                  </a:lnTo>
                  <a:lnTo>
                    <a:pt x="2669" y="25786"/>
                  </a:lnTo>
                  <a:cubicBezTo>
                    <a:pt x="701" y="36093"/>
                    <a:pt x="1" y="46600"/>
                    <a:pt x="635" y="57075"/>
                  </a:cubicBezTo>
                  <a:lnTo>
                    <a:pt x="601" y="78790"/>
                  </a:lnTo>
                  <a:lnTo>
                    <a:pt x="17347" y="78723"/>
                  </a:lnTo>
                  <a:lnTo>
                    <a:pt x="22117" y="30055"/>
                  </a:lnTo>
                  <a:lnTo>
                    <a:pt x="21916" y="6071"/>
                  </a:lnTo>
                  <a:lnTo>
                    <a:pt x="13911" y="3470"/>
                  </a:lnTo>
                  <a:lnTo>
                    <a:pt x="5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flipH="1">
              <a:off x="1765578" y="3140135"/>
              <a:ext cx="193949" cy="281005"/>
            </a:xfrm>
            <a:custGeom>
              <a:avLst/>
              <a:gdLst/>
              <a:ahLst/>
              <a:cxnLst/>
              <a:rect l="l" t="t" r="r" b="b"/>
              <a:pathLst>
                <a:path w="9141" h="13244" extrusionOk="0">
                  <a:moveTo>
                    <a:pt x="9140" y="0"/>
                  </a:moveTo>
                  <a:lnTo>
                    <a:pt x="9140" y="0"/>
                  </a:lnTo>
                  <a:cubicBezTo>
                    <a:pt x="8907" y="34"/>
                    <a:pt x="8673" y="100"/>
                    <a:pt x="8473" y="167"/>
                  </a:cubicBezTo>
                  <a:cubicBezTo>
                    <a:pt x="7839" y="334"/>
                    <a:pt x="7272" y="567"/>
                    <a:pt x="6705" y="834"/>
                  </a:cubicBezTo>
                  <a:cubicBezTo>
                    <a:pt x="4804" y="1768"/>
                    <a:pt x="3169" y="3103"/>
                    <a:pt x="1935" y="4804"/>
                  </a:cubicBezTo>
                  <a:cubicBezTo>
                    <a:pt x="1601" y="5271"/>
                    <a:pt x="1268" y="5771"/>
                    <a:pt x="1001" y="6338"/>
                  </a:cubicBezTo>
                  <a:cubicBezTo>
                    <a:pt x="801" y="6839"/>
                    <a:pt x="601" y="7339"/>
                    <a:pt x="467" y="7906"/>
                  </a:cubicBezTo>
                  <a:cubicBezTo>
                    <a:pt x="234" y="8807"/>
                    <a:pt x="100" y="9741"/>
                    <a:pt x="34" y="10675"/>
                  </a:cubicBezTo>
                  <a:cubicBezTo>
                    <a:pt x="0" y="11275"/>
                    <a:pt x="0" y="11909"/>
                    <a:pt x="34" y="12543"/>
                  </a:cubicBezTo>
                  <a:cubicBezTo>
                    <a:pt x="34" y="12776"/>
                    <a:pt x="67" y="13010"/>
                    <a:pt x="134" y="13243"/>
                  </a:cubicBezTo>
                  <a:cubicBezTo>
                    <a:pt x="134" y="13010"/>
                    <a:pt x="134" y="12776"/>
                    <a:pt x="134" y="12543"/>
                  </a:cubicBezTo>
                  <a:cubicBezTo>
                    <a:pt x="134" y="12109"/>
                    <a:pt x="134" y="11475"/>
                    <a:pt x="200" y="10675"/>
                  </a:cubicBezTo>
                  <a:cubicBezTo>
                    <a:pt x="267" y="9741"/>
                    <a:pt x="434" y="8840"/>
                    <a:pt x="667" y="7939"/>
                  </a:cubicBezTo>
                  <a:cubicBezTo>
                    <a:pt x="801" y="7439"/>
                    <a:pt x="1001" y="6905"/>
                    <a:pt x="1201" y="6438"/>
                  </a:cubicBezTo>
                  <a:cubicBezTo>
                    <a:pt x="1468" y="5905"/>
                    <a:pt x="1768" y="5404"/>
                    <a:pt x="2135" y="4937"/>
                  </a:cubicBezTo>
                  <a:cubicBezTo>
                    <a:pt x="3336" y="3269"/>
                    <a:pt x="4937" y="1935"/>
                    <a:pt x="6772" y="1001"/>
                  </a:cubicBezTo>
                  <a:cubicBezTo>
                    <a:pt x="7306" y="701"/>
                    <a:pt x="7906" y="467"/>
                    <a:pt x="8473" y="234"/>
                  </a:cubicBezTo>
                  <a:cubicBezTo>
                    <a:pt x="8707" y="201"/>
                    <a:pt x="8907" y="100"/>
                    <a:pt x="9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flipH="1">
              <a:off x="1745076" y="4154395"/>
              <a:ext cx="557723" cy="101929"/>
            </a:xfrm>
            <a:custGeom>
              <a:avLst/>
              <a:gdLst/>
              <a:ahLst/>
              <a:cxnLst/>
              <a:rect l="l" t="t" r="r" b="b"/>
              <a:pathLst>
                <a:path w="26286" h="4804" extrusionOk="0">
                  <a:moveTo>
                    <a:pt x="21682" y="0"/>
                  </a:moveTo>
                  <a:lnTo>
                    <a:pt x="14344" y="1134"/>
                  </a:lnTo>
                  <a:lnTo>
                    <a:pt x="4203" y="2702"/>
                  </a:lnTo>
                  <a:lnTo>
                    <a:pt x="1134" y="3203"/>
                  </a:lnTo>
                  <a:lnTo>
                    <a:pt x="300" y="3336"/>
                  </a:lnTo>
                  <a:cubicBezTo>
                    <a:pt x="200" y="3336"/>
                    <a:pt x="100" y="3369"/>
                    <a:pt x="0" y="3403"/>
                  </a:cubicBezTo>
                  <a:cubicBezTo>
                    <a:pt x="100" y="3403"/>
                    <a:pt x="200" y="3403"/>
                    <a:pt x="300" y="3369"/>
                  </a:cubicBezTo>
                  <a:lnTo>
                    <a:pt x="1134" y="3269"/>
                  </a:lnTo>
                  <a:lnTo>
                    <a:pt x="4203" y="2836"/>
                  </a:lnTo>
                  <a:lnTo>
                    <a:pt x="14344" y="1335"/>
                  </a:lnTo>
                  <a:lnTo>
                    <a:pt x="21699" y="203"/>
                  </a:lnTo>
                  <a:lnTo>
                    <a:pt x="21699" y="203"/>
                  </a:lnTo>
                  <a:cubicBezTo>
                    <a:pt x="22627" y="339"/>
                    <a:pt x="23521" y="738"/>
                    <a:pt x="24251" y="1335"/>
                  </a:cubicBezTo>
                  <a:cubicBezTo>
                    <a:pt x="24818" y="1802"/>
                    <a:pt x="25285" y="2369"/>
                    <a:pt x="25652" y="3002"/>
                  </a:cubicBezTo>
                  <a:cubicBezTo>
                    <a:pt x="25952" y="3570"/>
                    <a:pt x="26152" y="4170"/>
                    <a:pt x="26286" y="4804"/>
                  </a:cubicBezTo>
                  <a:cubicBezTo>
                    <a:pt x="26286" y="4770"/>
                    <a:pt x="26286" y="4737"/>
                    <a:pt x="26286" y="4670"/>
                  </a:cubicBezTo>
                  <a:cubicBezTo>
                    <a:pt x="26286" y="4604"/>
                    <a:pt x="26286" y="4470"/>
                    <a:pt x="26219" y="4303"/>
                  </a:cubicBezTo>
                  <a:cubicBezTo>
                    <a:pt x="26119" y="3836"/>
                    <a:pt x="25985" y="3369"/>
                    <a:pt x="25752" y="2936"/>
                  </a:cubicBezTo>
                  <a:cubicBezTo>
                    <a:pt x="25418" y="2269"/>
                    <a:pt x="24951" y="1702"/>
                    <a:pt x="24351" y="1201"/>
                  </a:cubicBezTo>
                  <a:cubicBezTo>
                    <a:pt x="23617" y="567"/>
                    <a:pt x="22683" y="167"/>
                    <a:pt x="21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flipH="1">
              <a:off x="3067904" y="4288516"/>
              <a:ext cx="222975" cy="274066"/>
            </a:xfrm>
            <a:custGeom>
              <a:avLst/>
              <a:gdLst/>
              <a:ahLst/>
              <a:cxnLst/>
              <a:rect l="l" t="t" r="r" b="b"/>
              <a:pathLst>
                <a:path w="10509" h="12917" extrusionOk="0">
                  <a:moveTo>
                    <a:pt x="2840" y="0"/>
                  </a:moveTo>
                  <a:cubicBezTo>
                    <a:pt x="1885" y="0"/>
                    <a:pt x="935" y="84"/>
                    <a:pt x="1" y="251"/>
                  </a:cubicBezTo>
                  <a:lnTo>
                    <a:pt x="434" y="11659"/>
                  </a:lnTo>
                  <a:lnTo>
                    <a:pt x="3970" y="12826"/>
                  </a:lnTo>
                  <a:cubicBezTo>
                    <a:pt x="4342" y="12886"/>
                    <a:pt x="4695" y="12917"/>
                    <a:pt x="5034" y="12917"/>
                  </a:cubicBezTo>
                  <a:cubicBezTo>
                    <a:pt x="6396" y="12917"/>
                    <a:pt x="7518" y="12421"/>
                    <a:pt x="8640" y="11325"/>
                  </a:cubicBezTo>
                  <a:cubicBezTo>
                    <a:pt x="9607" y="10358"/>
                    <a:pt x="9908" y="8990"/>
                    <a:pt x="10174" y="7689"/>
                  </a:cubicBezTo>
                  <a:cubicBezTo>
                    <a:pt x="10508" y="6155"/>
                    <a:pt x="10275" y="4554"/>
                    <a:pt x="9541" y="3186"/>
                  </a:cubicBezTo>
                  <a:cubicBezTo>
                    <a:pt x="8740" y="1685"/>
                    <a:pt x="7339" y="618"/>
                    <a:pt x="5705" y="251"/>
                  </a:cubicBezTo>
                  <a:cubicBezTo>
                    <a:pt x="4754" y="84"/>
                    <a:pt x="3795" y="0"/>
                    <a:pt x="2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flipH="1">
              <a:off x="3066503" y="4288877"/>
              <a:ext cx="216588" cy="274979"/>
            </a:xfrm>
            <a:custGeom>
              <a:avLst/>
              <a:gdLst/>
              <a:ahLst/>
              <a:cxnLst/>
              <a:rect l="l" t="t" r="r" b="b"/>
              <a:pathLst>
                <a:path w="10208" h="12960" extrusionOk="0">
                  <a:moveTo>
                    <a:pt x="3670" y="0"/>
                  </a:moveTo>
                  <a:cubicBezTo>
                    <a:pt x="2769" y="0"/>
                    <a:pt x="1868" y="34"/>
                    <a:pt x="968" y="167"/>
                  </a:cubicBezTo>
                  <a:lnTo>
                    <a:pt x="267" y="267"/>
                  </a:lnTo>
                  <a:cubicBezTo>
                    <a:pt x="167" y="267"/>
                    <a:pt x="101" y="300"/>
                    <a:pt x="0" y="334"/>
                  </a:cubicBezTo>
                  <a:lnTo>
                    <a:pt x="267" y="334"/>
                  </a:lnTo>
                  <a:lnTo>
                    <a:pt x="1001" y="267"/>
                  </a:lnTo>
                  <a:cubicBezTo>
                    <a:pt x="1652" y="192"/>
                    <a:pt x="2321" y="154"/>
                    <a:pt x="2995" y="154"/>
                  </a:cubicBezTo>
                  <a:cubicBezTo>
                    <a:pt x="3219" y="154"/>
                    <a:pt x="3445" y="159"/>
                    <a:pt x="3670" y="167"/>
                  </a:cubicBezTo>
                  <a:cubicBezTo>
                    <a:pt x="4304" y="200"/>
                    <a:pt x="4904" y="267"/>
                    <a:pt x="5504" y="400"/>
                  </a:cubicBezTo>
                  <a:cubicBezTo>
                    <a:pt x="6172" y="567"/>
                    <a:pt x="6805" y="867"/>
                    <a:pt x="7372" y="1268"/>
                  </a:cubicBezTo>
                  <a:cubicBezTo>
                    <a:pt x="8607" y="2102"/>
                    <a:pt x="9474" y="3636"/>
                    <a:pt x="9841" y="5304"/>
                  </a:cubicBezTo>
                  <a:cubicBezTo>
                    <a:pt x="9974" y="6105"/>
                    <a:pt x="9941" y="6938"/>
                    <a:pt x="9774" y="7772"/>
                  </a:cubicBezTo>
                  <a:cubicBezTo>
                    <a:pt x="9641" y="8540"/>
                    <a:pt x="9407" y="9273"/>
                    <a:pt x="9074" y="9974"/>
                  </a:cubicBezTo>
                  <a:cubicBezTo>
                    <a:pt x="8773" y="10608"/>
                    <a:pt x="8340" y="11175"/>
                    <a:pt x="7806" y="11642"/>
                  </a:cubicBezTo>
                  <a:cubicBezTo>
                    <a:pt x="7372" y="12042"/>
                    <a:pt x="6839" y="12342"/>
                    <a:pt x="6272" y="12542"/>
                  </a:cubicBezTo>
                  <a:cubicBezTo>
                    <a:pt x="5686" y="12745"/>
                    <a:pt x="5085" y="12841"/>
                    <a:pt x="4489" y="12841"/>
                  </a:cubicBezTo>
                  <a:cubicBezTo>
                    <a:pt x="4203" y="12841"/>
                    <a:pt x="3918" y="12819"/>
                    <a:pt x="3636" y="12776"/>
                  </a:cubicBezTo>
                  <a:cubicBezTo>
                    <a:pt x="3070" y="12687"/>
                    <a:pt x="2744" y="12571"/>
                    <a:pt x="2680" y="12571"/>
                  </a:cubicBezTo>
                  <a:cubicBezTo>
                    <a:pt x="2673" y="12571"/>
                    <a:pt x="2669" y="12572"/>
                    <a:pt x="2669" y="12576"/>
                  </a:cubicBezTo>
                  <a:cubicBezTo>
                    <a:pt x="2736" y="12609"/>
                    <a:pt x="2836" y="12643"/>
                    <a:pt x="2903" y="12676"/>
                  </a:cubicBezTo>
                  <a:cubicBezTo>
                    <a:pt x="3136" y="12743"/>
                    <a:pt x="3370" y="12809"/>
                    <a:pt x="3636" y="12843"/>
                  </a:cubicBezTo>
                  <a:cubicBezTo>
                    <a:pt x="3992" y="12922"/>
                    <a:pt x="4347" y="12959"/>
                    <a:pt x="4702" y="12959"/>
                  </a:cubicBezTo>
                  <a:cubicBezTo>
                    <a:pt x="5248" y="12959"/>
                    <a:pt x="5793" y="12871"/>
                    <a:pt x="6338" y="12709"/>
                  </a:cubicBezTo>
                  <a:cubicBezTo>
                    <a:pt x="6939" y="12509"/>
                    <a:pt x="7472" y="12209"/>
                    <a:pt x="7973" y="11775"/>
                  </a:cubicBezTo>
                  <a:cubicBezTo>
                    <a:pt x="8507" y="11275"/>
                    <a:pt x="8940" y="10708"/>
                    <a:pt x="9274" y="10074"/>
                  </a:cubicBezTo>
                  <a:cubicBezTo>
                    <a:pt x="9607" y="9340"/>
                    <a:pt x="9874" y="8573"/>
                    <a:pt x="10008" y="7806"/>
                  </a:cubicBezTo>
                  <a:cubicBezTo>
                    <a:pt x="10174" y="6938"/>
                    <a:pt x="10208" y="6071"/>
                    <a:pt x="10074" y="5237"/>
                  </a:cubicBezTo>
                  <a:cubicBezTo>
                    <a:pt x="9874" y="4403"/>
                    <a:pt x="9574" y="3603"/>
                    <a:pt x="9107" y="2869"/>
                  </a:cubicBezTo>
                  <a:cubicBezTo>
                    <a:pt x="8340" y="1501"/>
                    <a:pt x="7039" y="567"/>
                    <a:pt x="5538" y="200"/>
                  </a:cubicBezTo>
                  <a:cubicBezTo>
                    <a:pt x="4937" y="67"/>
                    <a:pt x="4304" y="0"/>
                    <a:pt x="3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flipH="1">
              <a:off x="2161242" y="4229423"/>
              <a:ext cx="276040" cy="321848"/>
            </a:xfrm>
            <a:custGeom>
              <a:avLst/>
              <a:gdLst/>
              <a:ahLst/>
              <a:cxnLst/>
              <a:rect l="l" t="t" r="r" b="b"/>
              <a:pathLst>
                <a:path w="13010" h="15169" extrusionOk="0">
                  <a:moveTo>
                    <a:pt x="5838" y="0"/>
                  </a:moveTo>
                  <a:cubicBezTo>
                    <a:pt x="4670" y="367"/>
                    <a:pt x="2502" y="1501"/>
                    <a:pt x="1835" y="2535"/>
                  </a:cubicBezTo>
                  <a:cubicBezTo>
                    <a:pt x="401" y="4837"/>
                    <a:pt x="0" y="7606"/>
                    <a:pt x="734" y="10207"/>
                  </a:cubicBezTo>
                  <a:cubicBezTo>
                    <a:pt x="1468" y="12643"/>
                    <a:pt x="3603" y="14677"/>
                    <a:pt x="6105" y="15078"/>
                  </a:cubicBezTo>
                  <a:cubicBezTo>
                    <a:pt x="6399" y="15139"/>
                    <a:pt x="6694" y="15169"/>
                    <a:pt x="6986" y="15169"/>
                  </a:cubicBezTo>
                  <a:cubicBezTo>
                    <a:pt x="7652" y="15169"/>
                    <a:pt x="8304" y="15012"/>
                    <a:pt x="8907" y="14711"/>
                  </a:cubicBezTo>
                  <a:cubicBezTo>
                    <a:pt x="9707" y="14144"/>
                    <a:pt x="10441" y="13410"/>
                    <a:pt x="10941" y="12542"/>
                  </a:cubicBezTo>
                  <a:cubicBezTo>
                    <a:pt x="13010" y="9374"/>
                    <a:pt x="12809" y="5204"/>
                    <a:pt x="10408" y="2268"/>
                  </a:cubicBezTo>
                  <a:cubicBezTo>
                    <a:pt x="9274" y="968"/>
                    <a:pt x="7506" y="467"/>
                    <a:pt x="58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flipH="1">
              <a:off x="1665087" y="4155265"/>
              <a:ext cx="179776" cy="197323"/>
            </a:xfrm>
            <a:custGeom>
              <a:avLst/>
              <a:gdLst/>
              <a:ahLst/>
              <a:cxnLst/>
              <a:rect l="l" t="t" r="r" b="b"/>
              <a:pathLst>
                <a:path w="8473" h="9300" extrusionOk="0">
                  <a:moveTo>
                    <a:pt x="267" y="1"/>
                  </a:moveTo>
                  <a:cubicBezTo>
                    <a:pt x="175" y="1"/>
                    <a:pt x="84" y="9"/>
                    <a:pt x="0" y="26"/>
                  </a:cubicBezTo>
                  <a:cubicBezTo>
                    <a:pt x="667" y="93"/>
                    <a:pt x="1301" y="226"/>
                    <a:pt x="1935" y="426"/>
                  </a:cubicBezTo>
                  <a:cubicBezTo>
                    <a:pt x="3403" y="993"/>
                    <a:pt x="4704" y="1961"/>
                    <a:pt x="5671" y="3228"/>
                  </a:cubicBezTo>
                  <a:cubicBezTo>
                    <a:pt x="6605" y="4496"/>
                    <a:pt x="7339" y="5930"/>
                    <a:pt x="7839" y="7431"/>
                  </a:cubicBezTo>
                  <a:cubicBezTo>
                    <a:pt x="8039" y="7998"/>
                    <a:pt x="8173" y="8465"/>
                    <a:pt x="8306" y="8799"/>
                  </a:cubicBezTo>
                  <a:cubicBezTo>
                    <a:pt x="8339" y="8966"/>
                    <a:pt x="8406" y="9133"/>
                    <a:pt x="8473" y="9299"/>
                  </a:cubicBezTo>
                  <a:cubicBezTo>
                    <a:pt x="8473" y="9133"/>
                    <a:pt x="8440" y="8966"/>
                    <a:pt x="8406" y="8799"/>
                  </a:cubicBezTo>
                  <a:cubicBezTo>
                    <a:pt x="8306" y="8465"/>
                    <a:pt x="8173" y="7965"/>
                    <a:pt x="7973" y="7398"/>
                  </a:cubicBezTo>
                  <a:cubicBezTo>
                    <a:pt x="7506" y="5830"/>
                    <a:pt x="6805" y="4396"/>
                    <a:pt x="5838" y="3095"/>
                  </a:cubicBezTo>
                  <a:cubicBezTo>
                    <a:pt x="4837" y="1794"/>
                    <a:pt x="3503" y="827"/>
                    <a:pt x="1968" y="293"/>
                  </a:cubicBezTo>
                  <a:cubicBezTo>
                    <a:pt x="1501" y="159"/>
                    <a:pt x="1034" y="59"/>
                    <a:pt x="534" y="26"/>
                  </a:cubicBezTo>
                  <a:cubicBezTo>
                    <a:pt x="451" y="9"/>
                    <a:pt x="35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flipH="1">
              <a:off x="1849461" y="3437404"/>
              <a:ext cx="125311" cy="716982"/>
            </a:xfrm>
            <a:custGeom>
              <a:avLst/>
              <a:gdLst/>
              <a:ahLst/>
              <a:cxnLst/>
              <a:rect l="l" t="t" r="r" b="b"/>
              <a:pathLst>
                <a:path w="5906" h="33792" extrusionOk="0">
                  <a:moveTo>
                    <a:pt x="1" y="0"/>
                  </a:moveTo>
                  <a:cubicBezTo>
                    <a:pt x="1" y="100"/>
                    <a:pt x="34" y="234"/>
                    <a:pt x="68" y="334"/>
                  </a:cubicBezTo>
                  <a:cubicBezTo>
                    <a:pt x="101" y="601"/>
                    <a:pt x="168" y="901"/>
                    <a:pt x="234" y="1335"/>
                  </a:cubicBezTo>
                  <a:cubicBezTo>
                    <a:pt x="435" y="2202"/>
                    <a:pt x="668" y="3403"/>
                    <a:pt x="968" y="4937"/>
                  </a:cubicBezTo>
                  <a:cubicBezTo>
                    <a:pt x="1569" y="7973"/>
                    <a:pt x="2369" y="12176"/>
                    <a:pt x="3170" y="16846"/>
                  </a:cubicBezTo>
                  <a:cubicBezTo>
                    <a:pt x="4004" y="21516"/>
                    <a:pt x="4671" y="25752"/>
                    <a:pt x="5105" y="28821"/>
                  </a:cubicBezTo>
                  <a:cubicBezTo>
                    <a:pt x="5338" y="30322"/>
                    <a:pt x="5538" y="31556"/>
                    <a:pt x="5672" y="32457"/>
                  </a:cubicBezTo>
                  <a:cubicBezTo>
                    <a:pt x="5738" y="32857"/>
                    <a:pt x="5772" y="33191"/>
                    <a:pt x="5805" y="33424"/>
                  </a:cubicBezTo>
                  <a:cubicBezTo>
                    <a:pt x="5838" y="33558"/>
                    <a:pt x="5838" y="33658"/>
                    <a:pt x="5905" y="33791"/>
                  </a:cubicBezTo>
                  <a:cubicBezTo>
                    <a:pt x="5905" y="33791"/>
                    <a:pt x="5905" y="33691"/>
                    <a:pt x="5872" y="33424"/>
                  </a:cubicBezTo>
                  <a:cubicBezTo>
                    <a:pt x="5838" y="33191"/>
                    <a:pt x="5805" y="32857"/>
                    <a:pt x="5738" y="32424"/>
                  </a:cubicBezTo>
                  <a:cubicBezTo>
                    <a:pt x="5638" y="31590"/>
                    <a:pt x="5471" y="30322"/>
                    <a:pt x="5271" y="28788"/>
                  </a:cubicBezTo>
                  <a:cubicBezTo>
                    <a:pt x="4838" y="25719"/>
                    <a:pt x="4204" y="21482"/>
                    <a:pt x="3403" y="16812"/>
                  </a:cubicBezTo>
                  <a:cubicBezTo>
                    <a:pt x="2569" y="12142"/>
                    <a:pt x="1769" y="7939"/>
                    <a:pt x="1102" y="4904"/>
                  </a:cubicBezTo>
                  <a:cubicBezTo>
                    <a:pt x="801" y="3403"/>
                    <a:pt x="535" y="2135"/>
                    <a:pt x="334" y="1301"/>
                  </a:cubicBezTo>
                  <a:cubicBezTo>
                    <a:pt x="234" y="901"/>
                    <a:pt x="168" y="568"/>
                    <a:pt x="101" y="334"/>
                  </a:cubicBezTo>
                  <a:cubicBezTo>
                    <a:pt x="68" y="201"/>
                    <a:pt x="34" y="10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flipH="1">
              <a:off x="1820786" y="3079259"/>
              <a:ext cx="130954" cy="153636"/>
            </a:xfrm>
            <a:custGeom>
              <a:avLst/>
              <a:gdLst/>
              <a:ahLst/>
              <a:cxnLst/>
              <a:rect l="l" t="t" r="r" b="b"/>
              <a:pathLst>
                <a:path w="6172" h="7241" extrusionOk="0">
                  <a:moveTo>
                    <a:pt x="6171" y="1"/>
                  </a:moveTo>
                  <a:cubicBezTo>
                    <a:pt x="6038" y="34"/>
                    <a:pt x="5904" y="67"/>
                    <a:pt x="5804" y="167"/>
                  </a:cubicBezTo>
                  <a:cubicBezTo>
                    <a:pt x="5504" y="301"/>
                    <a:pt x="5204" y="501"/>
                    <a:pt x="4904" y="668"/>
                  </a:cubicBezTo>
                  <a:cubicBezTo>
                    <a:pt x="3936" y="1335"/>
                    <a:pt x="3069" y="2102"/>
                    <a:pt x="2302" y="2969"/>
                  </a:cubicBezTo>
                  <a:cubicBezTo>
                    <a:pt x="1568" y="3870"/>
                    <a:pt x="934" y="4837"/>
                    <a:pt x="467" y="5905"/>
                  </a:cubicBezTo>
                  <a:cubicBezTo>
                    <a:pt x="334" y="6205"/>
                    <a:pt x="200" y="6539"/>
                    <a:pt x="100" y="6872"/>
                  </a:cubicBezTo>
                  <a:cubicBezTo>
                    <a:pt x="34" y="7006"/>
                    <a:pt x="0" y="7106"/>
                    <a:pt x="0" y="7239"/>
                  </a:cubicBezTo>
                  <a:cubicBezTo>
                    <a:pt x="1" y="7240"/>
                    <a:pt x="2" y="7241"/>
                    <a:pt x="4" y="7241"/>
                  </a:cubicBezTo>
                  <a:cubicBezTo>
                    <a:pt x="44" y="7241"/>
                    <a:pt x="212" y="6716"/>
                    <a:pt x="601" y="5972"/>
                  </a:cubicBezTo>
                  <a:cubicBezTo>
                    <a:pt x="1101" y="4938"/>
                    <a:pt x="1735" y="3970"/>
                    <a:pt x="2469" y="3103"/>
                  </a:cubicBezTo>
                  <a:cubicBezTo>
                    <a:pt x="3203" y="2236"/>
                    <a:pt x="4070" y="1468"/>
                    <a:pt x="4970" y="801"/>
                  </a:cubicBezTo>
                  <a:cubicBezTo>
                    <a:pt x="5704" y="301"/>
                    <a:pt x="6171" y="34"/>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flipH="1">
              <a:off x="2858408" y="3409099"/>
              <a:ext cx="89198" cy="852859"/>
            </a:xfrm>
            <a:custGeom>
              <a:avLst/>
              <a:gdLst/>
              <a:ahLst/>
              <a:cxnLst/>
              <a:rect l="l" t="t" r="r" b="b"/>
              <a:pathLst>
                <a:path w="4204" h="40196" extrusionOk="0">
                  <a:moveTo>
                    <a:pt x="4204" y="0"/>
                  </a:moveTo>
                  <a:cubicBezTo>
                    <a:pt x="4170" y="0"/>
                    <a:pt x="4170" y="33"/>
                    <a:pt x="4170" y="100"/>
                  </a:cubicBezTo>
                  <a:cubicBezTo>
                    <a:pt x="4170" y="200"/>
                    <a:pt x="4137" y="300"/>
                    <a:pt x="4137" y="400"/>
                  </a:cubicBezTo>
                  <a:cubicBezTo>
                    <a:pt x="4070" y="667"/>
                    <a:pt x="4037" y="1068"/>
                    <a:pt x="3937" y="1601"/>
                  </a:cubicBezTo>
                  <a:cubicBezTo>
                    <a:pt x="3670" y="3036"/>
                    <a:pt x="3336" y="4437"/>
                    <a:pt x="2936" y="5838"/>
                  </a:cubicBezTo>
                  <a:cubicBezTo>
                    <a:pt x="2436" y="7639"/>
                    <a:pt x="1735" y="9740"/>
                    <a:pt x="1102" y="12109"/>
                  </a:cubicBezTo>
                  <a:cubicBezTo>
                    <a:pt x="334" y="14677"/>
                    <a:pt x="1" y="17313"/>
                    <a:pt x="67" y="20014"/>
                  </a:cubicBezTo>
                  <a:cubicBezTo>
                    <a:pt x="268" y="22850"/>
                    <a:pt x="1102" y="25452"/>
                    <a:pt x="1669" y="27820"/>
                  </a:cubicBezTo>
                  <a:cubicBezTo>
                    <a:pt x="1969" y="28988"/>
                    <a:pt x="2236" y="30122"/>
                    <a:pt x="2402" y="31189"/>
                  </a:cubicBezTo>
                  <a:cubicBezTo>
                    <a:pt x="2536" y="32257"/>
                    <a:pt x="2636" y="33291"/>
                    <a:pt x="2703" y="34191"/>
                  </a:cubicBezTo>
                  <a:cubicBezTo>
                    <a:pt x="2836" y="36026"/>
                    <a:pt x="2836" y="37527"/>
                    <a:pt x="2836" y="38561"/>
                  </a:cubicBezTo>
                  <a:lnTo>
                    <a:pt x="2836" y="39762"/>
                  </a:lnTo>
                  <a:lnTo>
                    <a:pt x="2836" y="40062"/>
                  </a:lnTo>
                  <a:cubicBezTo>
                    <a:pt x="2836" y="40096"/>
                    <a:pt x="2836" y="40129"/>
                    <a:pt x="2836" y="40196"/>
                  </a:cubicBezTo>
                  <a:cubicBezTo>
                    <a:pt x="2869" y="40129"/>
                    <a:pt x="2869" y="40096"/>
                    <a:pt x="2869" y="40062"/>
                  </a:cubicBezTo>
                  <a:lnTo>
                    <a:pt x="2869" y="39762"/>
                  </a:lnTo>
                  <a:cubicBezTo>
                    <a:pt x="2903" y="39462"/>
                    <a:pt x="2903" y="39061"/>
                    <a:pt x="2903" y="38561"/>
                  </a:cubicBezTo>
                  <a:cubicBezTo>
                    <a:pt x="2903" y="37527"/>
                    <a:pt x="2903" y="36026"/>
                    <a:pt x="2803" y="34191"/>
                  </a:cubicBezTo>
                  <a:cubicBezTo>
                    <a:pt x="2769" y="33257"/>
                    <a:pt x="2669" y="32257"/>
                    <a:pt x="2536" y="31156"/>
                  </a:cubicBezTo>
                  <a:cubicBezTo>
                    <a:pt x="2336" y="30022"/>
                    <a:pt x="2102" y="28887"/>
                    <a:pt x="1835" y="27753"/>
                  </a:cubicBezTo>
                  <a:cubicBezTo>
                    <a:pt x="1235" y="25385"/>
                    <a:pt x="434" y="22783"/>
                    <a:pt x="268" y="19981"/>
                  </a:cubicBezTo>
                  <a:cubicBezTo>
                    <a:pt x="168" y="17346"/>
                    <a:pt x="501" y="14711"/>
                    <a:pt x="1235" y="12176"/>
                  </a:cubicBezTo>
                  <a:cubicBezTo>
                    <a:pt x="1869" y="9774"/>
                    <a:pt x="2536" y="7706"/>
                    <a:pt x="3036" y="5904"/>
                  </a:cubicBezTo>
                  <a:cubicBezTo>
                    <a:pt x="3437" y="4503"/>
                    <a:pt x="3770" y="3069"/>
                    <a:pt x="4037" y="1601"/>
                  </a:cubicBezTo>
                  <a:cubicBezTo>
                    <a:pt x="4104" y="1101"/>
                    <a:pt x="4137" y="701"/>
                    <a:pt x="4170" y="434"/>
                  </a:cubicBezTo>
                  <a:cubicBezTo>
                    <a:pt x="4204" y="300"/>
                    <a:pt x="4204" y="200"/>
                    <a:pt x="4204" y="100"/>
                  </a:cubicBezTo>
                  <a:cubicBezTo>
                    <a:pt x="4204" y="67"/>
                    <a:pt x="4204" y="33"/>
                    <a:pt x="4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flipH="1">
              <a:off x="3060855" y="4293821"/>
              <a:ext cx="605144" cy="305320"/>
            </a:xfrm>
            <a:custGeom>
              <a:avLst/>
              <a:gdLst/>
              <a:ahLst/>
              <a:cxnLst/>
              <a:rect l="l" t="t" r="r" b="b"/>
              <a:pathLst>
                <a:path w="28521" h="14390" extrusionOk="0">
                  <a:moveTo>
                    <a:pt x="22883" y="1"/>
                  </a:moveTo>
                  <a:lnTo>
                    <a:pt x="16245" y="1268"/>
                  </a:lnTo>
                  <a:cubicBezTo>
                    <a:pt x="16245" y="1268"/>
                    <a:pt x="7806" y="1135"/>
                    <a:pt x="4437" y="968"/>
                  </a:cubicBezTo>
                  <a:cubicBezTo>
                    <a:pt x="4384" y="966"/>
                    <a:pt x="4332" y="965"/>
                    <a:pt x="4280" y="965"/>
                  </a:cubicBezTo>
                  <a:cubicBezTo>
                    <a:pt x="3502" y="965"/>
                    <a:pt x="2758" y="1195"/>
                    <a:pt x="2102" y="1602"/>
                  </a:cubicBezTo>
                  <a:cubicBezTo>
                    <a:pt x="1335" y="2136"/>
                    <a:pt x="434" y="2869"/>
                    <a:pt x="501" y="3303"/>
                  </a:cubicBezTo>
                  <a:cubicBezTo>
                    <a:pt x="534" y="3637"/>
                    <a:pt x="0" y="5805"/>
                    <a:pt x="1635" y="7206"/>
                  </a:cubicBezTo>
                  <a:cubicBezTo>
                    <a:pt x="1635" y="7206"/>
                    <a:pt x="167" y="8340"/>
                    <a:pt x="901" y="9374"/>
                  </a:cubicBezTo>
                  <a:lnTo>
                    <a:pt x="1268" y="9841"/>
                  </a:lnTo>
                  <a:cubicBezTo>
                    <a:pt x="1268" y="9841"/>
                    <a:pt x="267" y="11109"/>
                    <a:pt x="767" y="11642"/>
                  </a:cubicBezTo>
                  <a:cubicBezTo>
                    <a:pt x="1220" y="12155"/>
                    <a:pt x="4814" y="14389"/>
                    <a:pt x="6655" y="14389"/>
                  </a:cubicBezTo>
                  <a:cubicBezTo>
                    <a:pt x="6849" y="14389"/>
                    <a:pt x="7023" y="14365"/>
                    <a:pt x="7172" y="14311"/>
                  </a:cubicBezTo>
                  <a:cubicBezTo>
                    <a:pt x="8740" y="13710"/>
                    <a:pt x="7506" y="12243"/>
                    <a:pt x="6805" y="11976"/>
                  </a:cubicBezTo>
                  <a:lnTo>
                    <a:pt x="6805" y="11943"/>
                  </a:lnTo>
                  <a:cubicBezTo>
                    <a:pt x="6805" y="11943"/>
                    <a:pt x="11175" y="12576"/>
                    <a:pt x="12843" y="13277"/>
                  </a:cubicBezTo>
                  <a:cubicBezTo>
                    <a:pt x="13464" y="13530"/>
                    <a:pt x="14137" y="13644"/>
                    <a:pt x="14813" y="13644"/>
                  </a:cubicBezTo>
                  <a:cubicBezTo>
                    <a:pt x="16098" y="13644"/>
                    <a:pt x="17397" y="13232"/>
                    <a:pt x="18380" y="12576"/>
                  </a:cubicBezTo>
                  <a:cubicBezTo>
                    <a:pt x="19247" y="12043"/>
                    <a:pt x="20048" y="11409"/>
                    <a:pt x="20815" y="10708"/>
                  </a:cubicBezTo>
                  <a:lnTo>
                    <a:pt x="26386" y="10742"/>
                  </a:lnTo>
                  <a:cubicBezTo>
                    <a:pt x="28054" y="8874"/>
                    <a:pt x="28521" y="6205"/>
                    <a:pt x="27620" y="3870"/>
                  </a:cubicBezTo>
                  <a:cubicBezTo>
                    <a:pt x="27320" y="3070"/>
                    <a:pt x="26919" y="2302"/>
                    <a:pt x="26386" y="1669"/>
                  </a:cubicBezTo>
                  <a:cubicBezTo>
                    <a:pt x="25719" y="935"/>
                    <a:pt x="24718" y="334"/>
                    <a:pt x="22883"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flipH="1">
              <a:off x="3627933" y="4399276"/>
              <a:ext cx="150071" cy="93633"/>
            </a:xfrm>
            <a:custGeom>
              <a:avLst/>
              <a:gdLst/>
              <a:ahLst/>
              <a:cxnLst/>
              <a:rect l="l" t="t" r="r" b="b"/>
              <a:pathLst>
                <a:path w="7073" h="4413" extrusionOk="0">
                  <a:moveTo>
                    <a:pt x="1168" y="1"/>
                  </a:moveTo>
                  <a:lnTo>
                    <a:pt x="1168" y="1"/>
                  </a:lnTo>
                  <a:cubicBezTo>
                    <a:pt x="1335" y="101"/>
                    <a:pt x="1501" y="201"/>
                    <a:pt x="1668" y="268"/>
                  </a:cubicBezTo>
                  <a:cubicBezTo>
                    <a:pt x="2002" y="435"/>
                    <a:pt x="2502" y="635"/>
                    <a:pt x="3136" y="868"/>
                  </a:cubicBezTo>
                  <a:cubicBezTo>
                    <a:pt x="3436" y="1002"/>
                    <a:pt x="3770" y="1102"/>
                    <a:pt x="4170" y="1235"/>
                  </a:cubicBezTo>
                  <a:cubicBezTo>
                    <a:pt x="4537" y="1335"/>
                    <a:pt x="4937" y="1435"/>
                    <a:pt x="5338" y="1569"/>
                  </a:cubicBezTo>
                  <a:cubicBezTo>
                    <a:pt x="5771" y="1702"/>
                    <a:pt x="6171" y="1969"/>
                    <a:pt x="6438" y="2269"/>
                  </a:cubicBezTo>
                  <a:cubicBezTo>
                    <a:pt x="6772" y="2636"/>
                    <a:pt x="6872" y="3136"/>
                    <a:pt x="6705" y="3570"/>
                  </a:cubicBezTo>
                  <a:cubicBezTo>
                    <a:pt x="6638" y="3770"/>
                    <a:pt x="6472" y="3970"/>
                    <a:pt x="6238" y="4070"/>
                  </a:cubicBezTo>
                  <a:cubicBezTo>
                    <a:pt x="6038" y="4137"/>
                    <a:pt x="5805" y="4204"/>
                    <a:pt x="5571" y="4237"/>
                  </a:cubicBezTo>
                  <a:cubicBezTo>
                    <a:pt x="5137" y="4237"/>
                    <a:pt x="4670" y="4204"/>
                    <a:pt x="4237" y="4137"/>
                  </a:cubicBezTo>
                  <a:cubicBezTo>
                    <a:pt x="3470" y="4004"/>
                    <a:pt x="2736" y="3804"/>
                    <a:pt x="2002" y="3537"/>
                  </a:cubicBezTo>
                  <a:cubicBezTo>
                    <a:pt x="1368" y="3337"/>
                    <a:pt x="868" y="3136"/>
                    <a:pt x="534" y="3003"/>
                  </a:cubicBezTo>
                  <a:cubicBezTo>
                    <a:pt x="367" y="2903"/>
                    <a:pt x="167" y="2836"/>
                    <a:pt x="0" y="2803"/>
                  </a:cubicBezTo>
                  <a:lnTo>
                    <a:pt x="0" y="2803"/>
                  </a:lnTo>
                  <a:cubicBezTo>
                    <a:pt x="167" y="2903"/>
                    <a:pt x="334" y="3003"/>
                    <a:pt x="501" y="3070"/>
                  </a:cubicBezTo>
                  <a:cubicBezTo>
                    <a:pt x="834" y="3203"/>
                    <a:pt x="1335" y="3437"/>
                    <a:pt x="1968" y="3670"/>
                  </a:cubicBezTo>
                  <a:cubicBezTo>
                    <a:pt x="2669" y="3937"/>
                    <a:pt x="3436" y="4171"/>
                    <a:pt x="4203" y="4304"/>
                  </a:cubicBezTo>
                  <a:cubicBezTo>
                    <a:pt x="4585" y="4358"/>
                    <a:pt x="4966" y="4413"/>
                    <a:pt x="5347" y="4413"/>
                  </a:cubicBezTo>
                  <a:cubicBezTo>
                    <a:pt x="5433" y="4413"/>
                    <a:pt x="5519" y="4410"/>
                    <a:pt x="5604" y="4404"/>
                  </a:cubicBezTo>
                  <a:cubicBezTo>
                    <a:pt x="5838" y="4371"/>
                    <a:pt x="6105" y="4337"/>
                    <a:pt x="6338" y="4204"/>
                  </a:cubicBezTo>
                  <a:cubicBezTo>
                    <a:pt x="6572" y="4104"/>
                    <a:pt x="6772" y="3904"/>
                    <a:pt x="6872" y="3637"/>
                  </a:cubicBezTo>
                  <a:cubicBezTo>
                    <a:pt x="7072" y="3136"/>
                    <a:pt x="6939" y="2569"/>
                    <a:pt x="6605" y="2169"/>
                  </a:cubicBezTo>
                  <a:cubicBezTo>
                    <a:pt x="6272" y="1802"/>
                    <a:pt x="5871" y="1569"/>
                    <a:pt x="5404" y="1435"/>
                  </a:cubicBezTo>
                  <a:cubicBezTo>
                    <a:pt x="4971" y="1268"/>
                    <a:pt x="4570" y="1168"/>
                    <a:pt x="4203" y="1068"/>
                  </a:cubicBezTo>
                  <a:cubicBezTo>
                    <a:pt x="3836" y="968"/>
                    <a:pt x="3503" y="868"/>
                    <a:pt x="3169" y="768"/>
                  </a:cubicBezTo>
                  <a:cubicBezTo>
                    <a:pt x="2536" y="535"/>
                    <a:pt x="2069" y="334"/>
                    <a:pt x="1702" y="201"/>
                  </a:cubicBezTo>
                  <a:cubicBezTo>
                    <a:pt x="1535" y="134"/>
                    <a:pt x="1368" y="68"/>
                    <a:pt x="11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flipH="1">
              <a:off x="3472769" y="4332035"/>
              <a:ext cx="147228" cy="96497"/>
            </a:xfrm>
            <a:custGeom>
              <a:avLst/>
              <a:gdLst/>
              <a:ahLst/>
              <a:cxnLst/>
              <a:rect l="l" t="t" r="r" b="b"/>
              <a:pathLst>
                <a:path w="6939" h="4548" extrusionOk="0">
                  <a:moveTo>
                    <a:pt x="1068" y="1"/>
                  </a:moveTo>
                  <a:lnTo>
                    <a:pt x="1068" y="1"/>
                  </a:lnTo>
                  <a:cubicBezTo>
                    <a:pt x="1201" y="101"/>
                    <a:pt x="1368" y="201"/>
                    <a:pt x="1568" y="268"/>
                  </a:cubicBezTo>
                  <a:cubicBezTo>
                    <a:pt x="1902" y="435"/>
                    <a:pt x="2369" y="668"/>
                    <a:pt x="3003" y="902"/>
                  </a:cubicBezTo>
                  <a:cubicBezTo>
                    <a:pt x="3603" y="1135"/>
                    <a:pt x="4370" y="1402"/>
                    <a:pt x="5204" y="1635"/>
                  </a:cubicBezTo>
                  <a:cubicBezTo>
                    <a:pt x="5638" y="1702"/>
                    <a:pt x="6038" y="1869"/>
                    <a:pt x="6405" y="2136"/>
                  </a:cubicBezTo>
                  <a:cubicBezTo>
                    <a:pt x="6739" y="2469"/>
                    <a:pt x="6839" y="2970"/>
                    <a:pt x="6605" y="3403"/>
                  </a:cubicBezTo>
                  <a:cubicBezTo>
                    <a:pt x="6372" y="3804"/>
                    <a:pt x="6005" y="4137"/>
                    <a:pt x="5538" y="4271"/>
                  </a:cubicBezTo>
                  <a:cubicBezTo>
                    <a:pt x="5258" y="4335"/>
                    <a:pt x="4978" y="4372"/>
                    <a:pt x="4698" y="4372"/>
                  </a:cubicBezTo>
                  <a:cubicBezTo>
                    <a:pt x="4544" y="4372"/>
                    <a:pt x="4390" y="4361"/>
                    <a:pt x="4237" y="4337"/>
                  </a:cubicBezTo>
                  <a:cubicBezTo>
                    <a:pt x="3470" y="4171"/>
                    <a:pt x="2736" y="3970"/>
                    <a:pt x="2035" y="3704"/>
                  </a:cubicBezTo>
                  <a:lnTo>
                    <a:pt x="534" y="3203"/>
                  </a:lnTo>
                  <a:cubicBezTo>
                    <a:pt x="367" y="3137"/>
                    <a:pt x="167" y="3070"/>
                    <a:pt x="0" y="3036"/>
                  </a:cubicBezTo>
                  <a:lnTo>
                    <a:pt x="0" y="3036"/>
                  </a:lnTo>
                  <a:cubicBezTo>
                    <a:pt x="167" y="3137"/>
                    <a:pt x="334" y="3203"/>
                    <a:pt x="534" y="3270"/>
                  </a:cubicBezTo>
                  <a:lnTo>
                    <a:pt x="2002" y="3804"/>
                  </a:lnTo>
                  <a:cubicBezTo>
                    <a:pt x="2702" y="4104"/>
                    <a:pt x="3470" y="4337"/>
                    <a:pt x="4237" y="4504"/>
                  </a:cubicBezTo>
                  <a:cubicBezTo>
                    <a:pt x="4430" y="4532"/>
                    <a:pt x="4624" y="4548"/>
                    <a:pt x="4815" y="4548"/>
                  </a:cubicBezTo>
                  <a:cubicBezTo>
                    <a:pt x="5085" y="4548"/>
                    <a:pt x="5350" y="4516"/>
                    <a:pt x="5604" y="4437"/>
                  </a:cubicBezTo>
                  <a:cubicBezTo>
                    <a:pt x="6105" y="4271"/>
                    <a:pt x="6538" y="3937"/>
                    <a:pt x="6772" y="3470"/>
                  </a:cubicBezTo>
                  <a:cubicBezTo>
                    <a:pt x="6905" y="3237"/>
                    <a:pt x="6939" y="2970"/>
                    <a:pt x="6905" y="2703"/>
                  </a:cubicBezTo>
                  <a:cubicBezTo>
                    <a:pt x="6872" y="2436"/>
                    <a:pt x="6739" y="2203"/>
                    <a:pt x="6538" y="2036"/>
                  </a:cubicBezTo>
                  <a:cubicBezTo>
                    <a:pt x="6172" y="1736"/>
                    <a:pt x="5738" y="1535"/>
                    <a:pt x="5271" y="1469"/>
                  </a:cubicBezTo>
                  <a:cubicBezTo>
                    <a:pt x="4437" y="1235"/>
                    <a:pt x="3670" y="1002"/>
                    <a:pt x="3069" y="802"/>
                  </a:cubicBezTo>
                  <a:cubicBezTo>
                    <a:pt x="2436" y="568"/>
                    <a:pt x="1935" y="368"/>
                    <a:pt x="1602" y="234"/>
                  </a:cubicBezTo>
                  <a:cubicBezTo>
                    <a:pt x="1435" y="134"/>
                    <a:pt x="1235" y="68"/>
                    <a:pt x="10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flipH="1">
              <a:off x="3226452" y="4222124"/>
              <a:ext cx="329147" cy="262821"/>
            </a:xfrm>
            <a:custGeom>
              <a:avLst/>
              <a:gdLst/>
              <a:ahLst/>
              <a:cxnLst/>
              <a:rect l="l" t="t" r="r" b="b"/>
              <a:pathLst>
                <a:path w="15513" h="12387" extrusionOk="0">
                  <a:moveTo>
                    <a:pt x="802" y="1"/>
                  </a:moveTo>
                  <a:cubicBezTo>
                    <a:pt x="784" y="1"/>
                    <a:pt x="773" y="4"/>
                    <a:pt x="768" y="11"/>
                  </a:cubicBezTo>
                  <a:cubicBezTo>
                    <a:pt x="568" y="277"/>
                    <a:pt x="1" y="244"/>
                    <a:pt x="101" y="1578"/>
                  </a:cubicBezTo>
                  <a:cubicBezTo>
                    <a:pt x="201" y="2879"/>
                    <a:pt x="6439" y="5681"/>
                    <a:pt x="6639" y="6148"/>
                  </a:cubicBezTo>
                  <a:cubicBezTo>
                    <a:pt x="6806" y="6615"/>
                    <a:pt x="6439" y="8917"/>
                    <a:pt x="8707" y="10618"/>
                  </a:cubicBezTo>
                  <a:cubicBezTo>
                    <a:pt x="10975" y="12319"/>
                    <a:pt x="12677" y="12386"/>
                    <a:pt x="12677" y="12386"/>
                  </a:cubicBezTo>
                  <a:lnTo>
                    <a:pt x="15512" y="6582"/>
                  </a:lnTo>
                  <a:lnTo>
                    <a:pt x="11676" y="5014"/>
                  </a:lnTo>
                  <a:cubicBezTo>
                    <a:pt x="11676" y="5014"/>
                    <a:pt x="1491" y="1"/>
                    <a:pt x="8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flipH="1">
              <a:off x="3225752" y="4220214"/>
              <a:ext cx="330547" cy="265431"/>
            </a:xfrm>
            <a:custGeom>
              <a:avLst/>
              <a:gdLst/>
              <a:ahLst/>
              <a:cxnLst/>
              <a:rect l="l" t="t" r="r" b="b"/>
              <a:pathLst>
                <a:path w="15579" h="12510" extrusionOk="0">
                  <a:moveTo>
                    <a:pt x="835" y="1"/>
                  </a:moveTo>
                  <a:cubicBezTo>
                    <a:pt x="801" y="1"/>
                    <a:pt x="768" y="1"/>
                    <a:pt x="768" y="34"/>
                  </a:cubicBezTo>
                  <a:lnTo>
                    <a:pt x="734" y="67"/>
                  </a:lnTo>
                  <a:cubicBezTo>
                    <a:pt x="668" y="101"/>
                    <a:pt x="634" y="167"/>
                    <a:pt x="568" y="201"/>
                  </a:cubicBezTo>
                  <a:cubicBezTo>
                    <a:pt x="434" y="267"/>
                    <a:pt x="301" y="401"/>
                    <a:pt x="234" y="534"/>
                  </a:cubicBezTo>
                  <a:cubicBezTo>
                    <a:pt x="67" y="801"/>
                    <a:pt x="1" y="1135"/>
                    <a:pt x="34" y="1468"/>
                  </a:cubicBezTo>
                  <a:cubicBezTo>
                    <a:pt x="34" y="1535"/>
                    <a:pt x="34" y="1635"/>
                    <a:pt x="34" y="1702"/>
                  </a:cubicBezTo>
                  <a:cubicBezTo>
                    <a:pt x="34" y="1802"/>
                    <a:pt x="67" y="1869"/>
                    <a:pt x="101" y="1935"/>
                  </a:cubicBezTo>
                  <a:cubicBezTo>
                    <a:pt x="201" y="2069"/>
                    <a:pt x="301" y="2202"/>
                    <a:pt x="401" y="2336"/>
                  </a:cubicBezTo>
                  <a:cubicBezTo>
                    <a:pt x="634" y="2536"/>
                    <a:pt x="835" y="2736"/>
                    <a:pt x="1101" y="2936"/>
                  </a:cubicBezTo>
                  <a:cubicBezTo>
                    <a:pt x="1568" y="3303"/>
                    <a:pt x="2069" y="3603"/>
                    <a:pt x="2569" y="3903"/>
                  </a:cubicBezTo>
                  <a:cubicBezTo>
                    <a:pt x="3570" y="4504"/>
                    <a:pt x="4571" y="5037"/>
                    <a:pt x="5505" y="5538"/>
                  </a:cubicBezTo>
                  <a:cubicBezTo>
                    <a:pt x="5738" y="5671"/>
                    <a:pt x="5972" y="5805"/>
                    <a:pt x="6172" y="5938"/>
                  </a:cubicBezTo>
                  <a:cubicBezTo>
                    <a:pt x="6272" y="6005"/>
                    <a:pt x="6372" y="6072"/>
                    <a:pt x="6505" y="6172"/>
                  </a:cubicBezTo>
                  <a:cubicBezTo>
                    <a:pt x="6539" y="6172"/>
                    <a:pt x="6572" y="6205"/>
                    <a:pt x="6605" y="6272"/>
                  </a:cubicBezTo>
                  <a:cubicBezTo>
                    <a:pt x="6605" y="6305"/>
                    <a:pt x="6605" y="6372"/>
                    <a:pt x="6639" y="6438"/>
                  </a:cubicBezTo>
                  <a:cubicBezTo>
                    <a:pt x="6639" y="6939"/>
                    <a:pt x="6705" y="7406"/>
                    <a:pt x="6839" y="7906"/>
                  </a:cubicBezTo>
                  <a:cubicBezTo>
                    <a:pt x="7006" y="8773"/>
                    <a:pt x="7473" y="9574"/>
                    <a:pt x="8106" y="10208"/>
                  </a:cubicBezTo>
                  <a:cubicBezTo>
                    <a:pt x="8640" y="10708"/>
                    <a:pt x="9241" y="11108"/>
                    <a:pt x="9874" y="11475"/>
                  </a:cubicBezTo>
                  <a:cubicBezTo>
                    <a:pt x="10341" y="11742"/>
                    <a:pt x="10842" y="11976"/>
                    <a:pt x="11375" y="12176"/>
                  </a:cubicBezTo>
                  <a:cubicBezTo>
                    <a:pt x="11676" y="12276"/>
                    <a:pt x="12009" y="12376"/>
                    <a:pt x="12376" y="12443"/>
                  </a:cubicBezTo>
                  <a:cubicBezTo>
                    <a:pt x="12396" y="12443"/>
                    <a:pt x="12420" y="12443"/>
                    <a:pt x="12446" y="12444"/>
                  </a:cubicBezTo>
                  <a:lnTo>
                    <a:pt x="12446" y="12444"/>
                  </a:lnTo>
                  <a:cubicBezTo>
                    <a:pt x="12445" y="12443"/>
                    <a:pt x="12444" y="12443"/>
                    <a:pt x="12443" y="12443"/>
                  </a:cubicBezTo>
                  <a:cubicBezTo>
                    <a:pt x="12109" y="12376"/>
                    <a:pt x="11776" y="12276"/>
                    <a:pt x="11442" y="12176"/>
                  </a:cubicBezTo>
                  <a:cubicBezTo>
                    <a:pt x="10942" y="11976"/>
                    <a:pt x="10441" y="11742"/>
                    <a:pt x="9974" y="11442"/>
                  </a:cubicBezTo>
                  <a:cubicBezTo>
                    <a:pt x="9374" y="11075"/>
                    <a:pt x="8774" y="10675"/>
                    <a:pt x="8273" y="10174"/>
                  </a:cubicBezTo>
                  <a:cubicBezTo>
                    <a:pt x="7639" y="9541"/>
                    <a:pt x="7239" y="8773"/>
                    <a:pt x="7039" y="7906"/>
                  </a:cubicBezTo>
                  <a:cubicBezTo>
                    <a:pt x="6939" y="7439"/>
                    <a:pt x="6872" y="6972"/>
                    <a:pt x="6839" y="6472"/>
                  </a:cubicBezTo>
                  <a:cubicBezTo>
                    <a:pt x="6839" y="6405"/>
                    <a:pt x="6839" y="6338"/>
                    <a:pt x="6805" y="6272"/>
                  </a:cubicBezTo>
                  <a:cubicBezTo>
                    <a:pt x="6772" y="6205"/>
                    <a:pt x="6739" y="6138"/>
                    <a:pt x="6672" y="6105"/>
                  </a:cubicBezTo>
                  <a:cubicBezTo>
                    <a:pt x="6539" y="6005"/>
                    <a:pt x="6439" y="5938"/>
                    <a:pt x="6338" y="5871"/>
                  </a:cubicBezTo>
                  <a:cubicBezTo>
                    <a:pt x="6105" y="5705"/>
                    <a:pt x="5871" y="5605"/>
                    <a:pt x="5638" y="5471"/>
                  </a:cubicBezTo>
                  <a:cubicBezTo>
                    <a:pt x="4704" y="4904"/>
                    <a:pt x="3703" y="4404"/>
                    <a:pt x="2736" y="3803"/>
                  </a:cubicBezTo>
                  <a:cubicBezTo>
                    <a:pt x="2236" y="3503"/>
                    <a:pt x="1735" y="3169"/>
                    <a:pt x="1268" y="2836"/>
                  </a:cubicBezTo>
                  <a:cubicBezTo>
                    <a:pt x="1035" y="2636"/>
                    <a:pt x="801" y="2436"/>
                    <a:pt x="601" y="2235"/>
                  </a:cubicBezTo>
                  <a:cubicBezTo>
                    <a:pt x="501" y="2135"/>
                    <a:pt x="401" y="2002"/>
                    <a:pt x="334" y="1902"/>
                  </a:cubicBezTo>
                  <a:cubicBezTo>
                    <a:pt x="267" y="1768"/>
                    <a:pt x="234" y="1635"/>
                    <a:pt x="267" y="1468"/>
                  </a:cubicBezTo>
                  <a:cubicBezTo>
                    <a:pt x="234" y="1201"/>
                    <a:pt x="301" y="901"/>
                    <a:pt x="401" y="634"/>
                  </a:cubicBezTo>
                  <a:cubicBezTo>
                    <a:pt x="501" y="534"/>
                    <a:pt x="601" y="434"/>
                    <a:pt x="701" y="367"/>
                  </a:cubicBezTo>
                  <a:cubicBezTo>
                    <a:pt x="801" y="301"/>
                    <a:pt x="835" y="267"/>
                    <a:pt x="901" y="201"/>
                  </a:cubicBezTo>
                  <a:lnTo>
                    <a:pt x="1001" y="201"/>
                  </a:lnTo>
                  <a:cubicBezTo>
                    <a:pt x="1568" y="401"/>
                    <a:pt x="2102" y="634"/>
                    <a:pt x="2636" y="868"/>
                  </a:cubicBezTo>
                  <a:cubicBezTo>
                    <a:pt x="3670" y="1335"/>
                    <a:pt x="4704" y="1835"/>
                    <a:pt x="5671" y="2269"/>
                  </a:cubicBezTo>
                  <a:lnTo>
                    <a:pt x="10742" y="4704"/>
                  </a:lnTo>
                  <a:cubicBezTo>
                    <a:pt x="11109" y="4871"/>
                    <a:pt x="11475" y="5071"/>
                    <a:pt x="11809" y="5204"/>
                  </a:cubicBezTo>
                  <a:lnTo>
                    <a:pt x="12743" y="5571"/>
                  </a:lnTo>
                  <a:lnTo>
                    <a:pt x="14277" y="6205"/>
                  </a:lnTo>
                  <a:lnTo>
                    <a:pt x="15245" y="6572"/>
                  </a:lnTo>
                  <a:lnTo>
                    <a:pt x="15478" y="6672"/>
                  </a:lnTo>
                  <a:lnTo>
                    <a:pt x="15578" y="6672"/>
                  </a:lnTo>
                  <a:lnTo>
                    <a:pt x="15512" y="6639"/>
                  </a:lnTo>
                  <a:lnTo>
                    <a:pt x="15245" y="6539"/>
                  </a:lnTo>
                  <a:lnTo>
                    <a:pt x="14311" y="6105"/>
                  </a:lnTo>
                  <a:lnTo>
                    <a:pt x="12776" y="5471"/>
                  </a:lnTo>
                  <a:lnTo>
                    <a:pt x="11842" y="5071"/>
                  </a:lnTo>
                  <a:cubicBezTo>
                    <a:pt x="11509" y="4937"/>
                    <a:pt x="11175" y="4771"/>
                    <a:pt x="10808" y="4570"/>
                  </a:cubicBezTo>
                  <a:cubicBezTo>
                    <a:pt x="9374" y="3870"/>
                    <a:pt x="7639" y="3036"/>
                    <a:pt x="5738" y="2102"/>
                  </a:cubicBezTo>
                  <a:cubicBezTo>
                    <a:pt x="4771" y="1668"/>
                    <a:pt x="3770" y="1168"/>
                    <a:pt x="2703" y="701"/>
                  </a:cubicBezTo>
                  <a:cubicBezTo>
                    <a:pt x="2135" y="468"/>
                    <a:pt x="1602" y="234"/>
                    <a:pt x="1035" y="34"/>
                  </a:cubicBezTo>
                  <a:lnTo>
                    <a:pt x="901" y="1"/>
                  </a:lnTo>
                  <a:close/>
                  <a:moveTo>
                    <a:pt x="12446" y="12444"/>
                  </a:moveTo>
                  <a:cubicBezTo>
                    <a:pt x="12545" y="12477"/>
                    <a:pt x="12644" y="12509"/>
                    <a:pt x="12710" y="12509"/>
                  </a:cubicBezTo>
                  <a:lnTo>
                    <a:pt x="12743" y="12476"/>
                  </a:lnTo>
                  <a:lnTo>
                    <a:pt x="12643" y="12476"/>
                  </a:lnTo>
                  <a:cubicBezTo>
                    <a:pt x="12573" y="12453"/>
                    <a:pt x="12504" y="12446"/>
                    <a:pt x="12446" y="12444"/>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flipH="1">
              <a:off x="3636441" y="4489879"/>
              <a:ext cx="143685" cy="65010"/>
            </a:xfrm>
            <a:custGeom>
              <a:avLst/>
              <a:gdLst/>
              <a:ahLst/>
              <a:cxnLst/>
              <a:rect l="l" t="t" r="r" b="b"/>
              <a:pathLst>
                <a:path w="6772" h="3064" extrusionOk="0">
                  <a:moveTo>
                    <a:pt x="4470" y="1"/>
                  </a:moveTo>
                  <a:lnTo>
                    <a:pt x="4470" y="1"/>
                  </a:lnTo>
                  <a:cubicBezTo>
                    <a:pt x="4937" y="234"/>
                    <a:pt x="5404" y="501"/>
                    <a:pt x="5804" y="835"/>
                  </a:cubicBezTo>
                  <a:cubicBezTo>
                    <a:pt x="6005" y="1001"/>
                    <a:pt x="6171" y="1201"/>
                    <a:pt x="6338" y="1402"/>
                  </a:cubicBezTo>
                  <a:cubicBezTo>
                    <a:pt x="6538" y="1635"/>
                    <a:pt x="6605" y="1935"/>
                    <a:pt x="6605" y="2202"/>
                  </a:cubicBezTo>
                  <a:cubicBezTo>
                    <a:pt x="6505" y="2536"/>
                    <a:pt x="6271" y="2769"/>
                    <a:pt x="5971" y="2836"/>
                  </a:cubicBezTo>
                  <a:cubicBezTo>
                    <a:pt x="5833" y="2864"/>
                    <a:pt x="5689" y="2880"/>
                    <a:pt x="5544" y="2880"/>
                  </a:cubicBezTo>
                  <a:cubicBezTo>
                    <a:pt x="5339" y="2880"/>
                    <a:pt x="5133" y="2847"/>
                    <a:pt x="4937" y="2769"/>
                  </a:cubicBezTo>
                  <a:cubicBezTo>
                    <a:pt x="3736" y="2369"/>
                    <a:pt x="2535" y="1902"/>
                    <a:pt x="1401" y="1335"/>
                  </a:cubicBezTo>
                  <a:cubicBezTo>
                    <a:pt x="968" y="1101"/>
                    <a:pt x="634" y="901"/>
                    <a:pt x="401" y="768"/>
                  </a:cubicBezTo>
                  <a:cubicBezTo>
                    <a:pt x="267" y="668"/>
                    <a:pt x="134" y="601"/>
                    <a:pt x="0" y="568"/>
                  </a:cubicBezTo>
                  <a:lnTo>
                    <a:pt x="0" y="568"/>
                  </a:lnTo>
                  <a:cubicBezTo>
                    <a:pt x="100" y="668"/>
                    <a:pt x="234" y="734"/>
                    <a:pt x="367" y="835"/>
                  </a:cubicBezTo>
                  <a:cubicBezTo>
                    <a:pt x="667" y="1035"/>
                    <a:pt x="1001" y="1235"/>
                    <a:pt x="1335" y="1435"/>
                  </a:cubicBezTo>
                  <a:cubicBezTo>
                    <a:pt x="2469" y="2035"/>
                    <a:pt x="3670" y="2569"/>
                    <a:pt x="4904" y="2969"/>
                  </a:cubicBezTo>
                  <a:cubicBezTo>
                    <a:pt x="5117" y="3028"/>
                    <a:pt x="5330" y="3063"/>
                    <a:pt x="5550" y="3063"/>
                  </a:cubicBezTo>
                  <a:cubicBezTo>
                    <a:pt x="5708" y="3063"/>
                    <a:pt x="5870" y="3045"/>
                    <a:pt x="6038" y="3003"/>
                  </a:cubicBezTo>
                  <a:cubicBezTo>
                    <a:pt x="6405" y="2903"/>
                    <a:pt x="6672" y="2636"/>
                    <a:pt x="6772" y="2236"/>
                  </a:cubicBezTo>
                  <a:cubicBezTo>
                    <a:pt x="6772" y="1902"/>
                    <a:pt x="6672" y="1602"/>
                    <a:pt x="6472" y="1335"/>
                  </a:cubicBezTo>
                  <a:cubicBezTo>
                    <a:pt x="6305" y="1101"/>
                    <a:pt x="6105" y="935"/>
                    <a:pt x="5905" y="734"/>
                  </a:cubicBezTo>
                  <a:cubicBezTo>
                    <a:pt x="5571" y="501"/>
                    <a:pt x="5237" y="301"/>
                    <a:pt x="4870" y="134"/>
                  </a:cubicBezTo>
                  <a:cubicBezTo>
                    <a:pt x="4737" y="67"/>
                    <a:pt x="4604" y="34"/>
                    <a:pt x="44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flipH="1">
              <a:off x="2123749" y="4194986"/>
              <a:ext cx="754494" cy="338037"/>
            </a:xfrm>
            <a:custGeom>
              <a:avLst/>
              <a:gdLst/>
              <a:ahLst/>
              <a:cxnLst/>
              <a:rect l="l" t="t" r="r" b="b"/>
              <a:pathLst>
                <a:path w="35560" h="15932" extrusionOk="0">
                  <a:moveTo>
                    <a:pt x="11191" y="1"/>
                  </a:moveTo>
                  <a:cubicBezTo>
                    <a:pt x="11072" y="1"/>
                    <a:pt x="10966" y="8"/>
                    <a:pt x="10875" y="22"/>
                  </a:cubicBezTo>
                  <a:cubicBezTo>
                    <a:pt x="8974" y="356"/>
                    <a:pt x="1969" y="4992"/>
                    <a:pt x="601" y="5926"/>
                  </a:cubicBezTo>
                  <a:cubicBezTo>
                    <a:pt x="468" y="6026"/>
                    <a:pt x="334" y="6160"/>
                    <a:pt x="268" y="6327"/>
                  </a:cubicBezTo>
                  <a:cubicBezTo>
                    <a:pt x="1" y="7094"/>
                    <a:pt x="368" y="7928"/>
                    <a:pt x="1102" y="8228"/>
                  </a:cubicBezTo>
                  <a:lnTo>
                    <a:pt x="1268" y="8295"/>
                  </a:lnTo>
                  <a:lnTo>
                    <a:pt x="1202" y="8495"/>
                  </a:lnTo>
                  <a:cubicBezTo>
                    <a:pt x="1102" y="8762"/>
                    <a:pt x="1068" y="9062"/>
                    <a:pt x="1102" y="9329"/>
                  </a:cubicBezTo>
                  <a:cubicBezTo>
                    <a:pt x="1141" y="9925"/>
                    <a:pt x="1619" y="10273"/>
                    <a:pt x="2105" y="10273"/>
                  </a:cubicBezTo>
                  <a:cubicBezTo>
                    <a:pt x="2434" y="10273"/>
                    <a:pt x="2767" y="10113"/>
                    <a:pt x="2970" y="9762"/>
                  </a:cubicBezTo>
                  <a:lnTo>
                    <a:pt x="2970" y="9762"/>
                  </a:lnTo>
                  <a:lnTo>
                    <a:pt x="2703" y="10229"/>
                  </a:lnTo>
                  <a:cubicBezTo>
                    <a:pt x="2603" y="10429"/>
                    <a:pt x="2536" y="10663"/>
                    <a:pt x="2536" y="10863"/>
                  </a:cubicBezTo>
                  <a:lnTo>
                    <a:pt x="2569" y="11297"/>
                  </a:lnTo>
                  <a:cubicBezTo>
                    <a:pt x="2603" y="11764"/>
                    <a:pt x="2903" y="12164"/>
                    <a:pt x="3370" y="12297"/>
                  </a:cubicBezTo>
                  <a:cubicBezTo>
                    <a:pt x="3496" y="12346"/>
                    <a:pt x="3626" y="12369"/>
                    <a:pt x="3753" y="12369"/>
                  </a:cubicBezTo>
                  <a:cubicBezTo>
                    <a:pt x="4062" y="12369"/>
                    <a:pt x="4358" y="12233"/>
                    <a:pt x="4571" y="11997"/>
                  </a:cubicBezTo>
                  <a:cubicBezTo>
                    <a:pt x="5438" y="11030"/>
                    <a:pt x="7373" y="9062"/>
                    <a:pt x="8640" y="8862"/>
                  </a:cubicBezTo>
                  <a:cubicBezTo>
                    <a:pt x="10041" y="8695"/>
                    <a:pt x="11476" y="8628"/>
                    <a:pt x="12877" y="8628"/>
                  </a:cubicBezTo>
                  <a:cubicBezTo>
                    <a:pt x="13477" y="8628"/>
                    <a:pt x="14011" y="8995"/>
                    <a:pt x="14211" y="9562"/>
                  </a:cubicBezTo>
                  <a:cubicBezTo>
                    <a:pt x="13444" y="9629"/>
                    <a:pt x="8107" y="12398"/>
                    <a:pt x="6205" y="13398"/>
                  </a:cubicBezTo>
                  <a:cubicBezTo>
                    <a:pt x="5605" y="13698"/>
                    <a:pt x="5204" y="14266"/>
                    <a:pt x="5104" y="14933"/>
                  </a:cubicBezTo>
                  <a:cubicBezTo>
                    <a:pt x="5049" y="15432"/>
                    <a:pt x="5247" y="15932"/>
                    <a:pt x="5988" y="15932"/>
                  </a:cubicBezTo>
                  <a:cubicBezTo>
                    <a:pt x="6138" y="15932"/>
                    <a:pt x="6309" y="15911"/>
                    <a:pt x="6505" y="15867"/>
                  </a:cubicBezTo>
                  <a:cubicBezTo>
                    <a:pt x="9007" y="15266"/>
                    <a:pt x="13544" y="13198"/>
                    <a:pt x="13544" y="13198"/>
                  </a:cubicBezTo>
                  <a:cubicBezTo>
                    <a:pt x="13544" y="13198"/>
                    <a:pt x="14245" y="12998"/>
                    <a:pt x="15131" y="12998"/>
                  </a:cubicBezTo>
                  <a:cubicBezTo>
                    <a:pt x="15862" y="12998"/>
                    <a:pt x="16720" y="13134"/>
                    <a:pt x="17413" y="13632"/>
                  </a:cubicBezTo>
                  <a:cubicBezTo>
                    <a:pt x="18947" y="14727"/>
                    <a:pt x="19895" y="15308"/>
                    <a:pt x="20995" y="15308"/>
                  </a:cubicBezTo>
                  <a:cubicBezTo>
                    <a:pt x="21402" y="15308"/>
                    <a:pt x="21830" y="15228"/>
                    <a:pt x="22317" y="15066"/>
                  </a:cubicBezTo>
                  <a:cubicBezTo>
                    <a:pt x="23451" y="14699"/>
                    <a:pt x="24518" y="14199"/>
                    <a:pt x="25519" y="13598"/>
                  </a:cubicBezTo>
                  <a:lnTo>
                    <a:pt x="31723" y="14199"/>
                  </a:lnTo>
                  <a:cubicBezTo>
                    <a:pt x="31723" y="14199"/>
                    <a:pt x="35559" y="7961"/>
                    <a:pt x="30156" y="3258"/>
                  </a:cubicBezTo>
                  <a:lnTo>
                    <a:pt x="23284" y="3391"/>
                  </a:lnTo>
                  <a:cubicBezTo>
                    <a:pt x="23284" y="3391"/>
                    <a:pt x="13846" y="1"/>
                    <a:pt x="1119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flipH="1">
              <a:off x="2575997" y="4294373"/>
              <a:ext cx="242070" cy="112729"/>
            </a:xfrm>
            <a:custGeom>
              <a:avLst/>
              <a:gdLst/>
              <a:ahLst/>
              <a:cxnLst/>
              <a:rect l="l" t="t" r="r" b="b"/>
              <a:pathLst>
                <a:path w="11409" h="5313" extrusionOk="0">
                  <a:moveTo>
                    <a:pt x="8590" y="0"/>
                  </a:moveTo>
                  <a:cubicBezTo>
                    <a:pt x="5669" y="0"/>
                    <a:pt x="2883" y="1340"/>
                    <a:pt x="1034" y="3644"/>
                  </a:cubicBezTo>
                  <a:cubicBezTo>
                    <a:pt x="734" y="4011"/>
                    <a:pt x="467" y="4411"/>
                    <a:pt x="234" y="4845"/>
                  </a:cubicBezTo>
                  <a:cubicBezTo>
                    <a:pt x="134" y="4978"/>
                    <a:pt x="67" y="5145"/>
                    <a:pt x="0" y="5312"/>
                  </a:cubicBezTo>
                  <a:cubicBezTo>
                    <a:pt x="1" y="5313"/>
                    <a:pt x="2" y="5313"/>
                    <a:pt x="3" y="5313"/>
                  </a:cubicBezTo>
                  <a:cubicBezTo>
                    <a:pt x="50" y="5313"/>
                    <a:pt x="385" y="4656"/>
                    <a:pt x="1134" y="3744"/>
                  </a:cubicBezTo>
                  <a:cubicBezTo>
                    <a:pt x="3066" y="1469"/>
                    <a:pt x="5901" y="155"/>
                    <a:pt x="8849" y="155"/>
                  </a:cubicBezTo>
                  <a:cubicBezTo>
                    <a:pt x="9057" y="155"/>
                    <a:pt x="9265" y="162"/>
                    <a:pt x="9474" y="175"/>
                  </a:cubicBezTo>
                  <a:cubicBezTo>
                    <a:pt x="10528" y="263"/>
                    <a:pt x="11223" y="453"/>
                    <a:pt x="11376" y="453"/>
                  </a:cubicBezTo>
                  <a:cubicBezTo>
                    <a:pt x="11397" y="453"/>
                    <a:pt x="11408" y="450"/>
                    <a:pt x="11408" y="442"/>
                  </a:cubicBezTo>
                  <a:cubicBezTo>
                    <a:pt x="11241" y="375"/>
                    <a:pt x="11075" y="342"/>
                    <a:pt x="10908" y="308"/>
                  </a:cubicBezTo>
                  <a:cubicBezTo>
                    <a:pt x="10441" y="175"/>
                    <a:pt x="9974" y="75"/>
                    <a:pt x="9474" y="41"/>
                  </a:cubicBezTo>
                  <a:cubicBezTo>
                    <a:pt x="9178" y="14"/>
                    <a:pt x="8884" y="0"/>
                    <a:pt x="859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flipH="1">
              <a:off x="2598659" y="4240605"/>
              <a:ext cx="252679" cy="130382"/>
            </a:xfrm>
            <a:custGeom>
              <a:avLst/>
              <a:gdLst/>
              <a:ahLst/>
              <a:cxnLst/>
              <a:rect l="l" t="t" r="r" b="b"/>
              <a:pathLst>
                <a:path w="11909" h="6145" extrusionOk="0">
                  <a:moveTo>
                    <a:pt x="9560" y="1"/>
                  </a:moveTo>
                  <a:cubicBezTo>
                    <a:pt x="7997" y="1"/>
                    <a:pt x="6448" y="464"/>
                    <a:pt x="5104" y="1308"/>
                  </a:cubicBezTo>
                  <a:cubicBezTo>
                    <a:pt x="3670" y="2208"/>
                    <a:pt x="2402" y="3309"/>
                    <a:pt x="1301" y="4577"/>
                  </a:cubicBezTo>
                  <a:cubicBezTo>
                    <a:pt x="901" y="5044"/>
                    <a:pt x="534" y="5444"/>
                    <a:pt x="334" y="5711"/>
                  </a:cubicBezTo>
                  <a:cubicBezTo>
                    <a:pt x="200" y="5844"/>
                    <a:pt x="67" y="5978"/>
                    <a:pt x="0" y="6145"/>
                  </a:cubicBezTo>
                  <a:cubicBezTo>
                    <a:pt x="134" y="6045"/>
                    <a:pt x="267" y="5911"/>
                    <a:pt x="367" y="5744"/>
                  </a:cubicBezTo>
                  <a:lnTo>
                    <a:pt x="1401" y="4644"/>
                  </a:lnTo>
                  <a:cubicBezTo>
                    <a:pt x="2535" y="3443"/>
                    <a:pt x="3803" y="2342"/>
                    <a:pt x="5204" y="1475"/>
                  </a:cubicBezTo>
                  <a:cubicBezTo>
                    <a:pt x="6605" y="574"/>
                    <a:pt x="8206" y="140"/>
                    <a:pt x="9874" y="140"/>
                  </a:cubicBezTo>
                  <a:cubicBezTo>
                    <a:pt x="10575" y="174"/>
                    <a:pt x="11242" y="274"/>
                    <a:pt x="11909" y="474"/>
                  </a:cubicBezTo>
                  <a:cubicBezTo>
                    <a:pt x="11842" y="441"/>
                    <a:pt x="11809" y="441"/>
                    <a:pt x="11775" y="407"/>
                  </a:cubicBezTo>
                  <a:cubicBezTo>
                    <a:pt x="11642" y="374"/>
                    <a:pt x="11509" y="307"/>
                    <a:pt x="11375" y="274"/>
                  </a:cubicBezTo>
                  <a:cubicBezTo>
                    <a:pt x="10908" y="107"/>
                    <a:pt x="10408" y="7"/>
                    <a:pt x="9874" y="7"/>
                  </a:cubicBezTo>
                  <a:cubicBezTo>
                    <a:pt x="9769" y="3"/>
                    <a:pt x="9664" y="1"/>
                    <a:pt x="956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flipH="1">
              <a:off x="2693561" y="3603035"/>
              <a:ext cx="1516733" cy="993700"/>
            </a:xfrm>
            <a:custGeom>
              <a:avLst/>
              <a:gdLst/>
              <a:ahLst/>
              <a:cxnLst/>
              <a:rect l="l" t="t" r="r" b="b"/>
              <a:pathLst>
                <a:path w="71485" h="46834" extrusionOk="0">
                  <a:moveTo>
                    <a:pt x="3637" y="0"/>
                  </a:moveTo>
                  <a:cubicBezTo>
                    <a:pt x="1568" y="0"/>
                    <a:pt x="1" y="1868"/>
                    <a:pt x="401" y="3903"/>
                  </a:cubicBezTo>
                  <a:lnTo>
                    <a:pt x="8607" y="46834"/>
                  </a:lnTo>
                  <a:lnTo>
                    <a:pt x="71485" y="46834"/>
                  </a:lnTo>
                  <a:lnTo>
                    <a:pt x="63379" y="2702"/>
                  </a:lnTo>
                  <a:cubicBezTo>
                    <a:pt x="63079" y="1134"/>
                    <a:pt x="61745" y="0"/>
                    <a:pt x="60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flipH="1">
              <a:off x="2333413" y="4530215"/>
              <a:ext cx="519510" cy="66559"/>
            </a:xfrm>
            <a:custGeom>
              <a:avLst/>
              <a:gdLst/>
              <a:ahLst/>
              <a:cxnLst/>
              <a:rect l="l" t="t" r="r" b="b"/>
              <a:pathLst>
                <a:path w="24485" h="3137" extrusionOk="0">
                  <a:moveTo>
                    <a:pt x="0" y="1"/>
                  </a:moveTo>
                  <a:lnTo>
                    <a:pt x="634" y="3137"/>
                  </a:lnTo>
                  <a:lnTo>
                    <a:pt x="24484" y="3137"/>
                  </a:lnTo>
                  <a:lnTo>
                    <a:pt x="24418" y="3070"/>
                  </a:lnTo>
                  <a:cubicBezTo>
                    <a:pt x="22283" y="1469"/>
                    <a:pt x="19714" y="568"/>
                    <a:pt x="17046" y="501"/>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flipH="1">
              <a:off x="2741630" y="3602314"/>
              <a:ext cx="271796" cy="997244"/>
            </a:xfrm>
            <a:custGeom>
              <a:avLst/>
              <a:gdLst/>
              <a:ahLst/>
              <a:cxnLst/>
              <a:rect l="l" t="t" r="r" b="b"/>
              <a:pathLst>
                <a:path w="12810" h="47001" extrusionOk="0">
                  <a:moveTo>
                    <a:pt x="501" y="1"/>
                  </a:moveTo>
                  <a:cubicBezTo>
                    <a:pt x="334" y="1"/>
                    <a:pt x="134" y="34"/>
                    <a:pt x="1" y="101"/>
                  </a:cubicBezTo>
                  <a:cubicBezTo>
                    <a:pt x="1" y="101"/>
                    <a:pt x="167" y="67"/>
                    <a:pt x="501" y="67"/>
                  </a:cubicBezTo>
                  <a:cubicBezTo>
                    <a:pt x="968" y="67"/>
                    <a:pt x="1468" y="167"/>
                    <a:pt x="1902" y="401"/>
                  </a:cubicBezTo>
                  <a:cubicBezTo>
                    <a:pt x="2569" y="735"/>
                    <a:pt x="3136" y="1268"/>
                    <a:pt x="3570" y="1935"/>
                  </a:cubicBezTo>
                  <a:cubicBezTo>
                    <a:pt x="4070" y="2803"/>
                    <a:pt x="4437" y="3770"/>
                    <a:pt x="4604" y="4771"/>
                  </a:cubicBezTo>
                  <a:cubicBezTo>
                    <a:pt x="4804" y="5905"/>
                    <a:pt x="4971" y="7139"/>
                    <a:pt x="5204" y="8440"/>
                  </a:cubicBezTo>
                  <a:cubicBezTo>
                    <a:pt x="5438" y="9774"/>
                    <a:pt x="5671" y="11175"/>
                    <a:pt x="5938" y="12676"/>
                  </a:cubicBezTo>
                  <a:cubicBezTo>
                    <a:pt x="6505" y="15645"/>
                    <a:pt x="7139" y="18881"/>
                    <a:pt x="7839" y="22317"/>
                  </a:cubicBezTo>
                  <a:cubicBezTo>
                    <a:pt x="9274" y="29122"/>
                    <a:pt x="10575" y="35293"/>
                    <a:pt x="11442" y="39762"/>
                  </a:cubicBezTo>
                  <a:cubicBezTo>
                    <a:pt x="11876" y="41997"/>
                    <a:pt x="12209" y="43799"/>
                    <a:pt x="12443" y="45066"/>
                  </a:cubicBezTo>
                  <a:cubicBezTo>
                    <a:pt x="12543" y="45700"/>
                    <a:pt x="12643" y="46167"/>
                    <a:pt x="12710" y="46501"/>
                  </a:cubicBezTo>
                  <a:cubicBezTo>
                    <a:pt x="12710" y="46667"/>
                    <a:pt x="12743" y="46801"/>
                    <a:pt x="12776" y="46901"/>
                  </a:cubicBezTo>
                  <a:cubicBezTo>
                    <a:pt x="12776" y="46934"/>
                    <a:pt x="12776" y="46968"/>
                    <a:pt x="12810" y="47001"/>
                  </a:cubicBezTo>
                  <a:cubicBezTo>
                    <a:pt x="12810" y="46968"/>
                    <a:pt x="12810" y="46934"/>
                    <a:pt x="12810" y="46901"/>
                  </a:cubicBezTo>
                  <a:cubicBezTo>
                    <a:pt x="12810" y="46801"/>
                    <a:pt x="12776" y="46667"/>
                    <a:pt x="12743" y="46501"/>
                  </a:cubicBezTo>
                  <a:cubicBezTo>
                    <a:pt x="12710" y="46167"/>
                    <a:pt x="12610" y="45667"/>
                    <a:pt x="12543" y="45066"/>
                  </a:cubicBezTo>
                  <a:cubicBezTo>
                    <a:pt x="12343" y="43799"/>
                    <a:pt x="12009" y="41964"/>
                    <a:pt x="11609" y="39729"/>
                  </a:cubicBezTo>
                  <a:cubicBezTo>
                    <a:pt x="10775" y="35226"/>
                    <a:pt x="9507" y="29055"/>
                    <a:pt x="8073" y="22250"/>
                  </a:cubicBezTo>
                  <a:cubicBezTo>
                    <a:pt x="7372" y="18847"/>
                    <a:pt x="6705" y="15578"/>
                    <a:pt x="6172" y="12643"/>
                  </a:cubicBezTo>
                  <a:cubicBezTo>
                    <a:pt x="5871" y="11142"/>
                    <a:pt x="5638" y="9741"/>
                    <a:pt x="5404" y="8407"/>
                  </a:cubicBezTo>
                  <a:cubicBezTo>
                    <a:pt x="5171" y="7106"/>
                    <a:pt x="4971" y="5872"/>
                    <a:pt x="4771" y="4737"/>
                  </a:cubicBezTo>
                  <a:cubicBezTo>
                    <a:pt x="4570" y="3703"/>
                    <a:pt x="4204" y="2736"/>
                    <a:pt x="3670" y="1835"/>
                  </a:cubicBezTo>
                  <a:cubicBezTo>
                    <a:pt x="3236" y="1202"/>
                    <a:pt x="2636" y="668"/>
                    <a:pt x="1935" y="301"/>
                  </a:cubicBezTo>
                  <a:cubicBezTo>
                    <a:pt x="1468" y="101"/>
                    <a:pt x="1001"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5"/>
            <p:cNvGrpSpPr/>
            <p:nvPr/>
          </p:nvGrpSpPr>
          <p:grpSpPr>
            <a:xfrm>
              <a:off x="724272" y="551275"/>
              <a:ext cx="1807526" cy="870121"/>
              <a:chOff x="715380" y="540727"/>
              <a:chExt cx="1734171" cy="834969"/>
            </a:xfrm>
          </p:grpSpPr>
          <p:sp>
            <p:nvSpPr>
              <p:cNvPr id="645" name="Google Shape;645;p35"/>
              <p:cNvSpPr/>
              <p:nvPr/>
            </p:nvSpPr>
            <p:spPr>
              <a:xfrm flipH="1">
                <a:off x="1207094" y="716776"/>
                <a:ext cx="97743" cy="473905"/>
              </a:xfrm>
              <a:custGeom>
                <a:avLst/>
                <a:gdLst/>
                <a:ahLst/>
                <a:cxnLst/>
                <a:rect l="l" t="t" r="r" b="b"/>
                <a:pathLst>
                  <a:path w="4204" h="20383" extrusionOk="0">
                    <a:moveTo>
                      <a:pt x="4104" y="1"/>
                    </a:moveTo>
                    <a:lnTo>
                      <a:pt x="1" y="34"/>
                    </a:lnTo>
                    <a:lnTo>
                      <a:pt x="101" y="20382"/>
                    </a:lnTo>
                    <a:lnTo>
                      <a:pt x="4204" y="20382"/>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flipH="1">
                <a:off x="1881042" y="718334"/>
                <a:ext cx="248194" cy="262934"/>
              </a:xfrm>
              <a:custGeom>
                <a:avLst/>
                <a:gdLst/>
                <a:ahLst/>
                <a:cxnLst/>
                <a:rect l="l" t="t" r="r" b="b"/>
                <a:pathLst>
                  <a:path w="10675" h="11309" extrusionOk="0">
                    <a:moveTo>
                      <a:pt x="10608" y="1"/>
                    </a:moveTo>
                    <a:lnTo>
                      <a:pt x="0" y="67"/>
                    </a:lnTo>
                    <a:lnTo>
                      <a:pt x="67" y="11309"/>
                    </a:lnTo>
                    <a:lnTo>
                      <a:pt x="10674" y="11242"/>
                    </a:lnTo>
                    <a:lnTo>
                      <a:pt x="10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flipH="1">
                <a:off x="1635964" y="716776"/>
                <a:ext cx="248217" cy="262958"/>
              </a:xfrm>
              <a:custGeom>
                <a:avLst/>
                <a:gdLst/>
                <a:ahLst/>
                <a:cxnLst/>
                <a:rect l="l" t="t" r="r" b="b"/>
                <a:pathLst>
                  <a:path w="10676" h="11310" extrusionOk="0">
                    <a:moveTo>
                      <a:pt x="10609" y="1"/>
                    </a:moveTo>
                    <a:lnTo>
                      <a:pt x="1" y="68"/>
                    </a:lnTo>
                    <a:lnTo>
                      <a:pt x="68" y="11309"/>
                    </a:lnTo>
                    <a:lnTo>
                      <a:pt x="10675" y="11242"/>
                    </a:lnTo>
                    <a:lnTo>
                      <a:pt x="10609" y="1"/>
                    </a:lnTo>
                    <a:close/>
                  </a:path>
                </a:pathLst>
              </a:custGeom>
              <a:solidFill>
                <a:srgbClr val="F36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flipH="1">
                <a:off x="1633639" y="783992"/>
                <a:ext cx="497922" cy="8812"/>
              </a:xfrm>
              <a:custGeom>
                <a:avLst/>
                <a:gdLst/>
                <a:ahLst/>
                <a:cxnLst/>
                <a:rect l="l" t="t" r="r" b="b"/>
                <a:pathLst>
                  <a:path w="21416" h="379" extrusionOk="0">
                    <a:moveTo>
                      <a:pt x="16293" y="0"/>
                    </a:moveTo>
                    <a:cubicBezTo>
                      <a:pt x="10907" y="0"/>
                      <a:pt x="5510" y="44"/>
                      <a:pt x="133" y="145"/>
                    </a:cubicBezTo>
                    <a:cubicBezTo>
                      <a:pt x="0" y="145"/>
                      <a:pt x="0" y="346"/>
                      <a:pt x="133" y="346"/>
                    </a:cubicBezTo>
                    <a:cubicBezTo>
                      <a:pt x="2480" y="368"/>
                      <a:pt x="4826" y="379"/>
                      <a:pt x="7173" y="379"/>
                    </a:cubicBezTo>
                    <a:cubicBezTo>
                      <a:pt x="11868" y="379"/>
                      <a:pt x="16567" y="335"/>
                      <a:pt x="21282" y="246"/>
                    </a:cubicBezTo>
                    <a:cubicBezTo>
                      <a:pt x="21415" y="246"/>
                      <a:pt x="21415" y="12"/>
                      <a:pt x="21282" y="12"/>
                    </a:cubicBezTo>
                    <a:cubicBezTo>
                      <a:pt x="19620" y="4"/>
                      <a:pt x="17957" y="0"/>
                      <a:pt x="16293" y="0"/>
                    </a:cubicBez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flipH="1">
                <a:off x="1833728" y="975037"/>
                <a:ext cx="449074" cy="215644"/>
              </a:xfrm>
              <a:custGeom>
                <a:avLst/>
                <a:gdLst/>
                <a:ahLst/>
                <a:cxnLst/>
                <a:rect l="l" t="t" r="r" b="b"/>
                <a:pathLst>
                  <a:path w="19315" h="9275" extrusionOk="0">
                    <a:moveTo>
                      <a:pt x="19247" y="1"/>
                    </a:moveTo>
                    <a:lnTo>
                      <a:pt x="0" y="134"/>
                    </a:lnTo>
                    <a:lnTo>
                      <a:pt x="67" y="9274"/>
                    </a:lnTo>
                    <a:lnTo>
                      <a:pt x="19314" y="9174"/>
                    </a:lnTo>
                    <a:lnTo>
                      <a:pt x="19247" y="1"/>
                    </a:lnTo>
                    <a:close/>
                  </a:path>
                </a:pathLst>
              </a:custGeom>
              <a:solidFill>
                <a:srgbClr val="D6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flipH="1">
                <a:off x="1388561" y="972712"/>
                <a:ext cx="448307" cy="215644"/>
              </a:xfrm>
              <a:custGeom>
                <a:avLst/>
                <a:gdLst/>
                <a:ahLst/>
                <a:cxnLst/>
                <a:rect l="l" t="t" r="r" b="b"/>
                <a:pathLst>
                  <a:path w="19282" h="9275" extrusionOk="0">
                    <a:moveTo>
                      <a:pt x="19248" y="1"/>
                    </a:moveTo>
                    <a:lnTo>
                      <a:pt x="1" y="101"/>
                    </a:lnTo>
                    <a:lnTo>
                      <a:pt x="34" y="9274"/>
                    </a:lnTo>
                    <a:lnTo>
                      <a:pt x="19281" y="9174"/>
                    </a:lnTo>
                    <a:lnTo>
                      <a:pt x="19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flipH="1">
                <a:off x="1385468" y="1026931"/>
                <a:ext cx="899659" cy="11765"/>
              </a:xfrm>
              <a:custGeom>
                <a:avLst/>
                <a:gdLst/>
                <a:ahLst/>
                <a:cxnLst/>
                <a:rect l="l" t="t" r="r" b="b"/>
                <a:pathLst>
                  <a:path w="38695" h="506" extrusionOk="0">
                    <a:moveTo>
                      <a:pt x="25735" y="0"/>
                    </a:moveTo>
                    <a:cubicBezTo>
                      <a:pt x="17198" y="0"/>
                      <a:pt x="8651" y="59"/>
                      <a:pt x="134" y="237"/>
                    </a:cubicBezTo>
                    <a:cubicBezTo>
                      <a:pt x="0" y="237"/>
                      <a:pt x="0" y="438"/>
                      <a:pt x="134" y="438"/>
                    </a:cubicBezTo>
                    <a:cubicBezTo>
                      <a:pt x="3802" y="485"/>
                      <a:pt x="7475" y="506"/>
                      <a:pt x="11150" y="506"/>
                    </a:cubicBezTo>
                    <a:cubicBezTo>
                      <a:pt x="20278" y="506"/>
                      <a:pt x="29420" y="380"/>
                      <a:pt x="38528" y="237"/>
                    </a:cubicBezTo>
                    <a:cubicBezTo>
                      <a:pt x="38695" y="237"/>
                      <a:pt x="38695" y="37"/>
                      <a:pt x="38528" y="37"/>
                    </a:cubicBezTo>
                    <a:cubicBezTo>
                      <a:pt x="34269" y="15"/>
                      <a:pt x="30003" y="0"/>
                      <a:pt x="25735" y="0"/>
                    </a:cubicBez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flipH="1">
                <a:off x="1113257" y="540727"/>
                <a:ext cx="98510" cy="651488"/>
              </a:xfrm>
              <a:custGeom>
                <a:avLst/>
                <a:gdLst/>
                <a:ahLst/>
                <a:cxnLst/>
                <a:rect l="l" t="t" r="r" b="b"/>
                <a:pathLst>
                  <a:path w="4237" h="28021" extrusionOk="0">
                    <a:moveTo>
                      <a:pt x="1" y="1"/>
                    </a:moveTo>
                    <a:lnTo>
                      <a:pt x="134" y="28021"/>
                    </a:lnTo>
                    <a:lnTo>
                      <a:pt x="4237" y="27988"/>
                    </a:lnTo>
                    <a:lnTo>
                      <a:pt x="4070" y="1"/>
                    </a:lnTo>
                    <a:close/>
                  </a:path>
                </a:pathLst>
              </a:custGeom>
              <a:solidFill>
                <a:srgbClr val="F36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flipH="1">
                <a:off x="965108" y="661720"/>
                <a:ext cx="151265" cy="528961"/>
              </a:xfrm>
              <a:custGeom>
                <a:avLst/>
                <a:gdLst/>
                <a:ahLst/>
                <a:cxnLst/>
                <a:rect l="l" t="t" r="r" b="b"/>
                <a:pathLst>
                  <a:path w="6506" h="22751" extrusionOk="0">
                    <a:moveTo>
                      <a:pt x="6372" y="1"/>
                    </a:moveTo>
                    <a:lnTo>
                      <a:pt x="1" y="34"/>
                    </a:lnTo>
                    <a:lnTo>
                      <a:pt x="134" y="22750"/>
                    </a:lnTo>
                    <a:lnTo>
                      <a:pt x="6505" y="22717"/>
                    </a:lnTo>
                    <a:lnTo>
                      <a:pt x="6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flipH="1">
                <a:off x="968991" y="760998"/>
                <a:ext cx="148149" cy="5719"/>
              </a:xfrm>
              <a:custGeom>
                <a:avLst/>
                <a:gdLst/>
                <a:ahLst/>
                <a:cxnLst/>
                <a:rect l="l" t="t" r="r" b="b"/>
                <a:pathLst>
                  <a:path w="6372" h="246" extrusionOk="0">
                    <a:moveTo>
                      <a:pt x="3186" y="0"/>
                    </a:moveTo>
                    <a:cubicBezTo>
                      <a:pt x="2127" y="0"/>
                      <a:pt x="1068" y="34"/>
                      <a:pt x="0" y="100"/>
                    </a:cubicBezTo>
                    <a:cubicBezTo>
                      <a:pt x="816" y="202"/>
                      <a:pt x="1631" y="246"/>
                      <a:pt x="2447" y="246"/>
                    </a:cubicBezTo>
                    <a:cubicBezTo>
                      <a:pt x="2699" y="246"/>
                      <a:pt x="2951" y="242"/>
                      <a:pt x="3202" y="234"/>
                    </a:cubicBezTo>
                    <a:cubicBezTo>
                      <a:pt x="3447" y="242"/>
                      <a:pt x="3693" y="246"/>
                      <a:pt x="3940" y="246"/>
                    </a:cubicBezTo>
                    <a:cubicBezTo>
                      <a:pt x="4741" y="246"/>
                      <a:pt x="5556" y="202"/>
                      <a:pt x="6371" y="100"/>
                    </a:cubicBezTo>
                    <a:cubicBezTo>
                      <a:pt x="5304" y="34"/>
                      <a:pt x="4245"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flipH="1">
                <a:off x="968991" y="738701"/>
                <a:ext cx="148149" cy="5534"/>
              </a:xfrm>
              <a:custGeom>
                <a:avLst/>
                <a:gdLst/>
                <a:ahLst/>
                <a:cxnLst/>
                <a:rect l="l" t="t" r="r" b="b"/>
                <a:pathLst>
                  <a:path w="6372" h="238" extrusionOk="0">
                    <a:moveTo>
                      <a:pt x="3186" y="0"/>
                    </a:moveTo>
                    <a:cubicBezTo>
                      <a:pt x="2127" y="0"/>
                      <a:pt x="1068" y="42"/>
                      <a:pt x="0" y="125"/>
                    </a:cubicBezTo>
                    <a:cubicBezTo>
                      <a:pt x="801" y="200"/>
                      <a:pt x="1601" y="238"/>
                      <a:pt x="2402" y="238"/>
                    </a:cubicBezTo>
                    <a:cubicBezTo>
                      <a:pt x="2669" y="238"/>
                      <a:pt x="2936" y="234"/>
                      <a:pt x="3202" y="225"/>
                    </a:cubicBezTo>
                    <a:cubicBezTo>
                      <a:pt x="3461" y="234"/>
                      <a:pt x="3722" y="238"/>
                      <a:pt x="3984" y="238"/>
                    </a:cubicBezTo>
                    <a:cubicBezTo>
                      <a:pt x="4770" y="238"/>
                      <a:pt x="5571" y="200"/>
                      <a:pt x="6371" y="125"/>
                    </a:cubicBezTo>
                    <a:cubicBezTo>
                      <a:pt x="5304" y="42"/>
                      <a:pt x="4245"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flipH="1">
                <a:off x="968991" y="1107679"/>
                <a:ext cx="148149" cy="5255"/>
              </a:xfrm>
              <a:custGeom>
                <a:avLst/>
                <a:gdLst/>
                <a:ahLst/>
                <a:cxnLst/>
                <a:rect l="l" t="t" r="r" b="b"/>
                <a:pathLst>
                  <a:path w="6372" h="226" extrusionOk="0">
                    <a:moveTo>
                      <a:pt x="3186" y="0"/>
                    </a:moveTo>
                    <a:cubicBezTo>
                      <a:pt x="2127" y="0"/>
                      <a:pt x="1068" y="33"/>
                      <a:pt x="0" y="100"/>
                    </a:cubicBezTo>
                    <a:cubicBezTo>
                      <a:pt x="1068" y="183"/>
                      <a:pt x="2127" y="225"/>
                      <a:pt x="3186" y="225"/>
                    </a:cubicBezTo>
                    <a:cubicBezTo>
                      <a:pt x="4245" y="225"/>
                      <a:pt x="5304" y="183"/>
                      <a:pt x="6371" y="100"/>
                    </a:cubicBezTo>
                    <a:cubicBezTo>
                      <a:pt x="5304" y="33"/>
                      <a:pt x="4245"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flipH="1">
                <a:off x="968991" y="1085359"/>
                <a:ext cx="148149" cy="5278"/>
              </a:xfrm>
              <a:custGeom>
                <a:avLst/>
                <a:gdLst/>
                <a:ahLst/>
                <a:cxnLst/>
                <a:rect l="l" t="t" r="r" b="b"/>
                <a:pathLst>
                  <a:path w="6372" h="227" extrusionOk="0">
                    <a:moveTo>
                      <a:pt x="3186" y="1"/>
                    </a:moveTo>
                    <a:cubicBezTo>
                      <a:pt x="2127" y="1"/>
                      <a:pt x="1068" y="43"/>
                      <a:pt x="0" y="126"/>
                    </a:cubicBezTo>
                    <a:cubicBezTo>
                      <a:pt x="1068" y="193"/>
                      <a:pt x="2127" y="226"/>
                      <a:pt x="3186" y="226"/>
                    </a:cubicBezTo>
                    <a:cubicBezTo>
                      <a:pt x="4245" y="226"/>
                      <a:pt x="5304" y="193"/>
                      <a:pt x="6371" y="126"/>
                    </a:cubicBezTo>
                    <a:cubicBezTo>
                      <a:pt x="5304" y="43"/>
                      <a:pt x="4245" y="1"/>
                      <a:pt x="3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flipH="1">
                <a:off x="1038020" y="802104"/>
                <a:ext cx="5441" cy="237336"/>
              </a:xfrm>
              <a:custGeom>
                <a:avLst/>
                <a:gdLst/>
                <a:ahLst/>
                <a:cxnLst/>
                <a:rect l="l" t="t" r="r" b="b"/>
                <a:pathLst>
                  <a:path w="234" h="10208" extrusionOk="0">
                    <a:moveTo>
                      <a:pt x="134" y="0"/>
                    </a:moveTo>
                    <a:cubicBezTo>
                      <a:pt x="67" y="0"/>
                      <a:pt x="0" y="2269"/>
                      <a:pt x="0" y="5104"/>
                    </a:cubicBezTo>
                    <a:cubicBezTo>
                      <a:pt x="0" y="7939"/>
                      <a:pt x="67" y="10208"/>
                      <a:pt x="134" y="10208"/>
                    </a:cubicBezTo>
                    <a:cubicBezTo>
                      <a:pt x="167" y="10208"/>
                      <a:pt x="234" y="7939"/>
                      <a:pt x="234" y="5104"/>
                    </a:cubicBezTo>
                    <a:cubicBezTo>
                      <a:pt x="234" y="2269"/>
                      <a:pt x="200"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flipH="1">
                <a:off x="806892" y="791246"/>
                <a:ext cx="160565" cy="398644"/>
              </a:xfrm>
              <a:custGeom>
                <a:avLst/>
                <a:gdLst/>
                <a:ahLst/>
                <a:cxnLst/>
                <a:rect l="l" t="t" r="r" b="b"/>
                <a:pathLst>
                  <a:path w="6906" h="17146" extrusionOk="0">
                    <a:moveTo>
                      <a:pt x="0" y="0"/>
                    </a:moveTo>
                    <a:lnTo>
                      <a:pt x="0" y="17146"/>
                    </a:lnTo>
                    <a:lnTo>
                      <a:pt x="6905" y="17146"/>
                    </a:lnTo>
                    <a:lnTo>
                      <a:pt x="6905" y="0"/>
                    </a:lnTo>
                    <a:close/>
                  </a:path>
                </a:pathLst>
              </a:custGeom>
              <a:solidFill>
                <a:srgbClr val="F36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flipH="1">
                <a:off x="1138065" y="624497"/>
                <a:ext cx="64402" cy="54986"/>
              </a:xfrm>
              <a:custGeom>
                <a:avLst/>
                <a:gdLst/>
                <a:ahLst/>
                <a:cxnLst/>
                <a:rect l="l" t="t" r="r" b="b"/>
                <a:pathLst>
                  <a:path w="2770" h="2365" extrusionOk="0">
                    <a:moveTo>
                      <a:pt x="1569" y="0"/>
                    </a:moveTo>
                    <a:cubicBezTo>
                      <a:pt x="535" y="0"/>
                      <a:pt x="1" y="1268"/>
                      <a:pt x="735" y="2002"/>
                    </a:cubicBezTo>
                    <a:cubicBezTo>
                      <a:pt x="985" y="2252"/>
                      <a:pt x="1289" y="2364"/>
                      <a:pt x="1584" y="2364"/>
                    </a:cubicBezTo>
                    <a:cubicBezTo>
                      <a:pt x="2194" y="2364"/>
                      <a:pt x="2770" y="1887"/>
                      <a:pt x="2770" y="1168"/>
                    </a:cubicBezTo>
                    <a:cubicBezTo>
                      <a:pt x="2770" y="534"/>
                      <a:pt x="2236"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flipH="1">
                <a:off x="1157456" y="726867"/>
                <a:ext cx="17089" cy="387810"/>
              </a:xfrm>
              <a:custGeom>
                <a:avLst/>
                <a:gdLst/>
                <a:ahLst/>
                <a:cxnLst/>
                <a:rect l="l" t="t" r="r" b="b"/>
                <a:pathLst>
                  <a:path w="735" h="16680" extrusionOk="0">
                    <a:moveTo>
                      <a:pt x="1" y="1"/>
                    </a:moveTo>
                    <a:lnTo>
                      <a:pt x="1" y="16679"/>
                    </a:lnTo>
                    <a:lnTo>
                      <a:pt x="735" y="16679"/>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flipH="1">
                <a:off x="715380" y="1185674"/>
                <a:ext cx="1734171" cy="76795"/>
              </a:xfrm>
              <a:custGeom>
                <a:avLst/>
                <a:gdLst/>
                <a:ahLst/>
                <a:cxnLst/>
                <a:rect l="l" t="t" r="r" b="b"/>
                <a:pathLst>
                  <a:path w="74588" h="3303" extrusionOk="0">
                    <a:moveTo>
                      <a:pt x="1" y="0"/>
                    </a:moveTo>
                    <a:lnTo>
                      <a:pt x="1" y="3303"/>
                    </a:lnTo>
                    <a:lnTo>
                      <a:pt x="74587" y="3303"/>
                    </a:lnTo>
                    <a:lnTo>
                      <a:pt x="745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flipH="1">
                <a:off x="2095105" y="1222897"/>
                <a:ext cx="70587" cy="152799"/>
              </a:xfrm>
              <a:custGeom>
                <a:avLst/>
                <a:gdLst/>
                <a:ahLst/>
                <a:cxnLst/>
                <a:rect l="l" t="t" r="r" b="b"/>
                <a:pathLst>
                  <a:path w="3036" h="6572" extrusionOk="0">
                    <a:moveTo>
                      <a:pt x="0" y="0"/>
                    </a:moveTo>
                    <a:lnTo>
                      <a:pt x="0" y="6572"/>
                    </a:lnTo>
                    <a:lnTo>
                      <a:pt x="3036" y="6572"/>
                    </a:lnTo>
                    <a:lnTo>
                      <a:pt x="3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flipH="1">
                <a:off x="1044228" y="1222897"/>
                <a:ext cx="70587" cy="152799"/>
              </a:xfrm>
              <a:custGeom>
                <a:avLst/>
                <a:gdLst/>
                <a:ahLst/>
                <a:cxnLst/>
                <a:rect l="l" t="t" r="r" b="b"/>
                <a:pathLst>
                  <a:path w="3036" h="6572" extrusionOk="0">
                    <a:moveTo>
                      <a:pt x="0" y="0"/>
                    </a:moveTo>
                    <a:lnTo>
                      <a:pt x="0" y="6572"/>
                    </a:lnTo>
                    <a:lnTo>
                      <a:pt x="3036" y="6572"/>
                    </a:lnTo>
                    <a:lnTo>
                      <a:pt x="3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5" name="Google Shape;665;p35"/>
          <p:cNvSpPr txBox="1">
            <a:spLocks noGrp="1"/>
          </p:cNvSpPr>
          <p:nvPr>
            <p:ph type="title"/>
          </p:nvPr>
        </p:nvSpPr>
        <p:spPr>
          <a:xfrm>
            <a:off x="4724325" y="2186149"/>
            <a:ext cx="3852000" cy="104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Agung Adhika Mas Pratama</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6"/>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Testing</a:t>
            </a:r>
            <a:endParaRPr/>
          </a:p>
        </p:txBody>
      </p:sp>
      <p:grpSp>
        <p:nvGrpSpPr>
          <p:cNvPr id="671" name="Google Shape;671;p36"/>
          <p:cNvGrpSpPr/>
          <p:nvPr/>
        </p:nvGrpSpPr>
        <p:grpSpPr>
          <a:xfrm>
            <a:off x="830022" y="1275185"/>
            <a:ext cx="1017825" cy="1017825"/>
            <a:chOff x="-388600" y="1376275"/>
            <a:chExt cx="1108500" cy="1108500"/>
          </a:xfrm>
        </p:grpSpPr>
        <p:sp>
          <p:nvSpPr>
            <p:cNvPr id="672" name="Google Shape;672;p36"/>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6"/>
          <p:cNvGrpSpPr/>
          <p:nvPr/>
        </p:nvGrpSpPr>
        <p:grpSpPr>
          <a:xfrm>
            <a:off x="830022" y="2430822"/>
            <a:ext cx="1017825" cy="1017825"/>
            <a:chOff x="-388600" y="1376275"/>
            <a:chExt cx="1108500" cy="1108500"/>
          </a:xfrm>
        </p:grpSpPr>
        <p:sp>
          <p:nvSpPr>
            <p:cNvPr id="675" name="Google Shape;675;p36"/>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36"/>
          <p:cNvGrpSpPr/>
          <p:nvPr/>
        </p:nvGrpSpPr>
        <p:grpSpPr>
          <a:xfrm>
            <a:off x="830022" y="3586459"/>
            <a:ext cx="1017825" cy="1017825"/>
            <a:chOff x="-388600" y="1376275"/>
            <a:chExt cx="1108500" cy="1108500"/>
          </a:xfrm>
        </p:grpSpPr>
        <p:sp>
          <p:nvSpPr>
            <p:cNvPr id="678" name="Google Shape;678;p36"/>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6"/>
          <p:cNvSpPr txBox="1">
            <a:spLocks noGrp="1"/>
          </p:cNvSpPr>
          <p:nvPr>
            <p:ph type="title"/>
          </p:nvPr>
        </p:nvSpPr>
        <p:spPr>
          <a:xfrm>
            <a:off x="895975" y="1441438"/>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01</a:t>
            </a:r>
            <a:endParaRPr>
              <a:solidFill>
                <a:srgbClr val="FFFFFF"/>
              </a:solidFill>
            </a:endParaRPr>
          </a:p>
        </p:txBody>
      </p:sp>
      <p:sp>
        <p:nvSpPr>
          <p:cNvPr id="681" name="Google Shape;681;p36"/>
          <p:cNvSpPr txBox="1">
            <a:spLocks noGrp="1"/>
          </p:cNvSpPr>
          <p:nvPr>
            <p:ph type="subTitle" idx="1"/>
          </p:nvPr>
        </p:nvSpPr>
        <p:spPr>
          <a:xfrm>
            <a:off x="1973600" y="1570738"/>
            <a:ext cx="24861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Konsep Unit Testing</a:t>
            </a:r>
            <a:endParaRPr>
              <a:latin typeface="Poppins"/>
              <a:ea typeface="Poppins"/>
              <a:cs typeface="Poppins"/>
              <a:sym typeface="Poppins"/>
            </a:endParaRPr>
          </a:p>
        </p:txBody>
      </p:sp>
      <p:sp>
        <p:nvSpPr>
          <p:cNvPr id="682" name="Google Shape;682;p36"/>
          <p:cNvSpPr txBox="1">
            <a:spLocks noGrp="1"/>
          </p:cNvSpPr>
          <p:nvPr>
            <p:ph type="title" idx="3"/>
          </p:nvPr>
        </p:nvSpPr>
        <p:spPr>
          <a:xfrm>
            <a:off x="895975" y="2592244"/>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02</a:t>
            </a:r>
            <a:endParaRPr>
              <a:solidFill>
                <a:srgbClr val="FFFFFF"/>
              </a:solidFill>
            </a:endParaRPr>
          </a:p>
        </p:txBody>
      </p:sp>
      <p:sp>
        <p:nvSpPr>
          <p:cNvPr id="683" name="Google Shape;683;p36"/>
          <p:cNvSpPr txBox="1">
            <a:spLocks noGrp="1"/>
          </p:cNvSpPr>
          <p:nvPr>
            <p:ph type="subTitle" idx="4"/>
          </p:nvPr>
        </p:nvSpPr>
        <p:spPr>
          <a:xfrm>
            <a:off x="1940613" y="2757813"/>
            <a:ext cx="24861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Static Unit Testing</a:t>
            </a:r>
            <a:endParaRPr>
              <a:latin typeface="Poppins"/>
              <a:ea typeface="Poppins"/>
              <a:cs typeface="Poppins"/>
              <a:sym typeface="Poppins"/>
            </a:endParaRPr>
          </a:p>
        </p:txBody>
      </p:sp>
      <p:sp>
        <p:nvSpPr>
          <p:cNvPr id="684" name="Google Shape;684;p36"/>
          <p:cNvSpPr txBox="1">
            <a:spLocks noGrp="1"/>
          </p:cNvSpPr>
          <p:nvPr>
            <p:ph type="title" idx="6"/>
          </p:nvPr>
        </p:nvSpPr>
        <p:spPr>
          <a:xfrm>
            <a:off x="895975" y="3743050"/>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03</a:t>
            </a:r>
            <a:endParaRPr>
              <a:solidFill>
                <a:srgbClr val="FFFFFF"/>
              </a:solidFill>
            </a:endParaRPr>
          </a:p>
        </p:txBody>
      </p:sp>
      <p:sp>
        <p:nvSpPr>
          <p:cNvPr id="685" name="Google Shape;685;p36"/>
          <p:cNvSpPr txBox="1">
            <a:spLocks noGrp="1"/>
          </p:cNvSpPr>
          <p:nvPr>
            <p:ph type="subTitle" idx="7"/>
          </p:nvPr>
        </p:nvSpPr>
        <p:spPr>
          <a:xfrm>
            <a:off x="1973600" y="3809163"/>
            <a:ext cx="2486100" cy="5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Dinamic Unit Testing</a:t>
            </a:r>
            <a:endParaRPr>
              <a:latin typeface="Poppins"/>
              <a:ea typeface="Poppins"/>
              <a:cs typeface="Poppins"/>
              <a:sym typeface="Poppins"/>
            </a:endParaRPr>
          </a:p>
        </p:txBody>
      </p:sp>
      <p:grpSp>
        <p:nvGrpSpPr>
          <p:cNvPr id="686" name="Google Shape;686;p36"/>
          <p:cNvGrpSpPr/>
          <p:nvPr/>
        </p:nvGrpSpPr>
        <p:grpSpPr>
          <a:xfrm>
            <a:off x="4585450" y="750209"/>
            <a:ext cx="3742394" cy="3944939"/>
            <a:chOff x="4585450" y="662434"/>
            <a:chExt cx="3742394" cy="3944939"/>
          </a:xfrm>
        </p:grpSpPr>
        <p:grpSp>
          <p:nvGrpSpPr>
            <p:cNvPr id="687" name="Google Shape;687;p36"/>
            <p:cNvGrpSpPr/>
            <p:nvPr/>
          </p:nvGrpSpPr>
          <p:grpSpPr>
            <a:xfrm>
              <a:off x="4775420" y="662434"/>
              <a:ext cx="3552424" cy="3944891"/>
              <a:chOff x="4892512" y="788620"/>
              <a:chExt cx="3537566" cy="3928392"/>
            </a:xfrm>
          </p:grpSpPr>
          <p:grpSp>
            <p:nvGrpSpPr>
              <p:cNvPr id="688" name="Google Shape;688;p36"/>
              <p:cNvGrpSpPr/>
              <p:nvPr/>
            </p:nvGrpSpPr>
            <p:grpSpPr>
              <a:xfrm flipH="1">
                <a:off x="4892512" y="788620"/>
                <a:ext cx="3537566" cy="3429755"/>
                <a:chOff x="2428875" y="697875"/>
                <a:chExt cx="2569225" cy="2490925"/>
              </a:xfrm>
            </p:grpSpPr>
            <p:sp>
              <p:nvSpPr>
                <p:cNvPr id="689" name="Google Shape;689;p36"/>
                <p:cNvSpPr/>
                <p:nvPr/>
              </p:nvSpPr>
              <p:spPr>
                <a:xfrm>
                  <a:off x="3058075" y="697875"/>
                  <a:ext cx="199125" cy="506875"/>
                </a:xfrm>
                <a:custGeom>
                  <a:avLst/>
                  <a:gdLst/>
                  <a:ahLst/>
                  <a:cxnLst/>
                  <a:rect l="l" t="t" r="r" b="b"/>
                  <a:pathLst>
                    <a:path w="7965" h="20275" extrusionOk="0">
                      <a:moveTo>
                        <a:pt x="4712" y="6657"/>
                      </a:moveTo>
                      <a:lnTo>
                        <a:pt x="3587" y="8937"/>
                      </a:lnTo>
                      <a:lnTo>
                        <a:pt x="3739" y="6657"/>
                      </a:lnTo>
                      <a:close/>
                      <a:moveTo>
                        <a:pt x="6596" y="6657"/>
                      </a:moveTo>
                      <a:lnTo>
                        <a:pt x="6748" y="9119"/>
                      </a:lnTo>
                      <a:lnTo>
                        <a:pt x="5593" y="6657"/>
                      </a:lnTo>
                      <a:close/>
                      <a:moveTo>
                        <a:pt x="5229" y="6657"/>
                      </a:moveTo>
                      <a:lnTo>
                        <a:pt x="6505" y="9332"/>
                      </a:lnTo>
                      <a:lnTo>
                        <a:pt x="3739" y="9332"/>
                      </a:lnTo>
                      <a:lnTo>
                        <a:pt x="5046" y="6657"/>
                      </a:lnTo>
                      <a:close/>
                      <a:moveTo>
                        <a:pt x="6688" y="10183"/>
                      </a:moveTo>
                      <a:lnTo>
                        <a:pt x="5168" y="12584"/>
                      </a:lnTo>
                      <a:lnTo>
                        <a:pt x="3678" y="10183"/>
                      </a:lnTo>
                      <a:close/>
                      <a:moveTo>
                        <a:pt x="3496" y="10456"/>
                      </a:moveTo>
                      <a:lnTo>
                        <a:pt x="4985" y="12888"/>
                      </a:lnTo>
                      <a:lnTo>
                        <a:pt x="3162" y="15776"/>
                      </a:lnTo>
                      <a:lnTo>
                        <a:pt x="3496" y="10456"/>
                      </a:lnTo>
                      <a:close/>
                      <a:moveTo>
                        <a:pt x="6839" y="10548"/>
                      </a:moveTo>
                      <a:lnTo>
                        <a:pt x="7174" y="15867"/>
                      </a:lnTo>
                      <a:lnTo>
                        <a:pt x="5380" y="12888"/>
                      </a:lnTo>
                      <a:lnTo>
                        <a:pt x="6839" y="10548"/>
                      </a:lnTo>
                      <a:close/>
                      <a:moveTo>
                        <a:pt x="5168" y="13162"/>
                      </a:moveTo>
                      <a:lnTo>
                        <a:pt x="6961" y="16080"/>
                      </a:lnTo>
                      <a:lnTo>
                        <a:pt x="3314" y="16080"/>
                      </a:lnTo>
                      <a:lnTo>
                        <a:pt x="5168" y="13162"/>
                      </a:lnTo>
                      <a:close/>
                      <a:moveTo>
                        <a:pt x="7174" y="16931"/>
                      </a:moveTo>
                      <a:lnTo>
                        <a:pt x="5137" y="19514"/>
                      </a:lnTo>
                      <a:lnTo>
                        <a:pt x="3162" y="16931"/>
                      </a:lnTo>
                      <a:close/>
                      <a:moveTo>
                        <a:pt x="1319" y="0"/>
                      </a:moveTo>
                      <a:cubicBezTo>
                        <a:pt x="1075" y="0"/>
                        <a:pt x="826" y="78"/>
                        <a:pt x="608" y="243"/>
                      </a:cubicBezTo>
                      <a:cubicBezTo>
                        <a:pt x="0" y="730"/>
                        <a:pt x="61" y="1702"/>
                        <a:pt x="700" y="2128"/>
                      </a:cubicBezTo>
                      <a:cubicBezTo>
                        <a:pt x="876" y="2229"/>
                        <a:pt x="1094" y="2288"/>
                        <a:pt x="1302" y="2288"/>
                      </a:cubicBezTo>
                      <a:cubicBezTo>
                        <a:pt x="1345" y="2288"/>
                        <a:pt x="1387" y="2285"/>
                        <a:pt x="1429" y="2280"/>
                      </a:cubicBezTo>
                      <a:lnTo>
                        <a:pt x="3101" y="4256"/>
                      </a:lnTo>
                      <a:lnTo>
                        <a:pt x="3101" y="6444"/>
                      </a:lnTo>
                      <a:lnTo>
                        <a:pt x="3101" y="6535"/>
                      </a:lnTo>
                      <a:cubicBezTo>
                        <a:pt x="3101" y="6596"/>
                        <a:pt x="3101" y="6627"/>
                        <a:pt x="3162" y="6657"/>
                      </a:cubicBezTo>
                      <a:lnTo>
                        <a:pt x="3253" y="6657"/>
                      </a:lnTo>
                      <a:lnTo>
                        <a:pt x="2371" y="20274"/>
                      </a:lnTo>
                      <a:lnTo>
                        <a:pt x="2858" y="20274"/>
                      </a:lnTo>
                      <a:lnTo>
                        <a:pt x="3070" y="17295"/>
                      </a:lnTo>
                      <a:lnTo>
                        <a:pt x="4955" y="19757"/>
                      </a:lnTo>
                      <a:lnTo>
                        <a:pt x="4560" y="20274"/>
                      </a:lnTo>
                      <a:lnTo>
                        <a:pt x="4955" y="20274"/>
                      </a:lnTo>
                      <a:lnTo>
                        <a:pt x="5137" y="20031"/>
                      </a:lnTo>
                      <a:lnTo>
                        <a:pt x="5320" y="20274"/>
                      </a:lnTo>
                      <a:lnTo>
                        <a:pt x="5715" y="20274"/>
                      </a:lnTo>
                      <a:lnTo>
                        <a:pt x="5320" y="19757"/>
                      </a:lnTo>
                      <a:lnTo>
                        <a:pt x="7265" y="17295"/>
                      </a:lnTo>
                      <a:lnTo>
                        <a:pt x="7478" y="20274"/>
                      </a:lnTo>
                      <a:lnTo>
                        <a:pt x="7964" y="20274"/>
                      </a:lnTo>
                      <a:lnTo>
                        <a:pt x="7083" y="6657"/>
                      </a:lnTo>
                      <a:lnTo>
                        <a:pt x="7113" y="6657"/>
                      </a:lnTo>
                      <a:cubicBezTo>
                        <a:pt x="7174" y="6657"/>
                        <a:pt x="7204" y="6596"/>
                        <a:pt x="7204" y="6535"/>
                      </a:cubicBezTo>
                      <a:lnTo>
                        <a:pt x="7204" y="6444"/>
                      </a:lnTo>
                      <a:lnTo>
                        <a:pt x="7204" y="2857"/>
                      </a:lnTo>
                      <a:cubicBezTo>
                        <a:pt x="7204" y="1644"/>
                        <a:pt x="6208" y="780"/>
                        <a:pt x="5135" y="780"/>
                      </a:cubicBezTo>
                      <a:cubicBezTo>
                        <a:pt x="4757" y="780"/>
                        <a:pt x="4369" y="887"/>
                        <a:pt x="4013" y="1125"/>
                      </a:cubicBezTo>
                      <a:lnTo>
                        <a:pt x="2402" y="791"/>
                      </a:lnTo>
                      <a:cubicBezTo>
                        <a:pt x="2241" y="290"/>
                        <a:pt x="1791" y="0"/>
                        <a:pt x="1319"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131775" y="1364300"/>
                  <a:ext cx="161900" cy="1824500"/>
                </a:xfrm>
                <a:custGeom>
                  <a:avLst/>
                  <a:gdLst/>
                  <a:ahLst/>
                  <a:cxnLst/>
                  <a:rect l="l" t="t" r="r" b="b"/>
                  <a:pathLst>
                    <a:path w="6476" h="72980" extrusionOk="0">
                      <a:moveTo>
                        <a:pt x="5320" y="730"/>
                      </a:moveTo>
                      <a:lnTo>
                        <a:pt x="3344" y="2827"/>
                      </a:lnTo>
                      <a:lnTo>
                        <a:pt x="1429" y="730"/>
                      </a:lnTo>
                      <a:close/>
                      <a:moveTo>
                        <a:pt x="3314" y="3192"/>
                      </a:moveTo>
                      <a:lnTo>
                        <a:pt x="5533" y="5623"/>
                      </a:lnTo>
                      <a:lnTo>
                        <a:pt x="1034" y="5623"/>
                      </a:lnTo>
                      <a:lnTo>
                        <a:pt x="3314" y="3192"/>
                      </a:lnTo>
                      <a:close/>
                      <a:moveTo>
                        <a:pt x="5320" y="6322"/>
                      </a:moveTo>
                      <a:lnTo>
                        <a:pt x="3314" y="8420"/>
                      </a:lnTo>
                      <a:lnTo>
                        <a:pt x="1429" y="6322"/>
                      </a:lnTo>
                      <a:close/>
                      <a:moveTo>
                        <a:pt x="5563" y="6353"/>
                      </a:moveTo>
                      <a:lnTo>
                        <a:pt x="5563" y="10912"/>
                      </a:lnTo>
                      <a:lnTo>
                        <a:pt x="3466" y="8572"/>
                      </a:lnTo>
                      <a:lnTo>
                        <a:pt x="5563" y="6353"/>
                      </a:lnTo>
                      <a:close/>
                      <a:moveTo>
                        <a:pt x="1065" y="6292"/>
                      </a:moveTo>
                      <a:lnTo>
                        <a:pt x="3132" y="8572"/>
                      </a:lnTo>
                      <a:lnTo>
                        <a:pt x="913" y="11003"/>
                      </a:lnTo>
                      <a:lnTo>
                        <a:pt x="913" y="6292"/>
                      </a:lnTo>
                      <a:close/>
                      <a:moveTo>
                        <a:pt x="3314" y="8754"/>
                      </a:moveTo>
                      <a:lnTo>
                        <a:pt x="5502" y="11186"/>
                      </a:lnTo>
                      <a:lnTo>
                        <a:pt x="1034" y="11186"/>
                      </a:lnTo>
                      <a:lnTo>
                        <a:pt x="3314" y="8754"/>
                      </a:lnTo>
                      <a:close/>
                      <a:moveTo>
                        <a:pt x="5290" y="11885"/>
                      </a:moveTo>
                      <a:lnTo>
                        <a:pt x="3314" y="13982"/>
                      </a:lnTo>
                      <a:lnTo>
                        <a:pt x="1399" y="11885"/>
                      </a:lnTo>
                      <a:close/>
                      <a:moveTo>
                        <a:pt x="5563" y="11946"/>
                      </a:moveTo>
                      <a:lnTo>
                        <a:pt x="5563" y="16505"/>
                      </a:lnTo>
                      <a:lnTo>
                        <a:pt x="3466" y="14165"/>
                      </a:lnTo>
                      <a:lnTo>
                        <a:pt x="5563" y="11946"/>
                      </a:lnTo>
                      <a:close/>
                      <a:moveTo>
                        <a:pt x="1065" y="11885"/>
                      </a:moveTo>
                      <a:lnTo>
                        <a:pt x="3132" y="14165"/>
                      </a:lnTo>
                      <a:lnTo>
                        <a:pt x="913" y="16566"/>
                      </a:lnTo>
                      <a:lnTo>
                        <a:pt x="913" y="11885"/>
                      </a:lnTo>
                      <a:close/>
                      <a:moveTo>
                        <a:pt x="3314" y="14347"/>
                      </a:moveTo>
                      <a:lnTo>
                        <a:pt x="5411" y="16687"/>
                      </a:lnTo>
                      <a:lnTo>
                        <a:pt x="1125" y="16687"/>
                      </a:lnTo>
                      <a:lnTo>
                        <a:pt x="3314" y="14347"/>
                      </a:lnTo>
                      <a:close/>
                      <a:moveTo>
                        <a:pt x="5290" y="17386"/>
                      </a:moveTo>
                      <a:lnTo>
                        <a:pt x="3314" y="19484"/>
                      </a:lnTo>
                      <a:lnTo>
                        <a:pt x="1399" y="17386"/>
                      </a:lnTo>
                      <a:close/>
                      <a:moveTo>
                        <a:pt x="5563" y="17447"/>
                      </a:moveTo>
                      <a:lnTo>
                        <a:pt x="5563" y="22007"/>
                      </a:lnTo>
                      <a:lnTo>
                        <a:pt x="3466" y="19666"/>
                      </a:lnTo>
                      <a:lnTo>
                        <a:pt x="5563" y="17447"/>
                      </a:lnTo>
                      <a:close/>
                      <a:moveTo>
                        <a:pt x="1065" y="17386"/>
                      </a:moveTo>
                      <a:lnTo>
                        <a:pt x="3132" y="19666"/>
                      </a:lnTo>
                      <a:lnTo>
                        <a:pt x="913" y="22067"/>
                      </a:lnTo>
                      <a:lnTo>
                        <a:pt x="913" y="17386"/>
                      </a:lnTo>
                      <a:close/>
                      <a:moveTo>
                        <a:pt x="3314" y="19849"/>
                      </a:moveTo>
                      <a:lnTo>
                        <a:pt x="5411" y="22189"/>
                      </a:lnTo>
                      <a:lnTo>
                        <a:pt x="1125" y="22189"/>
                      </a:lnTo>
                      <a:lnTo>
                        <a:pt x="3314" y="19849"/>
                      </a:lnTo>
                      <a:close/>
                      <a:moveTo>
                        <a:pt x="5290" y="22858"/>
                      </a:moveTo>
                      <a:lnTo>
                        <a:pt x="3314" y="24985"/>
                      </a:lnTo>
                      <a:lnTo>
                        <a:pt x="1399" y="22858"/>
                      </a:lnTo>
                      <a:close/>
                      <a:moveTo>
                        <a:pt x="5563" y="22918"/>
                      </a:moveTo>
                      <a:lnTo>
                        <a:pt x="5563" y="27478"/>
                      </a:lnTo>
                      <a:lnTo>
                        <a:pt x="3466" y="25168"/>
                      </a:lnTo>
                      <a:lnTo>
                        <a:pt x="5563" y="22918"/>
                      </a:lnTo>
                      <a:close/>
                      <a:moveTo>
                        <a:pt x="1065" y="22888"/>
                      </a:moveTo>
                      <a:lnTo>
                        <a:pt x="3132" y="25168"/>
                      </a:lnTo>
                      <a:lnTo>
                        <a:pt x="913" y="27569"/>
                      </a:lnTo>
                      <a:lnTo>
                        <a:pt x="913" y="22888"/>
                      </a:lnTo>
                      <a:close/>
                      <a:moveTo>
                        <a:pt x="3314" y="25350"/>
                      </a:moveTo>
                      <a:lnTo>
                        <a:pt x="5411" y="27691"/>
                      </a:lnTo>
                      <a:lnTo>
                        <a:pt x="1125" y="27691"/>
                      </a:lnTo>
                      <a:lnTo>
                        <a:pt x="3314" y="25350"/>
                      </a:lnTo>
                      <a:close/>
                      <a:moveTo>
                        <a:pt x="5290" y="28390"/>
                      </a:moveTo>
                      <a:lnTo>
                        <a:pt x="3314" y="30487"/>
                      </a:lnTo>
                      <a:lnTo>
                        <a:pt x="1399" y="28390"/>
                      </a:lnTo>
                      <a:close/>
                      <a:moveTo>
                        <a:pt x="5563" y="28420"/>
                      </a:moveTo>
                      <a:lnTo>
                        <a:pt x="5563" y="32979"/>
                      </a:lnTo>
                      <a:lnTo>
                        <a:pt x="3466" y="30669"/>
                      </a:lnTo>
                      <a:lnTo>
                        <a:pt x="5563" y="28420"/>
                      </a:lnTo>
                      <a:close/>
                      <a:moveTo>
                        <a:pt x="1065" y="28390"/>
                      </a:moveTo>
                      <a:lnTo>
                        <a:pt x="3132" y="30669"/>
                      </a:lnTo>
                      <a:lnTo>
                        <a:pt x="913" y="33071"/>
                      </a:lnTo>
                      <a:lnTo>
                        <a:pt x="913" y="28390"/>
                      </a:lnTo>
                      <a:close/>
                      <a:moveTo>
                        <a:pt x="3314" y="30852"/>
                      </a:moveTo>
                      <a:lnTo>
                        <a:pt x="5411" y="33192"/>
                      </a:lnTo>
                      <a:lnTo>
                        <a:pt x="1125" y="33192"/>
                      </a:lnTo>
                      <a:lnTo>
                        <a:pt x="3314" y="30852"/>
                      </a:lnTo>
                      <a:close/>
                      <a:moveTo>
                        <a:pt x="5290" y="33861"/>
                      </a:moveTo>
                      <a:lnTo>
                        <a:pt x="3314" y="35989"/>
                      </a:lnTo>
                      <a:lnTo>
                        <a:pt x="1399" y="33861"/>
                      </a:lnTo>
                      <a:close/>
                      <a:moveTo>
                        <a:pt x="5563" y="33922"/>
                      </a:moveTo>
                      <a:lnTo>
                        <a:pt x="5563" y="38481"/>
                      </a:lnTo>
                      <a:lnTo>
                        <a:pt x="3466" y="36171"/>
                      </a:lnTo>
                      <a:lnTo>
                        <a:pt x="5563" y="33922"/>
                      </a:lnTo>
                      <a:close/>
                      <a:moveTo>
                        <a:pt x="1065" y="33861"/>
                      </a:moveTo>
                      <a:lnTo>
                        <a:pt x="3132" y="36141"/>
                      </a:lnTo>
                      <a:lnTo>
                        <a:pt x="913" y="38572"/>
                      </a:lnTo>
                      <a:lnTo>
                        <a:pt x="913" y="33861"/>
                      </a:lnTo>
                      <a:close/>
                      <a:moveTo>
                        <a:pt x="3314" y="36353"/>
                      </a:moveTo>
                      <a:lnTo>
                        <a:pt x="5411" y="38694"/>
                      </a:lnTo>
                      <a:lnTo>
                        <a:pt x="1125" y="38694"/>
                      </a:lnTo>
                      <a:lnTo>
                        <a:pt x="3314" y="36353"/>
                      </a:lnTo>
                      <a:close/>
                      <a:moveTo>
                        <a:pt x="5290" y="39362"/>
                      </a:moveTo>
                      <a:lnTo>
                        <a:pt x="3314" y="41490"/>
                      </a:lnTo>
                      <a:lnTo>
                        <a:pt x="1399" y="39362"/>
                      </a:lnTo>
                      <a:close/>
                      <a:moveTo>
                        <a:pt x="5563" y="39423"/>
                      </a:moveTo>
                      <a:lnTo>
                        <a:pt x="5563" y="43983"/>
                      </a:lnTo>
                      <a:lnTo>
                        <a:pt x="3466" y="41673"/>
                      </a:lnTo>
                      <a:lnTo>
                        <a:pt x="5563" y="39423"/>
                      </a:lnTo>
                      <a:close/>
                      <a:moveTo>
                        <a:pt x="1065" y="39362"/>
                      </a:moveTo>
                      <a:lnTo>
                        <a:pt x="3132" y="41642"/>
                      </a:lnTo>
                      <a:lnTo>
                        <a:pt x="913" y="44074"/>
                      </a:lnTo>
                      <a:lnTo>
                        <a:pt x="913" y="39362"/>
                      </a:lnTo>
                      <a:close/>
                      <a:moveTo>
                        <a:pt x="3314" y="41855"/>
                      </a:moveTo>
                      <a:lnTo>
                        <a:pt x="5411" y="44165"/>
                      </a:lnTo>
                      <a:lnTo>
                        <a:pt x="1125" y="44195"/>
                      </a:lnTo>
                      <a:lnTo>
                        <a:pt x="3314" y="41855"/>
                      </a:lnTo>
                      <a:close/>
                      <a:moveTo>
                        <a:pt x="5290" y="44864"/>
                      </a:moveTo>
                      <a:lnTo>
                        <a:pt x="3314" y="46992"/>
                      </a:lnTo>
                      <a:lnTo>
                        <a:pt x="1399" y="44864"/>
                      </a:lnTo>
                      <a:close/>
                      <a:moveTo>
                        <a:pt x="5563" y="44925"/>
                      </a:moveTo>
                      <a:lnTo>
                        <a:pt x="5563" y="49484"/>
                      </a:lnTo>
                      <a:lnTo>
                        <a:pt x="3466" y="47174"/>
                      </a:lnTo>
                      <a:lnTo>
                        <a:pt x="5563" y="44925"/>
                      </a:lnTo>
                      <a:close/>
                      <a:moveTo>
                        <a:pt x="1065" y="44864"/>
                      </a:moveTo>
                      <a:lnTo>
                        <a:pt x="3132" y="47144"/>
                      </a:lnTo>
                      <a:lnTo>
                        <a:pt x="913" y="49575"/>
                      </a:lnTo>
                      <a:lnTo>
                        <a:pt x="913" y="44864"/>
                      </a:lnTo>
                      <a:close/>
                      <a:moveTo>
                        <a:pt x="3314" y="47357"/>
                      </a:moveTo>
                      <a:lnTo>
                        <a:pt x="5411" y="49667"/>
                      </a:lnTo>
                      <a:lnTo>
                        <a:pt x="1125" y="49667"/>
                      </a:lnTo>
                      <a:lnTo>
                        <a:pt x="3314" y="47357"/>
                      </a:lnTo>
                      <a:close/>
                      <a:moveTo>
                        <a:pt x="5290" y="50366"/>
                      </a:moveTo>
                      <a:lnTo>
                        <a:pt x="3314" y="52493"/>
                      </a:lnTo>
                      <a:lnTo>
                        <a:pt x="1399" y="50366"/>
                      </a:lnTo>
                      <a:close/>
                      <a:moveTo>
                        <a:pt x="5563" y="50426"/>
                      </a:moveTo>
                      <a:lnTo>
                        <a:pt x="5563" y="54986"/>
                      </a:lnTo>
                      <a:lnTo>
                        <a:pt x="3466" y="52676"/>
                      </a:lnTo>
                      <a:lnTo>
                        <a:pt x="5563" y="50426"/>
                      </a:lnTo>
                      <a:close/>
                      <a:moveTo>
                        <a:pt x="1065" y="50366"/>
                      </a:moveTo>
                      <a:lnTo>
                        <a:pt x="3132" y="52645"/>
                      </a:lnTo>
                      <a:lnTo>
                        <a:pt x="913" y="55077"/>
                      </a:lnTo>
                      <a:lnTo>
                        <a:pt x="913" y="50366"/>
                      </a:lnTo>
                      <a:close/>
                      <a:moveTo>
                        <a:pt x="3314" y="52858"/>
                      </a:moveTo>
                      <a:lnTo>
                        <a:pt x="5411" y="55168"/>
                      </a:lnTo>
                      <a:lnTo>
                        <a:pt x="1125" y="55168"/>
                      </a:lnTo>
                      <a:lnTo>
                        <a:pt x="3314" y="52858"/>
                      </a:lnTo>
                      <a:close/>
                      <a:moveTo>
                        <a:pt x="5290" y="55867"/>
                      </a:moveTo>
                      <a:lnTo>
                        <a:pt x="3314" y="57965"/>
                      </a:lnTo>
                      <a:lnTo>
                        <a:pt x="1399" y="55867"/>
                      </a:lnTo>
                      <a:close/>
                      <a:moveTo>
                        <a:pt x="5563" y="55928"/>
                      </a:moveTo>
                      <a:lnTo>
                        <a:pt x="5563" y="60487"/>
                      </a:lnTo>
                      <a:lnTo>
                        <a:pt x="3466" y="58147"/>
                      </a:lnTo>
                      <a:lnTo>
                        <a:pt x="5563" y="55928"/>
                      </a:lnTo>
                      <a:close/>
                      <a:moveTo>
                        <a:pt x="1065" y="55867"/>
                      </a:moveTo>
                      <a:lnTo>
                        <a:pt x="3162" y="58147"/>
                      </a:lnTo>
                      <a:lnTo>
                        <a:pt x="913" y="60548"/>
                      </a:lnTo>
                      <a:lnTo>
                        <a:pt x="913" y="55867"/>
                      </a:lnTo>
                      <a:close/>
                      <a:moveTo>
                        <a:pt x="3314" y="58360"/>
                      </a:moveTo>
                      <a:lnTo>
                        <a:pt x="5411" y="60670"/>
                      </a:lnTo>
                      <a:lnTo>
                        <a:pt x="1125" y="60670"/>
                      </a:lnTo>
                      <a:lnTo>
                        <a:pt x="3314" y="58360"/>
                      </a:lnTo>
                      <a:close/>
                      <a:moveTo>
                        <a:pt x="5290" y="61369"/>
                      </a:moveTo>
                      <a:lnTo>
                        <a:pt x="3314" y="63466"/>
                      </a:lnTo>
                      <a:lnTo>
                        <a:pt x="1399" y="61369"/>
                      </a:lnTo>
                      <a:close/>
                      <a:moveTo>
                        <a:pt x="5563" y="61430"/>
                      </a:moveTo>
                      <a:lnTo>
                        <a:pt x="5563" y="65959"/>
                      </a:lnTo>
                      <a:lnTo>
                        <a:pt x="3466" y="63649"/>
                      </a:lnTo>
                      <a:lnTo>
                        <a:pt x="5563" y="61430"/>
                      </a:lnTo>
                      <a:close/>
                      <a:moveTo>
                        <a:pt x="1065" y="61369"/>
                      </a:moveTo>
                      <a:lnTo>
                        <a:pt x="3162" y="63649"/>
                      </a:lnTo>
                      <a:lnTo>
                        <a:pt x="913" y="66050"/>
                      </a:lnTo>
                      <a:lnTo>
                        <a:pt x="913" y="61369"/>
                      </a:lnTo>
                      <a:close/>
                      <a:moveTo>
                        <a:pt x="3314" y="63831"/>
                      </a:moveTo>
                      <a:lnTo>
                        <a:pt x="5411" y="66171"/>
                      </a:lnTo>
                      <a:lnTo>
                        <a:pt x="1125" y="66171"/>
                      </a:lnTo>
                      <a:lnTo>
                        <a:pt x="3314" y="63831"/>
                      </a:lnTo>
                      <a:close/>
                      <a:moveTo>
                        <a:pt x="5290" y="66870"/>
                      </a:moveTo>
                      <a:lnTo>
                        <a:pt x="3314" y="68998"/>
                      </a:lnTo>
                      <a:lnTo>
                        <a:pt x="1399" y="66870"/>
                      </a:lnTo>
                      <a:close/>
                      <a:moveTo>
                        <a:pt x="5563" y="66931"/>
                      </a:moveTo>
                      <a:lnTo>
                        <a:pt x="5563" y="71491"/>
                      </a:lnTo>
                      <a:lnTo>
                        <a:pt x="3496" y="69181"/>
                      </a:lnTo>
                      <a:lnTo>
                        <a:pt x="5563" y="66931"/>
                      </a:lnTo>
                      <a:close/>
                      <a:moveTo>
                        <a:pt x="1065" y="66870"/>
                      </a:moveTo>
                      <a:lnTo>
                        <a:pt x="3132" y="69150"/>
                      </a:lnTo>
                      <a:lnTo>
                        <a:pt x="913" y="71551"/>
                      </a:lnTo>
                      <a:lnTo>
                        <a:pt x="913" y="66870"/>
                      </a:lnTo>
                      <a:close/>
                      <a:moveTo>
                        <a:pt x="3314" y="69363"/>
                      </a:moveTo>
                      <a:lnTo>
                        <a:pt x="5442" y="71703"/>
                      </a:lnTo>
                      <a:lnTo>
                        <a:pt x="1125" y="71703"/>
                      </a:lnTo>
                      <a:lnTo>
                        <a:pt x="3314" y="69363"/>
                      </a:lnTo>
                      <a:close/>
                      <a:moveTo>
                        <a:pt x="730" y="0"/>
                      </a:moveTo>
                      <a:lnTo>
                        <a:pt x="730" y="699"/>
                      </a:lnTo>
                      <a:lnTo>
                        <a:pt x="1065" y="699"/>
                      </a:lnTo>
                      <a:lnTo>
                        <a:pt x="3162" y="2979"/>
                      </a:lnTo>
                      <a:lnTo>
                        <a:pt x="913" y="5380"/>
                      </a:lnTo>
                      <a:lnTo>
                        <a:pt x="913" y="2432"/>
                      </a:lnTo>
                      <a:lnTo>
                        <a:pt x="1" y="2432"/>
                      </a:lnTo>
                      <a:lnTo>
                        <a:pt x="1" y="72950"/>
                      </a:lnTo>
                      <a:lnTo>
                        <a:pt x="913" y="72950"/>
                      </a:lnTo>
                      <a:lnTo>
                        <a:pt x="913" y="72372"/>
                      </a:lnTo>
                      <a:lnTo>
                        <a:pt x="5563" y="72372"/>
                      </a:lnTo>
                      <a:lnTo>
                        <a:pt x="5563" y="72980"/>
                      </a:lnTo>
                      <a:lnTo>
                        <a:pt x="6475" y="72980"/>
                      </a:lnTo>
                      <a:lnTo>
                        <a:pt x="6475" y="2432"/>
                      </a:lnTo>
                      <a:lnTo>
                        <a:pt x="5563" y="2432"/>
                      </a:lnTo>
                      <a:lnTo>
                        <a:pt x="5563" y="5289"/>
                      </a:lnTo>
                      <a:lnTo>
                        <a:pt x="3496" y="2979"/>
                      </a:lnTo>
                      <a:lnTo>
                        <a:pt x="5624" y="699"/>
                      </a:lnTo>
                      <a:lnTo>
                        <a:pt x="5898" y="699"/>
                      </a:lnTo>
                      <a:lnTo>
                        <a:pt x="589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570225" y="1209275"/>
                  <a:ext cx="2427875" cy="161875"/>
                </a:xfrm>
                <a:custGeom>
                  <a:avLst/>
                  <a:gdLst/>
                  <a:ahLst/>
                  <a:cxnLst/>
                  <a:rect l="l" t="t" r="r" b="b"/>
                  <a:pathLst>
                    <a:path w="97115" h="6475" extrusionOk="0">
                      <a:moveTo>
                        <a:pt x="5715" y="912"/>
                      </a:moveTo>
                      <a:lnTo>
                        <a:pt x="3405" y="2979"/>
                      </a:lnTo>
                      <a:lnTo>
                        <a:pt x="1155" y="912"/>
                      </a:lnTo>
                      <a:close/>
                      <a:moveTo>
                        <a:pt x="11216" y="912"/>
                      </a:moveTo>
                      <a:lnTo>
                        <a:pt x="8876" y="2979"/>
                      </a:lnTo>
                      <a:lnTo>
                        <a:pt x="6657" y="912"/>
                      </a:lnTo>
                      <a:close/>
                      <a:moveTo>
                        <a:pt x="16718" y="912"/>
                      </a:moveTo>
                      <a:lnTo>
                        <a:pt x="14408" y="2979"/>
                      </a:lnTo>
                      <a:lnTo>
                        <a:pt x="12159" y="912"/>
                      </a:lnTo>
                      <a:close/>
                      <a:moveTo>
                        <a:pt x="22220" y="912"/>
                      </a:moveTo>
                      <a:lnTo>
                        <a:pt x="19910" y="2979"/>
                      </a:lnTo>
                      <a:lnTo>
                        <a:pt x="17660" y="912"/>
                      </a:lnTo>
                      <a:close/>
                      <a:moveTo>
                        <a:pt x="27691" y="912"/>
                      </a:moveTo>
                      <a:lnTo>
                        <a:pt x="25381" y="2979"/>
                      </a:lnTo>
                      <a:lnTo>
                        <a:pt x="23162" y="912"/>
                      </a:lnTo>
                      <a:close/>
                      <a:moveTo>
                        <a:pt x="33223" y="912"/>
                      </a:moveTo>
                      <a:lnTo>
                        <a:pt x="30882" y="2979"/>
                      </a:lnTo>
                      <a:lnTo>
                        <a:pt x="28664" y="912"/>
                      </a:lnTo>
                      <a:close/>
                      <a:moveTo>
                        <a:pt x="38725" y="912"/>
                      </a:moveTo>
                      <a:lnTo>
                        <a:pt x="36384" y="2979"/>
                      </a:lnTo>
                      <a:lnTo>
                        <a:pt x="34165" y="912"/>
                      </a:lnTo>
                      <a:close/>
                      <a:moveTo>
                        <a:pt x="44196" y="912"/>
                      </a:moveTo>
                      <a:lnTo>
                        <a:pt x="41886" y="2979"/>
                      </a:lnTo>
                      <a:lnTo>
                        <a:pt x="39667" y="912"/>
                      </a:lnTo>
                      <a:close/>
                      <a:moveTo>
                        <a:pt x="49697" y="912"/>
                      </a:moveTo>
                      <a:lnTo>
                        <a:pt x="47387" y="2979"/>
                      </a:lnTo>
                      <a:lnTo>
                        <a:pt x="45138" y="912"/>
                      </a:lnTo>
                      <a:close/>
                      <a:moveTo>
                        <a:pt x="55199" y="912"/>
                      </a:moveTo>
                      <a:lnTo>
                        <a:pt x="52889" y="2979"/>
                      </a:lnTo>
                      <a:lnTo>
                        <a:pt x="50640" y="912"/>
                      </a:lnTo>
                      <a:close/>
                      <a:moveTo>
                        <a:pt x="60701" y="912"/>
                      </a:moveTo>
                      <a:lnTo>
                        <a:pt x="58391" y="2979"/>
                      </a:lnTo>
                      <a:lnTo>
                        <a:pt x="56141" y="912"/>
                      </a:lnTo>
                      <a:close/>
                      <a:moveTo>
                        <a:pt x="66202" y="912"/>
                      </a:moveTo>
                      <a:lnTo>
                        <a:pt x="63862" y="2979"/>
                      </a:lnTo>
                      <a:lnTo>
                        <a:pt x="61643" y="912"/>
                      </a:lnTo>
                      <a:close/>
                      <a:moveTo>
                        <a:pt x="71704" y="912"/>
                      </a:moveTo>
                      <a:lnTo>
                        <a:pt x="69363" y="2979"/>
                      </a:lnTo>
                      <a:lnTo>
                        <a:pt x="67145" y="912"/>
                      </a:lnTo>
                      <a:close/>
                      <a:moveTo>
                        <a:pt x="77206" y="912"/>
                      </a:moveTo>
                      <a:lnTo>
                        <a:pt x="74865" y="2979"/>
                      </a:lnTo>
                      <a:lnTo>
                        <a:pt x="72646" y="912"/>
                      </a:lnTo>
                      <a:close/>
                      <a:moveTo>
                        <a:pt x="82707" y="912"/>
                      </a:moveTo>
                      <a:lnTo>
                        <a:pt x="80397" y="2979"/>
                      </a:lnTo>
                      <a:lnTo>
                        <a:pt x="78148" y="912"/>
                      </a:lnTo>
                      <a:close/>
                      <a:moveTo>
                        <a:pt x="88209" y="912"/>
                      </a:moveTo>
                      <a:lnTo>
                        <a:pt x="85899" y="2979"/>
                      </a:lnTo>
                      <a:lnTo>
                        <a:pt x="83649" y="912"/>
                      </a:lnTo>
                      <a:close/>
                      <a:moveTo>
                        <a:pt x="1095" y="1186"/>
                      </a:moveTo>
                      <a:lnTo>
                        <a:pt x="3222" y="3162"/>
                      </a:lnTo>
                      <a:lnTo>
                        <a:pt x="1095" y="5077"/>
                      </a:lnTo>
                      <a:lnTo>
                        <a:pt x="1095" y="1186"/>
                      </a:lnTo>
                      <a:close/>
                      <a:moveTo>
                        <a:pt x="6596" y="1186"/>
                      </a:moveTo>
                      <a:lnTo>
                        <a:pt x="8694" y="3162"/>
                      </a:lnTo>
                      <a:lnTo>
                        <a:pt x="6596" y="5077"/>
                      </a:lnTo>
                      <a:lnTo>
                        <a:pt x="6596" y="1186"/>
                      </a:lnTo>
                      <a:close/>
                      <a:moveTo>
                        <a:pt x="12098" y="1186"/>
                      </a:moveTo>
                      <a:lnTo>
                        <a:pt x="14195" y="3162"/>
                      </a:lnTo>
                      <a:lnTo>
                        <a:pt x="12098" y="5077"/>
                      </a:lnTo>
                      <a:lnTo>
                        <a:pt x="12098" y="1186"/>
                      </a:lnTo>
                      <a:close/>
                      <a:moveTo>
                        <a:pt x="17600" y="1186"/>
                      </a:moveTo>
                      <a:lnTo>
                        <a:pt x="19727" y="3162"/>
                      </a:lnTo>
                      <a:lnTo>
                        <a:pt x="17600" y="5077"/>
                      </a:lnTo>
                      <a:lnTo>
                        <a:pt x="17600" y="1186"/>
                      </a:lnTo>
                      <a:close/>
                      <a:moveTo>
                        <a:pt x="23101" y="1186"/>
                      </a:moveTo>
                      <a:lnTo>
                        <a:pt x="25229" y="3162"/>
                      </a:lnTo>
                      <a:lnTo>
                        <a:pt x="23101" y="5077"/>
                      </a:lnTo>
                      <a:lnTo>
                        <a:pt x="23101" y="1186"/>
                      </a:lnTo>
                      <a:close/>
                      <a:moveTo>
                        <a:pt x="28603" y="1186"/>
                      </a:moveTo>
                      <a:lnTo>
                        <a:pt x="30700" y="3162"/>
                      </a:lnTo>
                      <a:lnTo>
                        <a:pt x="28603" y="5077"/>
                      </a:lnTo>
                      <a:lnTo>
                        <a:pt x="28603" y="1186"/>
                      </a:lnTo>
                      <a:close/>
                      <a:moveTo>
                        <a:pt x="34074" y="1186"/>
                      </a:moveTo>
                      <a:lnTo>
                        <a:pt x="36202" y="3162"/>
                      </a:lnTo>
                      <a:lnTo>
                        <a:pt x="34104" y="5077"/>
                      </a:lnTo>
                      <a:lnTo>
                        <a:pt x="34074" y="1186"/>
                      </a:lnTo>
                      <a:close/>
                      <a:moveTo>
                        <a:pt x="39576" y="1186"/>
                      </a:moveTo>
                      <a:lnTo>
                        <a:pt x="41703" y="3162"/>
                      </a:lnTo>
                      <a:lnTo>
                        <a:pt x="39606" y="5077"/>
                      </a:lnTo>
                      <a:lnTo>
                        <a:pt x="39576" y="1186"/>
                      </a:lnTo>
                      <a:close/>
                      <a:moveTo>
                        <a:pt x="45077" y="1186"/>
                      </a:moveTo>
                      <a:lnTo>
                        <a:pt x="47205" y="3162"/>
                      </a:lnTo>
                      <a:lnTo>
                        <a:pt x="45077" y="5077"/>
                      </a:lnTo>
                      <a:lnTo>
                        <a:pt x="45077" y="1186"/>
                      </a:lnTo>
                      <a:close/>
                      <a:moveTo>
                        <a:pt x="50579" y="1186"/>
                      </a:moveTo>
                      <a:lnTo>
                        <a:pt x="52707" y="3162"/>
                      </a:lnTo>
                      <a:lnTo>
                        <a:pt x="50579" y="5077"/>
                      </a:lnTo>
                      <a:lnTo>
                        <a:pt x="50579" y="1186"/>
                      </a:lnTo>
                      <a:close/>
                      <a:moveTo>
                        <a:pt x="56080" y="1186"/>
                      </a:moveTo>
                      <a:lnTo>
                        <a:pt x="58178" y="3162"/>
                      </a:lnTo>
                      <a:lnTo>
                        <a:pt x="56080" y="5077"/>
                      </a:lnTo>
                      <a:lnTo>
                        <a:pt x="56080" y="1186"/>
                      </a:lnTo>
                      <a:close/>
                      <a:moveTo>
                        <a:pt x="61582" y="1186"/>
                      </a:moveTo>
                      <a:lnTo>
                        <a:pt x="63679" y="3162"/>
                      </a:lnTo>
                      <a:lnTo>
                        <a:pt x="61582" y="5077"/>
                      </a:lnTo>
                      <a:lnTo>
                        <a:pt x="61582" y="1186"/>
                      </a:lnTo>
                      <a:close/>
                      <a:moveTo>
                        <a:pt x="67084" y="1186"/>
                      </a:moveTo>
                      <a:lnTo>
                        <a:pt x="69181" y="3162"/>
                      </a:lnTo>
                      <a:lnTo>
                        <a:pt x="67084" y="5077"/>
                      </a:lnTo>
                      <a:lnTo>
                        <a:pt x="67084" y="1186"/>
                      </a:lnTo>
                      <a:close/>
                      <a:moveTo>
                        <a:pt x="72585" y="1186"/>
                      </a:moveTo>
                      <a:lnTo>
                        <a:pt x="74683" y="3162"/>
                      </a:lnTo>
                      <a:lnTo>
                        <a:pt x="72585" y="5077"/>
                      </a:lnTo>
                      <a:lnTo>
                        <a:pt x="72585" y="1186"/>
                      </a:lnTo>
                      <a:close/>
                      <a:moveTo>
                        <a:pt x="78087" y="1186"/>
                      </a:moveTo>
                      <a:lnTo>
                        <a:pt x="80184" y="3162"/>
                      </a:lnTo>
                      <a:lnTo>
                        <a:pt x="78087" y="5077"/>
                      </a:lnTo>
                      <a:lnTo>
                        <a:pt x="78087" y="1186"/>
                      </a:lnTo>
                      <a:close/>
                      <a:moveTo>
                        <a:pt x="83589" y="1186"/>
                      </a:moveTo>
                      <a:lnTo>
                        <a:pt x="85686" y="3162"/>
                      </a:lnTo>
                      <a:lnTo>
                        <a:pt x="83589" y="5077"/>
                      </a:lnTo>
                      <a:lnTo>
                        <a:pt x="83589" y="1186"/>
                      </a:lnTo>
                      <a:close/>
                      <a:moveTo>
                        <a:pt x="5897" y="1064"/>
                      </a:moveTo>
                      <a:lnTo>
                        <a:pt x="5897" y="5350"/>
                      </a:lnTo>
                      <a:lnTo>
                        <a:pt x="3618" y="3162"/>
                      </a:lnTo>
                      <a:lnTo>
                        <a:pt x="5897" y="1064"/>
                      </a:lnTo>
                      <a:close/>
                      <a:moveTo>
                        <a:pt x="11399" y="1064"/>
                      </a:moveTo>
                      <a:lnTo>
                        <a:pt x="11399" y="5350"/>
                      </a:lnTo>
                      <a:lnTo>
                        <a:pt x="9058" y="3162"/>
                      </a:lnTo>
                      <a:lnTo>
                        <a:pt x="11399" y="1064"/>
                      </a:lnTo>
                      <a:close/>
                      <a:moveTo>
                        <a:pt x="16900" y="1064"/>
                      </a:moveTo>
                      <a:lnTo>
                        <a:pt x="16900" y="5350"/>
                      </a:lnTo>
                      <a:lnTo>
                        <a:pt x="14560" y="3162"/>
                      </a:lnTo>
                      <a:lnTo>
                        <a:pt x="16900" y="1064"/>
                      </a:lnTo>
                      <a:close/>
                      <a:moveTo>
                        <a:pt x="22432" y="1064"/>
                      </a:moveTo>
                      <a:lnTo>
                        <a:pt x="22432" y="5350"/>
                      </a:lnTo>
                      <a:lnTo>
                        <a:pt x="20092" y="3162"/>
                      </a:lnTo>
                      <a:lnTo>
                        <a:pt x="22432" y="1064"/>
                      </a:lnTo>
                      <a:close/>
                      <a:moveTo>
                        <a:pt x="27934" y="1064"/>
                      </a:moveTo>
                      <a:lnTo>
                        <a:pt x="27934" y="5350"/>
                      </a:lnTo>
                      <a:lnTo>
                        <a:pt x="25594" y="3162"/>
                      </a:lnTo>
                      <a:lnTo>
                        <a:pt x="27934" y="1064"/>
                      </a:lnTo>
                      <a:close/>
                      <a:moveTo>
                        <a:pt x="33405" y="1064"/>
                      </a:moveTo>
                      <a:lnTo>
                        <a:pt x="33405" y="5350"/>
                      </a:lnTo>
                      <a:lnTo>
                        <a:pt x="31065" y="3162"/>
                      </a:lnTo>
                      <a:lnTo>
                        <a:pt x="33405" y="1064"/>
                      </a:lnTo>
                      <a:close/>
                      <a:moveTo>
                        <a:pt x="38907" y="1064"/>
                      </a:moveTo>
                      <a:lnTo>
                        <a:pt x="38907" y="5350"/>
                      </a:lnTo>
                      <a:lnTo>
                        <a:pt x="36566" y="3162"/>
                      </a:lnTo>
                      <a:lnTo>
                        <a:pt x="38907" y="1064"/>
                      </a:lnTo>
                      <a:close/>
                      <a:moveTo>
                        <a:pt x="44378" y="1064"/>
                      </a:moveTo>
                      <a:lnTo>
                        <a:pt x="44409" y="5350"/>
                      </a:lnTo>
                      <a:lnTo>
                        <a:pt x="42068" y="3162"/>
                      </a:lnTo>
                      <a:lnTo>
                        <a:pt x="44378" y="1064"/>
                      </a:lnTo>
                      <a:close/>
                      <a:moveTo>
                        <a:pt x="49880" y="1064"/>
                      </a:moveTo>
                      <a:lnTo>
                        <a:pt x="49880" y="5350"/>
                      </a:lnTo>
                      <a:lnTo>
                        <a:pt x="47570" y="3162"/>
                      </a:lnTo>
                      <a:lnTo>
                        <a:pt x="49880" y="1064"/>
                      </a:lnTo>
                      <a:close/>
                      <a:moveTo>
                        <a:pt x="55381" y="1064"/>
                      </a:moveTo>
                      <a:lnTo>
                        <a:pt x="55381" y="5350"/>
                      </a:lnTo>
                      <a:lnTo>
                        <a:pt x="53071" y="3162"/>
                      </a:lnTo>
                      <a:lnTo>
                        <a:pt x="55381" y="1064"/>
                      </a:lnTo>
                      <a:close/>
                      <a:moveTo>
                        <a:pt x="60883" y="1064"/>
                      </a:moveTo>
                      <a:lnTo>
                        <a:pt x="60883" y="5350"/>
                      </a:lnTo>
                      <a:lnTo>
                        <a:pt x="58573" y="3162"/>
                      </a:lnTo>
                      <a:lnTo>
                        <a:pt x="60883" y="1064"/>
                      </a:lnTo>
                      <a:close/>
                      <a:moveTo>
                        <a:pt x="66385" y="1064"/>
                      </a:moveTo>
                      <a:lnTo>
                        <a:pt x="66385" y="5350"/>
                      </a:lnTo>
                      <a:lnTo>
                        <a:pt x="64044" y="3162"/>
                      </a:lnTo>
                      <a:lnTo>
                        <a:pt x="66385" y="1064"/>
                      </a:lnTo>
                      <a:close/>
                      <a:moveTo>
                        <a:pt x="71886" y="1064"/>
                      </a:moveTo>
                      <a:lnTo>
                        <a:pt x="71886" y="5350"/>
                      </a:lnTo>
                      <a:lnTo>
                        <a:pt x="69546" y="3162"/>
                      </a:lnTo>
                      <a:lnTo>
                        <a:pt x="71886" y="1064"/>
                      </a:lnTo>
                      <a:close/>
                      <a:moveTo>
                        <a:pt x="77388" y="1064"/>
                      </a:moveTo>
                      <a:lnTo>
                        <a:pt x="77388" y="5350"/>
                      </a:lnTo>
                      <a:lnTo>
                        <a:pt x="75047" y="3162"/>
                      </a:lnTo>
                      <a:lnTo>
                        <a:pt x="77388" y="1064"/>
                      </a:lnTo>
                      <a:close/>
                      <a:moveTo>
                        <a:pt x="82889" y="1064"/>
                      </a:moveTo>
                      <a:lnTo>
                        <a:pt x="82889" y="5350"/>
                      </a:lnTo>
                      <a:lnTo>
                        <a:pt x="80579" y="3162"/>
                      </a:lnTo>
                      <a:lnTo>
                        <a:pt x="82889" y="1064"/>
                      </a:lnTo>
                      <a:close/>
                      <a:moveTo>
                        <a:pt x="88391" y="1064"/>
                      </a:moveTo>
                      <a:lnTo>
                        <a:pt x="88391" y="5350"/>
                      </a:lnTo>
                      <a:lnTo>
                        <a:pt x="86051" y="3162"/>
                      </a:lnTo>
                      <a:lnTo>
                        <a:pt x="88391" y="1064"/>
                      </a:lnTo>
                      <a:close/>
                      <a:moveTo>
                        <a:pt x="3374" y="3344"/>
                      </a:moveTo>
                      <a:lnTo>
                        <a:pt x="5776" y="5563"/>
                      </a:lnTo>
                      <a:lnTo>
                        <a:pt x="1095" y="5563"/>
                      </a:lnTo>
                      <a:lnTo>
                        <a:pt x="1095" y="5411"/>
                      </a:lnTo>
                      <a:lnTo>
                        <a:pt x="3374" y="3344"/>
                      </a:lnTo>
                      <a:close/>
                      <a:moveTo>
                        <a:pt x="8876" y="3344"/>
                      </a:moveTo>
                      <a:lnTo>
                        <a:pt x="11277" y="5563"/>
                      </a:lnTo>
                      <a:lnTo>
                        <a:pt x="6596" y="5563"/>
                      </a:lnTo>
                      <a:lnTo>
                        <a:pt x="6596" y="5411"/>
                      </a:lnTo>
                      <a:lnTo>
                        <a:pt x="8876" y="3344"/>
                      </a:lnTo>
                      <a:close/>
                      <a:moveTo>
                        <a:pt x="14378" y="3344"/>
                      </a:moveTo>
                      <a:lnTo>
                        <a:pt x="16779" y="5563"/>
                      </a:lnTo>
                      <a:lnTo>
                        <a:pt x="12098" y="5563"/>
                      </a:lnTo>
                      <a:lnTo>
                        <a:pt x="12098" y="5411"/>
                      </a:lnTo>
                      <a:lnTo>
                        <a:pt x="14378" y="3344"/>
                      </a:lnTo>
                      <a:close/>
                      <a:moveTo>
                        <a:pt x="19910" y="3344"/>
                      </a:moveTo>
                      <a:lnTo>
                        <a:pt x="22280" y="5563"/>
                      </a:lnTo>
                      <a:lnTo>
                        <a:pt x="17600" y="5563"/>
                      </a:lnTo>
                      <a:lnTo>
                        <a:pt x="17600" y="5411"/>
                      </a:lnTo>
                      <a:lnTo>
                        <a:pt x="19910" y="3344"/>
                      </a:lnTo>
                      <a:close/>
                      <a:moveTo>
                        <a:pt x="25381" y="3344"/>
                      </a:moveTo>
                      <a:lnTo>
                        <a:pt x="27782" y="5563"/>
                      </a:lnTo>
                      <a:lnTo>
                        <a:pt x="23101" y="5563"/>
                      </a:lnTo>
                      <a:lnTo>
                        <a:pt x="23101" y="5411"/>
                      </a:lnTo>
                      <a:lnTo>
                        <a:pt x="25381" y="3344"/>
                      </a:lnTo>
                      <a:close/>
                      <a:moveTo>
                        <a:pt x="30882" y="3344"/>
                      </a:moveTo>
                      <a:lnTo>
                        <a:pt x="33284" y="5563"/>
                      </a:lnTo>
                      <a:lnTo>
                        <a:pt x="28603" y="5563"/>
                      </a:lnTo>
                      <a:lnTo>
                        <a:pt x="28603" y="5411"/>
                      </a:lnTo>
                      <a:lnTo>
                        <a:pt x="30882" y="3344"/>
                      </a:lnTo>
                      <a:close/>
                      <a:moveTo>
                        <a:pt x="36384" y="3344"/>
                      </a:moveTo>
                      <a:lnTo>
                        <a:pt x="38785" y="5563"/>
                      </a:lnTo>
                      <a:lnTo>
                        <a:pt x="34104" y="5563"/>
                      </a:lnTo>
                      <a:lnTo>
                        <a:pt x="34104" y="5411"/>
                      </a:lnTo>
                      <a:lnTo>
                        <a:pt x="36384" y="3344"/>
                      </a:lnTo>
                      <a:close/>
                      <a:moveTo>
                        <a:pt x="41886" y="3344"/>
                      </a:moveTo>
                      <a:lnTo>
                        <a:pt x="44257" y="5563"/>
                      </a:lnTo>
                      <a:lnTo>
                        <a:pt x="39606" y="5563"/>
                      </a:lnTo>
                      <a:lnTo>
                        <a:pt x="39606" y="5411"/>
                      </a:lnTo>
                      <a:lnTo>
                        <a:pt x="41886" y="3344"/>
                      </a:lnTo>
                      <a:close/>
                      <a:moveTo>
                        <a:pt x="47357" y="3344"/>
                      </a:moveTo>
                      <a:lnTo>
                        <a:pt x="49758" y="5563"/>
                      </a:lnTo>
                      <a:lnTo>
                        <a:pt x="45077" y="5563"/>
                      </a:lnTo>
                      <a:lnTo>
                        <a:pt x="45077" y="5411"/>
                      </a:lnTo>
                      <a:lnTo>
                        <a:pt x="47357" y="3344"/>
                      </a:lnTo>
                      <a:close/>
                      <a:moveTo>
                        <a:pt x="52859" y="3344"/>
                      </a:moveTo>
                      <a:lnTo>
                        <a:pt x="55290" y="5563"/>
                      </a:lnTo>
                      <a:lnTo>
                        <a:pt x="50579" y="5563"/>
                      </a:lnTo>
                      <a:lnTo>
                        <a:pt x="50579" y="5411"/>
                      </a:lnTo>
                      <a:lnTo>
                        <a:pt x="52859" y="3344"/>
                      </a:lnTo>
                      <a:close/>
                      <a:moveTo>
                        <a:pt x="58391" y="3344"/>
                      </a:moveTo>
                      <a:lnTo>
                        <a:pt x="60761" y="5563"/>
                      </a:lnTo>
                      <a:lnTo>
                        <a:pt x="56080" y="5563"/>
                      </a:lnTo>
                      <a:lnTo>
                        <a:pt x="56080" y="5411"/>
                      </a:lnTo>
                      <a:lnTo>
                        <a:pt x="58391" y="3344"/>
                      </a:lnTo>
                      <a:close/>
                      <a:moveTo>
                        <a:pt x="63862" y="3344"/>
                      </a:moveTo>
                      <a:lnTo>
                        <a:pt x="66293" y="5563"/>
                      </a:lnTo>
                      <a:lnTo>
                        <a:pt x="61582" y="5563"/>
                      </a:lnTo>
                      <a:lnTo>
                        <a:pt x="61582" y="5411"/>
                      </a:lnTo>
                      <a:lnTo>
                        <a:pt x="63862" y="3344"/>
                      </a:lnTo>
                      <a:close/>
                      <a:moveTo>
                        <a:pt x="69363" y="3344"/>
                      </a:moveTo>
                      <a:lnTo>
                        <a:pt x="71765" y="5563"/>
                      </a:lnTo>
                      <a:lnTo>
                        <a:pt x="67084" y="5563"/>
                      </a:lnTo>
                      <a:lnTo>
                        <a:pt x="67084" y="5411"/>
                      </a:lnTo>
                      <a:lnTo>
                        <a:pt x="69363" y="3344"/>
                      </a:lnTo>
                      <a:close/>
                      <a:moveTo>
                        <a:pt x="74865" y="3344"/>
                      </a:moveTo>
                      <a:lnTo>
                        <a:pt x="77266" y="5563"/>
                      </a:lnTo>
                      <a:lnTo>
                        <a:pt x="72585" y="5563"/>
                      </a:lnTo>
                      <a:lnTo>
                        <a:pt x="72585" y="5411"/>
                      </a:lnTo>
                      <a:lnTo>
                        <a:pt x="74865" y="3344"/>
                      </a:lnTo>
                      <a:close/>
                      <a:moveTo>
                        <a:pt x="80367" y="3344"/>
                      </a:moveTo>
                      <a:lnTo>
                        <a:pt x="82738" y="5563"/>
                      </a:lnTo>
                      <a:lnTo>
                        <a:pt x="78087" y="5563"/>
                      </a:lnTo>
                      <a:lnTo>
                        <a:pt x="78087" y="5411"/>
                      </a:lnTo>
                      <a:lnTo>
                        <a:pt x="80367" y="3344"/>
                      </a:lnTo>
                      <a:close/>
                      <a:moveTo>
                        <a:pt x="85838" y="3344"/>
                      </a:moveTo>
                      <a:lnTo>
                        <a:pt x="88239" y="5563"/>
                      </a:lnTo>
                      <a:lnTo>
                        <a:pt x="83589" y="5563"/>
                      </a:lnTo>
                      <a:lnTo>
                        <a:pt x="83558" y="5411"/>
                      </a:lnTo>
                      <a:lnTo>
                        <a:pt x="85838" y="3344"/>
                      </a:lnTo>
                      <a:close/>
                      <a:moveTo>
                        <a:pt x="89090" y="912"/>
                      </a:moveTo>
                      <a:cubicBezTo>
                        <a:pt x="89455" y="943"/>
                        <a:pt x="89820" y="1064"/>
                        <a:pt x="90124" y="1277"/>
                      </a:cubicBezTo>
                      <a:lnTo>
                        <a:pt x="96324" y="5563"/>
                      </a:lnTo>
                      <a:lnTo>
                        <a:pt x="89090" y="5563"/>
                      </a:lnTo>
                      <a:lnTo>
                        <a:pt x="89090" y="912"/>
                      </a:lnTo>
                      <a:close/>
                      <a:moveTo>
                        <a:pt x="0" y="1"/>
                      </a:moveTo>
                      <a:lnTo>
                        <a:pt x="0" y="912"/>
                      </a:lnTo>
                      <a:lnTo>
                        <a:pt x="426" y="912"/>
                      </a:lnTo>
                      <a:lnTo>
                        <a:pt x="426" y="5563"/>
                      </a:lnTo>
                      <a:lnTo>
                        <a:pt x="0" y="5563"/>
                      </a:lnTo>
                      <a:lnTo>
                        <a:pt x="0" y="6475"/>
                      </a:lnTo>
                      <a:lnTo>
                        <a:pt x="96568" y="6475"/>
                      </a:lnTo>
                      <a:cubicBezTo>
                        <a:pt x="96872" y="6475"/>
                        <a:pt x="97115" y="6232"/>
                        <a:pt x="97115" y="5928"/>
                      </a:cubicBezTo>
                      <a:lnTo>
                        <a:pt x="97115" y="5836"/>
                      </a:lnTo>
                      <a:cubicBezTo>
                        <a:pt x="97115" y="5684"/>
                        <a:pt x="97054" y="5502"/>
                        <a:pt x="96902" y="5411"/>
                      </a:cubicBezTo>
                      <a:lnTo>
                        <a:pt x="90124" y="365"/>
                      </a:lnTo>
                      <a:cubicBezTo>
                        <a:pt x="89789" y="122"/>
                        <a:pt x="89394" y="1"/>
                        <a:pt x="88969"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3064925" y="1183400"/>
                  <a:ext cx="285725" cy="326050"/>
                </a:xfrm>
                <a:custGeom>
                  <a:avLst/>
                  <a:gdLst/>
                  <a:ahLst/>
                  <a:cxnLst/>
                  <a:rect l="l" t="t" r="r" b="b"/>
                  <a:pathLst>
                    <a:path w="11429" h="13042" extrusionOk="0">
                      <a:moveTo>
                        <a:pt x="924" y="1"/>
                      </a:moveTo>
                      <a:cubicBezTo>
                        <a:pt x="429" y="1"/>
                        <a:pt x="30" y="444"/>
                        <a:pt x="30" y="944"/>
                      </a:cubicBezTo>
                      <a:cubicBezTo>
                        <a:pt x="91" y="3953"/>
                        <a:pt x="0" y="13042"/>
                        <a:pt x="0" y="13042"/>
                      </a:cubicBezTo>
                      <a:lnTo>
                        <a:pt x="10912" y="13042"/>
                      </a:lnTo>
                      <a:lnTo>
                        <a:pt x="10608" y="11248"/>
                      </a:lnTo>
                      <a:cubicBezTo>
                        <a:pt x="10578" y="11066"/>
                        <a:pt x="10578" y="10884"/>
                        <a:pt x="10608" y="10701"/>
                      </a:cubicBezTo>
                      <a:lnTo>
                        <a:pt x="11429" y="6750"/>
                      </a:lnTo>
                      <a:lnTo>
                        <a:pt x="9453" y="671"/>
                      </a:lnTo>
                      <a:cubicBezTo>
                        <a:pt x="9332" y="276"/>
                        <a:pt x="8997" y="2"/>
                        <a:pt x="8572" y="2"/>
                      </a:cubicBezTo>
                      <a:lnTo>
                        <a:pt x="973" y="2"/>
                      </a:lnTo>
                      <a:cubicBezTo>
                        <a:pt x="956" y="1"/>
                        <a:pt x="940" y="1"/>
                        <a:pt x="924"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3191050" y="1204725"/>
                  <a:ext cx="144400" cy="166425"/>
                </a:xfrm>
                <a:custGeom>
                  <a:avLst/>
                  <a:gdLst/>
                  <a:ahLst/>
                  <a:cxnLst/>
                  <a:rect l="l" t="t" r="r" b="b"/>
                  <a:pathLst>
                    <a:path w="5776" h="6657" extrusionOk="0">
                      <a:moveTo>
                        <a:pt x="1" y="0"/>
                      </a:moveTo>
                      <a:lnTo>
                        <a:pt x="1" y="6657"/>
                      </a:lnTo>
                      <a:lnTo>
                        <a:pt x="5229" y="6657"/>
                      </a:lnTo>
                      <a:lnTo>
                        <a:pt x="5776" y="5927"/>
                      </a:lnTo>
                      <a:lnTo>
                        <a:pt x="3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599850" y="717625"/>
                  <a:ext cx="2194600" cy="491675"/>
                </a:xfrm>
                <a:custGeom>
                  <a:avLst/>
                  <a:gdLst/>
                  <a:ahLst/>
                  <a:cxnLst/>
                  <a:rect l="l" t="t" r="r" b="b"/>
                  <a:pathLst>
                    <a:path w="87784" h="19667" extrusionOk="0">
                      <a:moveTo>
                        <a:pt x="20032" y="1"/>
                      </a:moveTo>
                      <a:lnTo>
                        <a:pt x="20001" y="61"/>
                      </a:lnTo>
                      <a:lnTo>
                        <a:pt x="5563" y="13587"/>
                      </a:lnTo>
                      <a:lnTo>
                        <a:pt x="1460" y="17417"/>
                      </a:lnTo>
                      <a:lnTo>
                        <a:pt x="366" y="18420"/>
                      </a:lnTo>
                      <a:cubicBezTo>
                        <a:pt x="244" y="18542"/>
                        <a:pt x="153" y="18603"/>
                        <a:pt x="92" y="18663"/>
                      </a:cubicBezTo>
                      <a:lnTo>
                        <a:pt x="1" y="18755"/>
                      </a:lnTo>
                      <a:cubicBezTo>
                        <a:pt x="1" y="18755"/>
                        <a:pt x="122" y="18663"/>
                        <a:pt x="366" y="18451"/>
                      </a:cubicBezTo>
                      <a:cubicBezTo>
                        <a:pt x="639" y="18208"/>
                        <a:pt x="1004" y="17873"/>
                        <a:pt x="1490" y="17448"/>
                      </a:cubicBezTo>
                      <a:cubicBezTo>
                        <a:pt x="2463" y="16566"/>
                        <a:pt x="3861" y="15290"/>
                        <a:pt x="5624" y="13648"/>
                      </a:cubicBezTo>
                      <a:cubicBezTo>
                        <a:pt x="9141" y="10404"/>
                        <a:pt x="14169" y="5739"/>
                        <a:pt x="20077" y="196"/>
                      </a:cubicBezTo>
                      <a:lnTo>
                        <a:pt x="20077" y="196"/>
                      </a:lnTo>
                      <a:lnTo>
                        <a:pt x="40731" y="6171"/>
                      </a:lnTo>
                      <a:lnTo>
                        <a:pt x="73984" y="15776"/>
                      </a:lnTo>
                      <a:lnTo>
                        <a:pt x="84075" y="18663"/>
                      </a:lnTo>
                      <a:lnTo>
                        <a:pt x="86811" y="19423"/>
                      </a:lnTo>
                      <a:lnTo>
                        <a:pt x="87540" y="19606"/>
                      </a:lnTo>
                      <a:cubicBezTo>
                        <a:pt x="87692" y="19667"/>
                        <a:pt x="87784" y="19667"/>
                        <a:pt x="87784" y="19667"/>
                      </a:cubicBezTo>
                      <a:cubicBezTo>
                        <a:pt x="87784" y="19667"/>
                        <a:pt x="87692" y="19636"/>
                        <a:pt x="87540" y="19575"/>
                      </a:cubicBezTo>
                      <a:lnTo>
                        <a:pt x="86841" y="19363"/>
                      </a:lnTo>
                      <a:lnTo>
                        <a:pt x="84106" y="18572"/>
                      </a:lnTo>
                      <a:lnTo>
                        <a:pt x="74045" y="15624"/>
                      </a:lnTo>
                      <a:lnTo>
                        <a:pt x="40792" y="5988"/>
                      </a:lnTo>
                      <a:lnTo>
                        <a:pt x="20092"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2428875" y="1176600"/>
                  <a:ext cx="296400" cy="231800"/>
                </a:xfrm>
                <a:custGeom>
                  <a:avLst/>
                  <a:gdLst/>
                  <a:ahLst/>
                  <a:cxnLst/>
                  <a:rect l="l" t="t" r="r" b="b"/>
                  <a:pathLst>
                    <a:path w="11856" h="9272" extrusionOk="0">
                      <a:moveTo>
                        <a:pt x="2250" y="0"/>
                      </a:moveTo>
                      <a:cubicBezTo>
                        <a:pt x="1916" y="0"/>
                        <a:pt x="1612" y="152"/>
                        <a:pt x="1399" y="426"/>
                      </a:cubicBezTo>
                      <a:cubicBezTo>
                        <a:pt x="882" y="1034"/>
                        <a:pt x="122" y="2189"/>
                        <a:pt x="62" y="2311"/>
                      </a:cubicBezTo>
                      <a:cubicBezTo>
                        <a:pt x="1" y="2432"/>
                        <a:pt x="31" y="6292"/>
                        <a:pt x="62" y="8207"/>
                      </a:cubicBezTo>
                      <a:cubicBezTo>
                        <a:pt x="62" y="8815"/>
                        <a:pt x="548" y="9271"/>
                        <a:pt x="1125" y="9271"/>
                      </a:cubicBezTo>
                      <a:lnTo>
                        <a:pt x="10791" y="9271"/>
                      </a:lnTo>
                      <a:cubicBezTo>
                        <a:pt x="11369" y="9271"/>
                        <a:pt x="11855" y="8785"/>
                        <a:pt x="11855" y="8207"/>
                      </a:cubicBezTo>
                      <a:lnTo>
                        <a:pt x="11855" y="1095"/>
                      </a:lnTo>
                      <a:cubicBezTo>
                        <a:pt x="11855" y="487"/>
                        <a:pt x="11369" y="0"/>
                        <a:pt x="1079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3139375" y="738900"/>
                  <a:ext cx="84375" cy="71550"/>
                </a:xfrm>
                <a:custGeom>
                  <a:avLst/>
                  <a:gdLst/>
                  <a:ahLst/>
                  <a:cxnLst/>
                  <a:rect l="l" t="t" r="r" b="b"/>
                  <a:pathLst>
                    <a:path w="3375" h="2862" extrusionOk="0">
                      <a:moveTo>
                        <a:pt x="1946" y="1"/>
                      </a:moveTo>
                      <a:cubicBezTo>
                        <a:pt x="670" y="1"/>
                        <a:pt x="1" y="1551"/>
                        <a:pt x="913" y="2432"/>
                      </a:cubicBezTo>
                      <a:cubicBezTo>
                        <a:pt x="1209" y="2729"/>
                        <a:pt x="1573" y="2861"/>
                        <a:pt x="1930" y="2861"/>
                      </a:cubicBezTo>
                      <a:cubicBezTo>
                        <a:pt x="2669" y="2861"/>
                        <a:pt x="3375" y="2291"/>
                        <a:pt x="3375" y="1429"/>
                      </a:cubicBezTo>
                      <a:cubicBezTo>
                        <a:pt x="3375" y="639"/>
                        <a:pt x="2736" y="1"/>
                        <a:pt x="1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3065675" y="707000"/>
                  <a:ext cx="46375" cy="40300"/>
                </a:xfrm>
                <a:custGeom>
                  <a:avLst/>
                  <a:gdLst/>
                  <a:ahLst/>
                  <a:cxnLst/>
                  <a:rect l="l" t="t" r="r" b="b"/>
                  <a:pathLst>
                    <a:path w="1855" h="1612" extrusionOk="0">
                      <a:moveTo>
                        <a:pt x="1064" y="0"/>
                      </a:moveTo>
                      <a:cubicBezTo>
                        <a:pt x="335" y="0"/>
                        <a:pt x="0" y="881"/>
                        <a:pt x="487" y="1368"/>
                      </a:cubicBezTo>
                      <a:cubicBezTo>
                        <a:pt x="655" y="1536"/>
                        <a:pt x="859" y="1611"/>
                        <a:pt x="1058" y="1611"/>
                      </a:cubicBezTo>
                      <a:cubicBezTo>
                        <a:pt x="1468" y="1611"/>
                        <a:pt x="1855" y="1292"/>
                        <a:pt x="1855" y="821"/>
                      </a:cubicBezTo>
                      <a:cubicBezTo>
                        <a:pt x="1855" y="365"/>
                        <a:pt x="1490" y="0"/>
                        <a:pt x="1064"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36"/>
              <p:cNvGrpSpPr/>
              <p:nvPr/>
            </p:nvGrpSpPr>
            <p:grpSpPr>
              <a:xfrm>
                <a:off x="6848196" y="4218375"/>
                <a:ext cx="999000" cy="498638"/>
                <a:chOff x="-209175" y="2024200"/>
                <a:chExt cx="999000" cy="498638"/>
              </a:xfrm>
            </p:grpSpPr>
            <p:sp>
              <p:nvSpPr>
                <p:cNvPr id="699" name="Google Shape;699;p36"/>
                <p:cNvSpPr/>
                <p:nvPr/>
              </p:nvSpPr>
              <p:spPr>
                <a:xfrm>
                  <a:off x="-209175" y="2024200"/>
                  <a:ext cx="999000" cy="165300"/>
                </a:xfrm>
                <a:prstGeom prst="roundRect">
                  <a:avLst>
                    <a:gd name="adj" fmla="val 16667"/>
                  </a:avLst>
                </a:pr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09175" y="2190869"/>
                  <a:ext cx="999000" cy="165300"/>
                </a:xfrm>
                <a:prstGeom prst="roundRect">
                  <a:avLst>
                    <a:gd name="adj" fmla="val 16667"/>
                  </a:avLst>
                </a:pr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209175" y="2357538"/>
                  <a:ext cx="999000" cy="165300"/>
                </a:xfrm>
                <a:prstGeom prst="roundRect">
                  <a:avLst>
                    <a:gd name="adj" fmla="val 16667"/>
                  </a:avLst>
                </a:pr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2" name="Google Shape;702;p36"/>
            <p:cNvGrpSpPr/>
            <p:nvPr/>
          </p:nvGrpSpPr>
          <p:grpSpPr>
            <a:xfrm>
              <a:off x="5028383" y="2123897"/>
              <a:ext cx="1469640" cy="2483475"/>
              <a:chOff x="5028383" y="2123897"/>
              <a:chExt cx="1469640" cy="2483475"/>
            </a:xfrm>
          </p:grpSpPr>
          <p:sp>
            <p:nvSpPr>
              <p:cNvPr id="703" name="Google Shape;703;p36"/>
              <p:cNvSpPr/>
              <p:nvPr/>
            </p:nvSpPr>
            <p:spPr>
              <a:xfrm>
                <a:off x="5124015" y="2182125"/>
                <a:ext cx="1278349" cy="2425248"/>
              </a:xfrm>
              <a:custGeom>
                <a:avLst/>
                <a:gdLst/>
                <a:ahLst/>
                <a:cxnLst/>
                <a:rect l="l" t="t" r="r" b="b"/>
                <a:pathLst>
                  <a:path w="46719" h="88634" extrusionOk="0">
                    <a:moveTo>
                      <a:pt x="1" y="0"/>
                    </a:moveTo>
                    <a:lnTo>
                      <a:pt x="1" y="88634"/>
                    </a:lnTo>
                    <a:lnTo>
                      <a:pt x="46719" y="88634"/>
                    </a:lnTo>
                    <a:lnTo>
                      <a:pt x="4671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5802687" y="2182125"/>
                <a:ext cx="599677" cy="2425248"/>
              </a:xfrm>
              <a:custGeom>
                <a:avLst/>
                <a:gdLst/>
                <a:ahLst/>
                <a:cxnLst/>
                <a:rect l="l" t="t" r="r" b="b"/>
                <a:pathLst>
                  <a:path w="21916" h="88634" extrusionOk="0">
                    <a:moveTo>
                      <a:pt x="1" y="0"/>
                    </a:moveTo>
                    <a:lnTo>
                      <a:pt x="1" y="88634"/>
                    </a:lnTo>
                    <a:lnTo>
                      <a:pt x="21916" y="88634"/>
                    </a:lnTo>
                    <a:lnTo>
                      <a:pt x="21916"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5391839" y="2410848"/>
                <a:ext cx="115634" cy="278632"/>
              </a:xfrm>
              <a:custGeom>
                <a:avLst/>
                <a:gdLst/>
                <a:ahLst/>
                <a:cxnLst/>
                <a:rect l="l" t="t" r="r" b="b"/>
                <a:pathLst>
                  <a:path w="4226" h="10183" extrusionOk="0">
                    <a:moveTo>
                      <a:pt x="0" y="0"/>
                    </a:moveTo>
                    <a:lnTo>
                      <a:pt x="0" y="10183"/>
                    </a:lnTo>
                    <a:lnTo>
                      <a:pt x="4225" y="10183"/>
                    </a:lnTo>
                    <a:lnTo>
                      <a:pt x="4225" y="0"/>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5391839" y="3502858"/>
                <a:ext cx="115634" cy="279481"/>
              </a:xfrm>
              <a:custGeom>
                <a:avLst/>
                <a:gdLst/>
                <a:ahLst/>
                <a:cxnLst/>
                <a:rect l="l" t="t" r="r" b="b"/>
                <a:pathLst>
                  <a:path w="4226" h="10214" extrusionOk="0">
                    <a:moveTo>
                      <a:pt x="0" y="1"/>
                    </a:moveTo>
                    <a:lnTo>
                      <a:pt x="0" y="10214"/>
                    </a:lnTo>
                    <a:lnTo>
                      <a:pt x="4225" y="10214"/>
                    </a:lnTo>
                    <a:lnTo>
                      <a:pt x="422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5391839" y="2960588"/>
                <a:ext cx="115634" cy="279481"/>
              </a:xfrm>
              <a:custGeom>
                <a:avLst/>
                <a:gdLst/>
                <a:ahLst/>
                <a:cxnLst/>
                <a:rect l="l" t="t" r="r" b="b"/>
                <a:pathLst>
                  <a:path w="4226" h="10214" extrusionOk="0">
                    <a:moveTo>
                      <a:pt x="0" y="1"/>
                    </a:moveTo>
                    <a:lnTo>
                      <a:pt x="0" y="10214"/>
                    </a:lnTo>
                    <a:lnTo>
                      <a:pt x="4225" y="10214"/>
                    </a:lnTo>
                    <a:lnTo>
                      <a:pt x="4225" y="1"/>
                    </a:lnTo>
                    <a:close/>
                  </a:path>
                </a:pathLst>
              </a:custGeom>
              <a:solidFill>
                <a:srgbClr val="DA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5929950" y="2410848"/>
                <a:ext cx="114786" cy="278632"/>
              </a:xfrm>
              <a:custGeom>
                <a:avLst/>
                <a:gdLst/>
                <a:ahLst/>
                <a:cxnLst/>
                <a:rect l="l" t="t" r="r" b="b"/>
                <a:pathLst>
                  <a:path w="4195" h="10183" extrusionOk="0">
                    <a:moveTo>
                      <a:pt x="0" y="0"/>
                    </a:moveTo>
                    <a:lnTo>
                      <a:pt x="0" y="10183"/>
                    </a:lnTo>
                    <a:lnTo>
                      <a:pt x="4195" y="10183"/>
                    </a:lnTo>
                    <a:lnTo>
                      <a:pt x="4195"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6179441" y="2410848"/>
                <a:ext cx="114813" cy="278632"/>
              </a:xfrm>
              <a:custGeom>
                <a:avLst/>
                <a:gdLst/>
                <a:ahLst/>
                <a:cxnLst/>
                <a:rect l="l" t="t" r="r" b="b"/>
                <a:pathLst>
                  <a:path w="4196" h="10183" extrusionOk="0">
                    <a:moveTo>
                      <a:pt x="1" y="0"/>
                    </a:moveTo>
                    <a:lnTo>
                      <a:pt x="1" y="10183"/>
                    </a:lnTo>
                    <a:lnTo>
                      <a:pt x="4195" y="10183"/>
                    </a:lnTo>
                    <a:lnTo>
                      <a:pt x="4195"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5929950" y="2939792"/>
                <a:ext cx="114786" cy="279481"/>
              </a:xfrm>
              <a:custGeom>
                <a:avLst/>
                <a:gdLst/>
                <a:ahLst/>
                <a:cxnLst/>
                <a:rect l="l" t="t" r="r" b="b"/>
                <a:pathLst>
                  <a:path w="4195" h="10214" extrusionOk="0">
                    <a:moveTo>
                      <a:pt x="0" y="1"/>
                    </a:moveTo>
                    <a:lnTo>
                      <a:pt x="0" y="10214"/>
                    </a:lnTo>
                    <a:lnTo>
                      <a:pt x="4195" y="10214"/>
                    </a:lnTo>
                    <a:lnTo>
                      <a:pt x="419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6179441" y="2939792"/>
                <a:ext cx="114813" cy="279481"/>
              </a:xfrm>
              <a:custGeom>
                <a:avLst/>
                <a:gdLst/>
                <a:ahLst/>
                <a:cxnLst/>
                <a:rect l="l" t="t" r="r" b="b"/>
                <a:pathLst>
                  <a:path w="4196" h="10214" extrusionOk="0">
                    <a:moveTo>
                      <a:pt x="1" y="1"/>
                    </a:moveTo>
                    <a:lnTo>
                      <a:pt x="1" y="10214"/>
                    </a:lnTo>
                    <a:lnTo>
                      <a:pt x="4195" y="10214"/>
                    </a:lnTo>
                    <a:lnTo>
                      <a:pt x="419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5929950" y="3469585"/>
                <a:ext cx="114786" cy="279481"/>
              </a:xfrm>
              <a:custGeom>
                <a:avLst/>
                <a:gdLst/>
                <a:ahLst/>
                <a:cxnLst/>
                <a:rect l="l" t="t" r="r" b="b"/>
                <a:pathLst>
                  <a:path w="4195" h="10214" extrusionOk="0">
                    <a:moveTo>
                      <a:pt x="0" y="1"/>
                    </a:moveTo>
                    <a:lnTo>
                      <a:pt x="0" y="10214"/>
                    </a:lnTo>
                    <a:lnTo>
                      <a:pt x="4195" y="10214"/>
                    </a:lnTo>
                    <a:lnTo>
                      <a:pt x="419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6179441" y="3469585"/>
                <a:ext cx="114813" cy="279481"/>
              </a:xfrm>
              <a:custGeom>
                <a:avLst/>
                <a:gdLst/>
                <a:ahLst/>
                <a:cxnLst/>
                <a:rect l="l" t="t" r="r" b="b"/>
                <a:pathLst>
                  <a:path w="4196" h="10214" extrusionOk="0">
                    <a:moveTo>
                      <a:pt x="1" y="1"/>
                    </a:moveTo>
                    <a:lnTo>
                      <a:pt x="1" y="10214"/>
                    </a:lnTo>
                    <a:lnTo>
                      <a:pt x="4195" y="10214"/>
                    </a:lnTo>
                    <a:lnTo>
                      <a:pt x="419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5028383" y="2123897"/>
                <a:ext cx="1469640" cy="60745"/>
              </a:xfrm>
              <a:custGeom>
                <a:avLst/>
                <a:gdLst/>
                <a:ahLst/>
                <a:cxnLst/>
                <a:rect l="l" t="t" r="r" b="b"/>
                <a:pathLst>
                  <a:path w="53710" h="2220" extrusionOk="0">
                    <a:moveTo>
                      <a:pt x="0" y="1"/>
                    </a:moveTo>
                    <a:lnTo>
                      <a:pt x="0" y="2220"/>
                    </a:lnTo>
                    <a:lnTo>
                      <a:pt x="53709" y="2220"/>
                    </a:lnTo>
                    <a:lnTo>
                      <a:pt x="5370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5" name="Google Shape;715;p36"/>
            <p:cNvCxnSpPr/>
            <p:nvPr/>
          </p:nvCxnSpPr>
          <p:spPr>
            <a:xfrm>
              <a:off x="4585450" y="4599375"/>
              <a:ext cx="3726000" cy="0"/>
            </a:xfrm>
            <a:prstGeom prst="straightConnector1">
              <a:avLst/>
            </a:prstGeom>
            <a:noFill/>
            <a:ln w="9525" cap="rnd" cmpd="sng">
              <a:solidFill>
                <a:schemeClr val="dk1"/>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grpSp>
        <p:nvGrpSpPr>
          <p:cNvPr id="720" name="Google Shape;720;p37"/>
          <p:cNvGrpSpPr/>
          <p:nvPr/>
        </p:nvGrpSpPr>
        <p:grpSpPr>
          <a:xfrm>
            <a:off x="999933" y="1045935"/>
            <a:ext cx="1017825" cy="1017825"/>
            <a:chOff x="830022" y="1275185"/>
            <a:chExt cx="1017825" cy="1017825"/>
          </a:xfrm>
        </p:grpSpPr>
        <p:sp>
          <p:nvSpPr>
            <p:cNvPr id="721" name="Google Shape;721;p37"/>
            <p:cNvSpPr/>
            <p:nvPr/>
          </p:nvSpPr>
          <p:spPr>
            <a:xfrm>
              <a:off x="830022" y="1275185"/>
              <a:ext cx="1017825" cy="1017825"/>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857017" y="1288683"/>
              <a:ext cx="990830" cy="990830"/>
            </a:xfrm>
            <a:prstGeom prst="arc">
              <a:avLst>
                <a:gd name="adj1" fmla="val 16200000"/>
                <a:gd name="adj2" fmla="val 5314865"/>
              </a:avLst>
            </a:prstGeom>
            <a:noFill/>
            <a:ln w="19050" cap="flat" cmpd="sng">
              <a:solidFill>
                <a:srgbClr val="CE45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37"/>
          <p:cNvSpPr txBox="1">
            <a:spLocks noGrp="1"/>
          </p:cNvSpPr>
          <p:nvPr>
            <p:ph type="title"/>
          </p:nvPr>
        </p:nvSpPr>
        <p:spPr>
          <a:xfrm>
            <a:off x="5078400" y="1395000"/>
            <a:ext cx="4014900" cy="1591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200"/>
              <a:t>Konsep Unit Testing</a:t>
            </a:r>
            <a:endParaRPr sz="4200"/>
          </a:p>
        </p:txBody>
      </p:sp>
      <p:sp>
        <p:nvSpPr>
          <p:cNvPr id="724" name="Google Shape;724;p37"/>
          <p:cNvSpPr txBox="1">
            <a:spLocks noGrp="1"/>
          </p:cNvSpPr>
          <p:nvPr>
            <p:ph type="title" idx="2"/>
          </p:nvPr>
        </p:nvSpPr>
        <p:spPr>
          <a:xfrm>
            <a:off x="1091711" y="1173850"/>
            <a:ext cx="834300"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01</a:t>
            </a:r>
            <a:endParaRPr sz="4000"/>
          </a:p>
        </p:txBody>
      </p:sp>
      <p:cxnSp>
        <p:nvCxnSpPr>
          <p:cNvPr id="725" name="Google Shape;725;p37"/>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726" name="Google Shape;726;p37"/>
          <p:cNvGrpSpPr/>
          <p:nvPr/>
        </p:nvGrpSpPr>
        <p:grpSpPr>
          <a:xfrm>
            <a:off x="1009925" y="538996"/>
            <a:ext cx="3638520" cy="4074544"/>
            <a:chOff x="1009925" y="538996"/>
            <a:chExt cx="3638520" cy="4074544"/>
          </a:xfrm>
        </p:grpSpPr>
        <p:grpSp>
          <p:nvGrpSpPr>
            <p:cNvPr id="727" name="Google Shape;727;p37"/>
            <p:cNvGrpSpPr/>
            <p:nvPr/>
          </p:nvGrpSpPr>
          <p:grpSpPr>
            <a:xfrm>
              <a:off x="1009925" y="3084550"/>
              <a:ext cx="1344002" cy="1510231"/>
              <a:chOff x="999957" y="3084550"/>
              <a:chExt cx="1344002" cy="1510231"/>
            </a:xfrm>
          </p:grpSpPr>
          <p:grpSp>
            <p:nvGrpSpPr>
              <p:cNvPr id="728" name="Google Shape;728;p37"/>
              <p:cNvGrpSpPr/>
              <p:nvPr/>
            </p:nvGrpSpPr>
            <p:grpSpPr>
              <a:xfrm>
                <a:off x="999957" y="3084550"/>
                <a:ext cx="1344002" cy="1510231"/>
                <a:chOff x="1132421" y="3084550"/>
                <a:chExt cx="1344002" cy="1510231"/>
              </a:xfrm>
            </p:grpSpPr>
            <p:sp>
              <p:nvSpPr>
                <p:cNvPr id="729" name="Google Shape;729;p37"/>
                <p:cNvSpPr/>
                <p:nvPr/>
              </p:nvSpPr>
              <p:spPr>
                <a:xfrm>
                  <a:off x="1172702" y="4337853"/>
                  <a:ext cx="127424" cy="254436"/>
                </a:xfrm>
                <a:custGeom>
                  <a:avLst/>
                  <a:gdLst/>
                  <a:ahLst/>
                  <a:cxnLst/>
                  <a:rect l="l" t="t" r="r" b="b"/>
                  <a:pathLst>
                    <a:path w="5272" h="10476" extrusionOk="0">
                      <a:moveTo>
                        <a:pt x="1" y="1"/>
                      </a:moveTo>
                      <a:lnTo>
                        <a:pt x="1" y="10475"/>
                      </a:lnTo>
                      <a:lnTo>
                        <a:pt x="2403" y="10475"/>
                      </a:lnTo>
                      <a:cubicBezTo>
                        <a:pt x="2269" y="9341"/>
                        <a:pt x="2269" y="8240"/>
                        <a:pt x="2403" y="7139"/>
                      </a:cubicBezTo>
                      <a:cubicBezTo>
                        <a:pt x="2636" y="5905"/>
                        <a:pt x="5271" y="2736"/>
                        <a:pt x="5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1639521" y="4340345"/>
                  <a:ext cx="127424" cy="254436"/>
                </a:xfrm>
                <a:custGeom>
                  <a:avLst/>
                  <a:gdLst/>
                  <a:ahLst/>
                  <a:cxnLst/>
                  <a:rect l="l" t="t" r="r" b="b"/>
                  <a:pathLst>
                    <a:path w="5272" h="10476" extrusionOk="0">
                      <a:moveTo>
                        <a:pt x="1" y="1"/>
                      </a:moveTo>
                      <a:lnTo>
                        <a:pt x="1" y="10475"/>
                      </a:lnTo>
                      <a:lnTo>
                        <a:pt x="2402" y="10475"/>
                      </a:lnTo>
                      <a:cubicBezTo>
                        <a:pt x="2269" y="9341"/>
                        <a:pt x="2269" y="8240"/>
                        <a:pt x="2402" y="7139"/>
                      </a:cubicBezTo>
                      <a:cubicBezTo>
                        <a:pt x="2636" y="5905"/>
                        <a:pt x="5271" y="2736"/>
                        <a:pt x="5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1969272" y="4340345"/>
                  <a:ext cx="127424" cy="254436"/>
                </a:xfrm>
                <a:custGeom>
                  <a:avLst/>
                  <a:gdLst/>
                  <a:ahLst/>
                  <a:cxnLst/>
                  <a:rect l="l" t="t" r="r" b="b"/>
                  <a:pathLst>
                    <a:path w="5272" h="10476" extrusionOk="0">
                      <a:moveTo>
                        <a:pt x="67" y="1"/>
                      </a:moveTo>
                      <a:cubicBezTo>
                        <a:pt x="1" y="2736"/>
                        <a:pt x="2603" y="5905"/>
                        <a:pt x="2836" y="7139"/>
                      </a:cubicBezTo>
                      <a:cubicBezTo>
                        <a:pt x="2970" y="8240"/>
                        <a:pt x="2970" y="9341"/>
                        <a:pt x="2836" y="10475"/>
                      </a:cubicBezTo>
                      <a:lnTo>
                        <a:pt x="5271" y="10475"/>
                      </a:lnTo>
                      <a:lnTo>
                        <a:pt x="52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1132421" y="3084550"/>
                  <a:ext cx="1344002" cy="1261444"/>
                </a:xfrm>
                <a:custGeom>
                  <a:avLst/>
                  <a:gdLst/>
                  <a:ahLst/>
                  <a:cxnLst/>
                  <a:rect l="l" t="t" r="r" b="b"/>
                  <a:pathLst>
                    <a:path w="57875" h="51938" extrusionOk="0">
                      <a:moveTo>
                        <a:pt x="0" y="0"/>
                      </a:moveTo>
                      <a:lnTo>
                        <a:pt x="0" y="51937"/>
                      </a:lnTo>
                      <a:lnTo>
                        <a:pt x="57875" y="51937"/>
                      </a:lnTo>
                      <a:lnTo>
                        <a:pt x="57875" y="0"/>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2153897" y="3084550"/>
                  <a:ext cx="322466" cy="1261444"/>
                </a:xfrm>
                <a:custGeom>
                  <a:avLst/>
                  <a:gdLst/>
                  <a:ahLst/>
                  <a:cxnLst/>
                  <a:rect l="l" t="t" r="r" b="b"/>
                  <a:pathLst>
                    <a:path w="15612" h="51938" extrusionOk="0">
                      <a:moveTo>
                        <a:pt x="1" y="0"/>
                      </a:moveTo>
                      <a:lnTo>
                        <a:pt x="434" y="51937"/>
                      </a:lnTo>
                      <a:lnTo>
                        <a:pt x="15612" y="51937"/>
                      </a:lnTo>
                      <a:lnTo>
                        <a:pt x="15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1195276" y="3176886"/>
                  <a:ext cx="898181" cy="320862"/>
                </a:xfrm>
                <a:custGeom>
                  <a:avLst/>
                  <a:gdLst/>
                  <a:ahLst/>
                  <a:cxnLst/>
                  <a:rect l="l" t="t" r="r" b="b"/>
                  <a:pathLst>
                    <a:path w="37161" h="13211" extrusionOk="0">
                      <a:moveTo>
                        <a:pt x="1" y="1"/>
                      </a:moveTo>
                      <a:lnTo>
                        <a:pt x="1" y="13210"/>
                      </a:lnTo>
                      <a:lnTo>
                        <a:pt x="37161" y="13210"/>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1195276" y="3561722"/>
                  <a:ext cx="898181" cy="321664"/>
                </a:xfrm>
                <a:custGeom>
                  <a:avLst/>
                  <a:gdLst/>
                  <a:ahLst/>
                  <a:cxnLst/>
                  <a:rect l="l" t="t" r="r" b="b"/>
                  <a:pathLst>
                    <a:path w="37161" h="13244" extrusionOk="0">
                      <a:moveTo>
                        <a:pt x="1" y="1"/>
                      </a:moveTo>
                      <a:lnTo>
                        <a:pt x="1" y="13243"/>
                      </a:lnTo>
                      <a:lnTo>
                        <a:pt x="37161" y="13243"/>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1195276" y="3947358"/>
                  <a:ext cx="898181" cy="320862"/>
                </a:xfrm>
                <a:custGeom>
                  <a:avLst/>
                  <a:gdLst/>
                  <a:ahLst/>
                  <a:cxnLst/>
                  <a:rect l="l" t="t" r="r" b="b"/>
                  <a:pathLst>
                    <a:path w="37161" h="13211" extrusionOk="0">
                      <a:moveTo>
                        <a:pt x="1" y="1"/>
                      </a:moveTo>
                      <a:lnTo>
                        <a:pt x="1" y="13210"/>
                      </a:lnTo>
                      <a:lnTo>
                        <a:pt x="37161" y="13210"/>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7" name="Google Shape;737;p37"/>
              <p:cNvSpPr/>
              <p:nvPr/>
            </p:nvSpPr>
            <p:spPr>
              <a:xfrm>
                <a:off x="1454849" y="3321105"/>
                <a:ext cx="76619" cy="66499"/>
              </a:xfrm>
              <a:custGeom>
                <a:avLst/>
                <a:gdLst/>
                <a:ahLst/>
                <a:cxnLst/>
                <a:rect l="l" t="t" r="r" b="b"/>
                <a:pathLst>
                  <a:path w="3170" h="2738" extrusionOk="0">
                    <a:moveTo>
                      <a:pt x="1802" y="1"/>
                    </a:moveTo>
                    <a:cubicBezTo>
                      <a:pt x="601" y="1"/>
                      <a:pt x="1" y="1468"/>
                      <a:pt x="834" y="2336"/>
                    </a:cubicBezTo>
                    <a:cubicBezTo>
                      <a:pt x="1113" y="2614"/>
                      <a:pt x="1453" y="2738"/>
                      <a:pt x="1787" y="2738"/>
                    </a:cubicBezTo>
                    <a:cubicBezTo>
                      <a:pt x="2493" y="2738"/>
                      <a:pt x="3169" y="2184"/>
                      <a:pt x="3169" y="1368"/>
                    </a:cubicBezTo>
                    <a:cubicBezTo>
                      <a:pt x="3169" y="634"/>
                      <a:pt x="2569" y="1"/>
                      <a:pt x="1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1454849" y="3709997"/>
                <a:ext cx="76619" cy="66135"/>
              </a:xfrm>
              <a:custGeom>
                <a:avLst/>
                <a:gdLst/>
                <a:ahLst/>
                <a:cxnLst/>
                <a:rect l="l" t="t" r="r" b="b"/>
                <a:pathLst>
                  <a:path w="3170" h="2723" extrusionOk="0">
                    <a:moveTo>
                      <a:pt x="1802" y="0"/>
                    </a:moveTo>
                    <a:cubicBezTo>
                      <a:pt x="601" y="0"/>
                      <a:pt x="1" y="1468"/>
                      <a:pt x="834" y="2335"/>
                    </a:cubicBezTo>
                    <a:cubicBezTo>
                      <a:pt x="1112" y="2602"/>
                      <a:pt x="1452" y="2722"/>
                      <a:pt x="1786" y="2722"/>
                    </a:cubicBezTo>
                    <a:cubicBezTo>
                      <a:pt x="2492" y="2722"/>
                      <a:pt x="3169" y="2184"/>
                      <a:pt x="3169" y="1368"/>
                    </a:cubicBezTo>
                    <a:cubicBezTo>
                      <a:pt x="3169" y="600"/>
                      <a:pt x="2569"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1454849" y="4098864"/>
                <a:ext cx="76619" cy="66135"/>
              </a:xfrm>
              <a:custGeom>
                <a:avLst/>
                <a:gdLst/>
                <a:ahLst/>
                <a:cxnLst/>
                <a:rect l="l" t="t" r="r" b="b"/>
                <a:pathLst>
                  <a:path w="3170" h="2723" extrusionOk="0">
                    <a:moveTo>
                      <a:pt x="1802" y="0"/>
                    </a:moveTo>
                    <a:cubicBezTo>
                      <a:pt x="601" y="0"/>
                      <a:pt x="1" y="1468"/>
                      <a:pt x="834" y="2335"/>
                    </a:cubicBezTo>
                    <a:cubicBezTo>
                      <a:pt x="1112" y="2603"/>
                      <a:pt x="1452" y="2723"/>
                      <a:pt x="1786" y="2723"/>
                    </a:cubicBezTo>
                    <a:cubicBezTo>
                      <a:pt x="2492" y="2723"/>
                      <a:pt x="3169" y="2184"/>
                      <a:pt x="3169" y="1368"/>
                    </a:cubicBezTo>
                    <a:cubicBezTo>
                      <a:pt x="3169" y="601"/>
                      <a:pt x="2569"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37"/>
            <p:cNvSpPr/>
            <p:nvPr/>
          </p:nvSpPr>
          <p:spPr>
            <a:xfrm>
              <a:off x="1997503" y="2877130"/>
              <a:ext cx="125781" cy="207440"/>
            </a:xfrm>
            <a:custGeom>
              <a:avLst/>
              <a:gdLst/>
              <a:ahLst/>
              <a:cxnLst/>
              <a:rect l="l" t="t" r="r" b="b"/>
              <a:pathLst>
                <a:path w="5204" h="8541" extrusionOk="0">
                  <a:moveTo>
                    <a:pt x="968" y="1"/>
                  </a:moveTo>
                  <a:lnTo>
                    <a:pt x="0" y="8474"/>
                  </a:lnTo>
                  <a:lnTo>
                    <a:pt x="5204" y="8540"/>
                  </a:lnTo>
                  <a:lnTo>
                    <a:pt x="9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2204712" y="806353"/>
              <a:ext cx="2443732" cy="3365446"/>
            </a:xfrm>
            <a:custGeom>
              <a:avLst/>
              <a:gdLst/>
              <a:ahLst/>
              <a:cxnLst/>
              <a:rect l="l" t="t" r="r" b="b"/>
              <a:pathLst>
                <a:path w="101106" h="138567" extrusionOk="0">
                  <a:moveTo>
                    <a:pt x="0" y="1"/>
                  </a:moveTo>
                  <a:lnTo>
                    <a:pt x="0" y="138567"/>
                  </a:lnTo>
                  <a:lnTo>
                    <a:pt x="101106" y="138567"/>
                  </a:lnTo>
                  <a:lnTo>
                    <a:pt x="101106" y="1"/>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2407885" y="942460"/>
              <a:ext cx="2143806" cy="3029234"/>
            </a:xfrm>
            <a:custGeom>
              <a:avLst/>
              <a:gdLst/>
              <a:ahLst/>
              <a:cxnLst/>
              <a:rect l="l" t="t" r="r" b="b"/>
              <a:pathLst>
                <a:path w="88697" h="124724" extrusionOk="0">
                  <a:moveTo>
                    <a:pt x="0" y="1"/>
                  </a:moveTo>
                  <a:lnTo>
                    <a:pt x="0" y="124723"/>
                  </a:lnTo>
                  <a:lnTo>
                    <a:pt x="88697" y="124723"/>
                  </a:lnTo>
                  <a:lnTo>
                    <a:pt x="88697" y="109212"/>
                  </a:lnTo>
                  <a:lnTo>
                    <a:pt x="8869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2393359" y="901949"/>
              <a:ext cx="2124470" cy="3013034"/>
            </a:xfrm>
            <a:custGeom>
              <a:avLst/>
              <a:gdLst/>
              <a:ahLst/>
              <a:cxnLst/>
              <a:rect l="l" t="t" r="r" b="b"/>
              <a:pathLst>
                <a:path w="87897" h="124057" extrusionOk="0">
                  <a:moveTo>
                    <a:pt x="1" y="1"/>
                  </a:moveTo>
                  <a:lnTo>
                    <a:pt x="1" y="124056"/>
                  </a:lnTo>
                  <a:lnTo>
                    <a:pt x="87897" y="124056"/>
                  </a:lnTo>
                  <a:lnTo>
                    <a:pt x="87897" y="108645"/>
                  </a:lnTo>
                  <a:lnTo>
                    <a:pt x="878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2353865" y="910061"/>
              <a:ext cx="2143806" cy="2970896"/>
            </a:xfrm>
            <a:custGeom>
              <a:avLst/>
              <a:gdLst/>
              <a:ahLst/>
              <a:cxnLst/>
              <a:rect l="l" t="t" r="r" b="b"/>
              <a:pathLst>
                <a:path w="88697" h="122322" extrusionOk="0">
                  <a:moveTo>
                    <a:pt x="0" y="1"/>
                  </a:moveTo>
                  <a:lnTo>
                    <a:pt x="0" y="122321"/>
                  </a:lnTo>
                  <a:lnTo>
                    <a:pt x="69983" y="122321"/>
                  </a:lnTo>
                  <a:lnTo>
                    <a:pt x="80091" y="114082"/>
                  </a:lnTo>
                  <a:lnTo>
                    <a:pt x="88697" y="107111"/>
                  </a:lnTo>
                  <a:lnTo>
                    <a:pt x="886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2987554" y="702646"/>
              <a:ext cx="877226" cy="302234"/>
            </a:xfrm>
            <a:custGeom>
              <a:avLst/>
              <a:gdLst/>
              <a:ahLst/>
              <a:cxnLst/>
              <a:rect l="l" t="t" r="r" b="b"/>
              <a:pathLst>
                <a:path w="36294" h="12444" extrusionOk="0">
                  <a:moveTo>
                    <a:pt x="6111" y="1"/>
                  </a:moveTo>
                  <a:cubicBezTo>
                    <a:pt x="2737" y="1"/>
                    <a:pt x="1" y="2757"/>
                    <a:pt x="1" y="6139"/>
                  </a:cubicBezTo>
                  <a:lnTo>
                    <a:pt x="1" y="12443"/>
                  </a:lnTo>
                  <a:lnTo>
                    <a:pt x="36293" y="12443"/>
                  </a:lnTo>
                  <a:lnTo>
                    <a:pt x="36293" y="5872"/>
                  </a:lnTo>
                  <a:cubicBezTo>
                    <a:pt x="36293" y="2636"/>
                    <a:pt x="33658" y="1"/>
                    <a:pt x="30423" y="1"/>
                  </a:cubicBezTo>
                  <a:lnTo>
                    <a:pt x="6172" y="1"/>
                  </a:lnTo>
                  <a:cubicBezTo>
                    <a:pt x="6152" y="1"/>
                    <a:pt x="6131" y="1"/>
                    <a:pt x="6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3170570" y="538996"/>
              <a:ext cx="505540" cy="163698"/>
            </a:xfrm>
            <a:custGeom>
              <a:avLst/>
              <a:gdLst/>
              <a:ahLst/>
              <a:cxnLst/>
              <a:rect l="l" t="t" r="r" b="b"/>
              <a:pathLst>
                <a:path w="20916" h="6740" extrusionOk="0">
                  <a:moveTo>
                    <a:pt x="1" y="1"/>
                  </a:moveTo>
                  <a:lnTo>
                    <a:pt x="1335" y="6739"/>
                  </a:lnTo>
                  <a:lnTo>
                    <a:pt x="19748" y="6739"/>
                  </a:lnTo>
                  <a:lnTo>
                    <a:pt x="20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2577994" y="1383206"/>
              <a:ext cx="361221" cy="362977"/>
            </a:xfrm>
            <a:custGeom>
              <a:avLst/>
              <a:gdLst/>
              <a:ahLst/>
              <a:cxnLst/>
              <a:rect l="l" t="t" r="r" b="b"/>
              <a:pathLst>
                <a:path w="14945" h="14945" extrusionOk="0">
                  <a:moveTo>
                    <a:pt x="14511" y="434"/>
                  </a:moveTo>
                  <a:lnTo>
                    <a:pt x="14511" y="14544"/>
                  </a:lnTo>
                  <a:lnTo>
                    <a:pt x="434" y="14544"/>
                  </a:lnTo>
                  <a:lnTo>
                    <a:pt x="434" y="434"/>
                  </a:lnTo>
                  <a:close/>
                  <a:moveTo>
                    <a:pt x="0" y="0"/>
                  </a:moveTo>
                  <a:lnTo>
                    <a:pt x="0" y="14944"/>
                  </a:lnTo>
                  <a:lnTo>
                    <a:pt x="14944" y="14944"/>
                  </a:lnTo>
                  <a:lnTo>
                    <a:pt x="14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3092380" y="1468260"/>
              <a:ext cx="1123107" cy="4882"/>
            </a:xfrm>
            <a:custGeom>
              <a:avLst/>
              <a:gdLst/>
              <a:ahLst/>
              <a:cxnLst/>
              <a:rect l="l" t="t" r="r" b="b"/>
              <a:pathLst>
                <a:path w="46467" h="201" extrusionOk="0">
                  <a:moveTo>
                    <a:pt x="23250" y="1"/>
                  </a:moveTo>
                  <a:cubicBezTo>
                    <a:pt x="10408" y="1"/>
                    <a:pt x="0" y="67"/>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3092380" y="1543600"/>
              <a:ext cx="1123107" cy="4882"/>
            </a:xfrm>
            <a:custGeom>
              <a:avLst/>
              <a:gdLst/>
              <a:ahLst/>
              <a:cxnLst/>
              <a:rect l="l" t="t" r="r" b="b"/>
              <a:pathLst>
                <a:path w="46467" h="201" extrusionOk="0">
                  <a:moveTo>
                    <a:pt x="23250" y="1"/>
                  </a:moveTo>
                  <a:cubicBezTo>
                    <a:pt x="10408" y="1"/>
                    <a:pt x="0" y="34"/>
                    <a:pt x="0" y="101"/>
                  </a:cubicBezTo>
                  <a:cubicBezTo>
                    <a:pt x="0" y="168"/>
                    <a:pt x="10408" y="201"/>
                    <a:pt x="23250" y="201"/>
                  </a:cubicBezTo>
                  <a:cubicBezTo>
                    <a:pt x="36059" y="201"/>
                    <a:pt x="46467" y="168"/>
                    <a:pt x="46467" y="101"/>
                  </a:cubicBezTo>
                  <a:cubicBezTo>
                    <a:pt x="46467" y="68"/>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3092380" y="1618964"/>
              <a:ext cx="1123107" cy="5683"/>
            </a:xfrm>
            <a:custGeom>
              <a:avLst/>
              <a:gdLst/>
              <a:ahLst/>
              <a:cxnLst/>
              <a:rect l="l" t="t" r="r" b="b"/>
              <a:pathLst>
                <a:path w="46467" h="234" extrusionOk="0">
                  <a:moveTo>
                    <a:pt x="23250" y="0"/>
                  </a:moveTo>
                  <a:cubicBezTo>
                    <a:pt x="10408" y="0"/>
                    <a:pt x="0" y="67"/>
                    <a:pt x="0" y="100"/>
                  </a:cubicBezTo>
                  <a:cubicBezTo>
                    <a:pt x="0" y="167"/>
                    <a:pt x="10408" y="234"/>
                    <a:pt x="23250" y="234"/>
                  </a:cubicBezTo>
                  <a:cubicBezTo>
                    <a:pt x="36059" y="234"/>
                    <a:pt x="46467" y="167"/>
                    <a:pt x="46467" y="100"/>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3092380" y="1694304"/>
              <a:ext cx="1123107" cy="5683"/>
            </a:xfrm>
            <a:custGeom>
              <a:avLst/>
              <a:gdLst/>
              <a:ahLst/>
              <a:cxnLst/>
              <a:rect l="l" t="t" r="r" b="b"/>
              <a:pathLst>
                <a:path w="46467" h="234" extrusionOk="0">
                  <a:moveTo>
                    <a:pt x="23250" y="0"/>
                  </a:moveTo>
                  <a:cubicBezTo>
                    <a:pt x="10408" y="0"/>
                    <a:pt x="0" y="67"/>
                    <a:pt x="0" y="134"/>
                  </a:cubicBezTo>
                  <a:cubicBezTo>
                    <a:pt x="0" y="167"/>
                    <a:pt x="10408" y="234"/>
                    <a:pt x="23250" y="234"/>
                  </a:cubicBezTo>
                  <a:cubicBezTo>
                    <a:pt x="36059" y="234"/>
                    <a:pt x="46467" y="167"/>
                    <a:pt x="46467" y="134"/>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2577994" y="1942207"/>
              <a:ext cx="361221" cy="362977"/>
            </a:xfrm>
            <a:custGeom>
              <a:avLst/>
              <a:gdLst/>
              <a:ahLst/>
              <a:cxnLst/>
              <a:rect l="l" t="t" r="r" b="b"/>
              <a:pathLst>
                <a:path w="14945" h="14945" extrusionOk="0">
                  <a:moveTo>
                    <a:pt x="14511" y="434"/>
                  </a:moveTo>
                  <a:lnTo>
                    <a:pt x="14511" y="14544"/>
                  </a:lnTo>
                  <a:lnTo>
                    <a:pt x="434" y="14544"/>
                  </a:lnTo>
                  <a:lnTo>
                    <a:pt x="434" y="434"/>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2649754" y="1965693"/>
              <a:ext cx="354767" cy="280351"/>
            </a:xfrm>
            <a:custGeom>
              <a:avLst/>
              <a:gdLst/>
              <a:ahLst/>
              <a:cxnLst/>
              <a:rect l="l" t="t" r="r" b="b"/>
              <a:pathLst>
                <a:path w="14678" h="11543" extrusionOk="0">
                  <a:moveTo>
                    <a:pt x="12876" y="1"/>
                  </a:moveTo>
                  <a:lnTo>
                    <a:pt x="5304" y="7340"/>
                  </a:lnTo>
                  <a:lnTo>
                    <a:pt x="2002" y="4704"/>
                  </a:lnTo>
                  <a:lnTo>
                    <a:pt x="0" y="6839"/>
                  </a:lnTo>
                  <a:lnTo>
                    <a:pt x="5137" y="11543"/>
                  </a:lnTo>
                  <a:lnTo>
                    <a:pt x="14677" y="213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3092380" y="2027286"/>
              <a:ext cx="1123107" cy="5683"/>
            </a:xfrm>
            <a:custGeom>
              <a:avLst/>
              <a:gdLst/>
              <a:ahLst/>
              <a:cxnLst/>
              <a:rect l="l" t="t" r="r" b="b"/>
              <a:pathLst>
                <a:path w="46467" h="234" extrusionOk="0">
                  <a:moveTo>
                    <a:pt x="23250" y="0"/>
                  </a:moveTo>
                  <a:cubicBezTo>
                    <a:pt x="10408" y="0"/>
                    <a:pt x="0" y="67"/>
                    <a:pt x="0" y="134"/>
                  </a:cubicBezTo>
                  <a:cubicBezTo>
                    <a:pt x="0" y="167"/>
                    <a:pt x="10408" y="234"/>
                    <a:pt x="23250" y="234"/>
                  </a:cubicBezTo>
                  <a:cubicBezTo>
                    <a:pt x="36059" y="234"/>
                    <a:pt x="46467" y="167"/>
                    <a:pt x="46467" y="134"/>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3092380" y="2103427"/>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3092380" y="2178767"/>
              <a:ext cx="1123107" cy="4906"/>
            </a:xfrm>
            <a:custGeom>
              <a:avLst/>
              <a:gdLst/>
              <a:ahLst/>
              <a:cxnLst/>
              <a:rect l="l" t="t" r="r" b="b"/>
              <a:pathLst>
                <a:path w="46467" h="202"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3092380" y="2254131"/>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2577994" y="2484207"/>
              <a:ext cx="361221" cy="362977"/>
            </a:xfrm>
            <a:custGeom>
              <a:avLst/>
              <a:gdLst/>
              <a:ahLst/>
              <a:cxnLst/>
              <a:rect l="l" t="t" r="r" b="b"/>
              <a:pathLst>
                <a:path w="14945" h="14945" extrusionOk="0">
                  <a:moveTo>
                    <a:pt x="14511" y="401"/>
                  </a:moveTo>
                  <a:lnTo>
                    <a:pt x="14511" y="14511"/>
                  </a:lnTo>
                  <a:lnTo>
                    <a:pt x="434" y="14511"/>
                  </a:lnTo>
                  <a:lnTo>
                    <a:pt x="434" y="401"/>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2649754" y="2506891"/>
              <a:ext cx="354767" cy="280351"/>
            </a:xfrm>
            <a:custGeom>
              <a:avLst/>
              <a:gdLst/>
              <a:ahLst/>
              <a:cxnLst/>
              <a:rect l="l" t="t" r="r" b="b"/>
              <a:pathLst>
                <a:path w="14678" h="11543" extrusionOk="0">
                  <a:moveTo>
                    <a:pt x="12876" y="1"/>
                  </a:moveTo>
                  <a:lnTo>
                    <a:pt x="5304" y="7339"/>
                  </a:lnTo>
                  <a:lnTo>
                    <a:pt x="2002" y="4704"/>
                  </a:lnTo>
                  <a:lnTo>
                    <a:pt x="0" y="6839"/>
                  </a:lnTo>
                  <a:lnTo>
                    <a:pt x="5137" y="11542"/>
                  </a:lnTo>
                  <a:lnTo>
                    <a:pt x="14677" y="2135"/>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3092380" y="2569286"/>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3092380" y="2644626"/>
              <a:ext cx="1123107" cy="4882"/>
            </a:xfrm>
            <a:custGeom>
              <a:avLst/>
              <a:gdLst/>
              <a:ahLst/>
              <a:cxnLst/>
              <a:rect l="l" t="t" r="r" b="b"/>
              <a:pathLst>
                <a:path w="46467" h="201" extrusionOk="0">
                  <a:moveTo>
                    <a:pt x="23250" y="0"/>
                  </a:moveTo>
                  <a:cubicBezTo>
                    <a:pt x="10408" y="0"/>
                    <a:pt x="0" y="34"/>
                    <a:pt x="0" y="100"/>
                  </a:cubicBezTo>
                  <a:cubicBezTo>
                    <a:pt x="0" y="167"/>
                    <a:pt x="10408" y="200"/>
                    <a:pt x="23250" y="200"/>
                  </a:cubicBezTo>
                  <a:cubicBezTo>
                    <a:pt x="36059" y="200"/>
                    <a:pt x="46467" y="167"/>
                    <a:pt x="46467" y="100"/>
                  </a:cubicBezTo>
                  <a:cubicBezTo>
                    <a:pt x="46467" y="34"/>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3092380" y="2719965"/>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3092380" y="2795305"/>
              <a:ext cx="1123107" cy="4882"/>
            </a:xfrm>
            <a:custGeom>
              <a:avLst/>
              <a:gdLst/>
              <a:ahLst/>
              <a:cxnLst/>
              <a:rect l="l" t="t" r="r" b="b"/>
              <a:pathLst>
                <a:path w="46467" h="201"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2577994" y="3006752"/>
              <a:ext cx="361221" cy="362977"/>
            </a:xfrm>
            <a:custGeom>
              <a:avLst/>
              <a:gdLst/>
              <a:ahLst/>
              <a:cxnLst/>
              <a:rect l="l" t="t" r="r" b="b"/>
              <a:pathLst>
                <a:path w="14945" h="14945" extrusionOk="0">
                  <a:moveTo>
                    <a:pt x="14511" y="401"/>
                  </a:moveTo>
                  <a:lnTo>
                    <a:pt x="14511" y="14511"/>
                  </a:lnTo>
                  <a:lnTo>
                    <a:pt x="434" y="14511"/>
                  </a:lnTo>
                  <a:lnTo>
                    <a:pt x="434" y="401"/>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2649754" y="3029437"/>
              <a:ext cx="354767" cy="280351"/>
            </a:xfrm>
            <a:custGeom>
              <a:avLst/>
              <a:gdLst/>
              <a:ahLst/>
              <a:cxnLst/>
              <a:rect l="l" t="t" r="r" b="b"/>
              <a:pathLst>
                <a:path w="14678" h="11543" extrusionOk="0">
                  <a:moveTo>
                    <a:pt x="12876" y="1"/>
                  </a:moveTo>
                  <a:lnTo>
                    <a:pt x="5304" y="7340"/>
                  </a:lnTo>
                  <a:lnTo>
                    <a:pt x="2002" y="4704"/>
                  </a:lnTo>
                  <a:lnTo>
                    <a:pt x="0" y="6839"/>
                  </a:lnTo>
                  <a:lnTo>
                    <a:pt x="5137" y="11543"/>
                  </a:lnTo>
                  <a:lnTo>
                    <a:pt x="14677" y="213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3092380" y="3091831"/>
              <a:ext cx="1123107" cy="4882"/>
            </a:xfrm>
            <a:custGeom>
              <a:avLst/>
              <a:gdLst/>
              <a:ahLst/>
              <a:cxnLst/>
              <a:rect l="l" t="t" r="r" b="b"/>
              <a:pathLst>
                <a:path w="46467" h="201" extrusionOk="0">
                  <a:moveTo>
                    <a:pt x="23250" y="0"/>
                  </a:moveTo>
                  <a:cubicBezTo>
                    <a:pt x="10408" y="0"/>
                    <a:pt x="0" y="34"/>
                    <a:pt x="0" y="101"/>
                  </a:cubicBezTo>
                  <a:cubicBezTo>
                    <a:pt x="0" y="167"/>
                    <a:pt x="10408" y="201"/>
                    <a:pt x="23250" y="201"/>
                  </a:cubicBezTo>
                  <a:cubicBezTo>
                    <a:pt x="36059" y="201"/>
                    <a:pt x="46467" y="167"/>
                    <a:pt x="46467" y="101"/>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3092380" y="3167171"/>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092380" y="3242511"/>
              <a:ext cx="1123107" cy="4906"/>
            </a:xfrm>
            <a:custGeom>
              <a:avLst/>
              <a:gdLst/>
              <a:ahLst/>
              <a:cxnLst/>
              <a:rect l="l" t="t" r="r" b="b"/>
              <a:pathLst>
                <a:path w="46467" h="202"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3092380" y="3317875"/>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876841" y="3389159"/>
              <a:ext cx="235464" cy="489369"/>
            </a:xfrm>
            <a:custGeom>
              <a:avLst/>
              <a:gdLst/>
              <a:ahLst/>
              <a:cxnLst/>
              <a:rect l="l" t="t" r="r" b="b"/>
              <a:pathLst>
                <a:path w="9742" h="20149" extrusionOk="0">
                  <a:moveTo>
                    <a:pt x="9741" y="1"/>
                  </a:moveTo>
                  <a:lnTo>
                    <a:pt x="1" y="20148"/>
                  </a:lnTo>
                  <a:lnTo>
                    <a:pt x="6972" y="20148"/>
                  </a:lnTo>
                  <a:lnTo>
                    <a:pt x="974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4045354" y="3391588"/>
              <a:ext cx="452317" cy="489369"/>
            </a:xfrm>
            <a:custGeom>
              <a:avLst/>
              <a:gdLst/>
              <a:ahLst/>
              <a:cxnLst/>
              <a:rect l="l" t="t" r="r" b="b"/>
              <a:pathLst>
                <a:path w="18714" h="20149" extrusionOk="0">
                  <a:moveTo>
                    <a:pt x="2769" y="1"/>
                  </a:moveTo>
                  <a:lnTo>
                    <a:pt x="0" y="20148"/>
                  </a:lnTo>
                  <a:lnTo>
                    <a:pt x="18714" y="4938"/>
                  </a:lnTo>
                  <a:lnTo>
                    <a:pt x="2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3613195" y="538996"/>
              <a:ext cx="62915" cy="163698"/>
            </a:xfrm>
            <a:custGeom>
              <a:avLst/>
              <a:gdLst/>
              <a:ahLst/>
              <a:cxnLst/>
              <a:rect l="l" t="t" r="r" b="b"/>
              <a:pathLst>
                <a:path w="2603" h="6740" extrusionOk="0">
                  <a:moveTo>
                    <a:pt x="1135" y="1"/>
                  </a:moveTo>
                  <a:lnTo>
                    <a:pt x="1" y="6739"/>
                  </a:lnTo>
                  <a:lnTo>
                    <a:pt x="1435" y="6739"/>
                  </a:lnTo>
                  <a:lnTo>
                    <a:pt x="2603" y="1"/>
                  </a:lnTo>
                  <a:close/>
                </a:path>
              </a:pathLst>
            </a:custGeom>
            <a:solidFill>
              <a:srgbClr val="CE4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2085385" y="1716940"/>
              <a:ext cx="263646" cy="542340"/>
            </a:xfrm>
            <a:custGeom>
              <a:avLst/>
              <a:gdLst/>
              <a:ahLst/>
              <a:cxnLst/>
              <a:rect l="l" t="t" r="r" b="b"/>
              <a:pathLst>
                <a:path w="10908" h="22330" extrusionOk="0">
                  <a:moveTo>
                    <a:pt x="5979" y="1"/>
                  </a:moveTo>
                  <a:cubicBezTo>
                    <a:pt x="3883" y="1"/>
                    <a:pt x="1799" y="619"/>
                    <a:pt x="0" y="1837"/>
                  </a:cubicBezTo>
                  <a:lnTo>
                    <a:pt x="167" y="12611"/>
                  </a:lnTo>
                  <a:lnTo>
                    <a:pt x="167" y="18415"/>
                  </a:lnTo>
                  <a:cubicBezTo>
                    <a:pt x="167" y="20350"/>
                    <a:pt x="1201" y="22151"/>
                    <a:pt x="3136" y="22318"/>
                  </a:cubicBezTo>
                  <a:cubicBezTo>
                    <a:pt x="3235" y="22326"/>
                    <a:pt x="3333" y="22330"/>
                    <a:pt x="3431" y="22330"/>
                  </a:cubicBezTo>
                  <a:cubicBezTo>
                    <a:pt x="5406" y="22330"/>
                    <a:pt x="7077" y="20750"/>
                    <a:pt x="7172" y="18716"/>
                  </a:cubicBezTo>
                  <a:cubicBezTo>
                    <a:pt x="7239" y="16681"/>
                    <a:pt x="7305" y="14613"/>
                    <a:pt x="7305" y="14613"/>
                  </a:cubicBezTo>
                  <a:cubicBezTo>
                    <a:pt x="7305" y="14613"/>
                    <a:pt x="10408" y="14313"/>
                    <a:pt x="10641" y="11277"/>
                  </a:cubicBezTo>
                  <a:cubicBezTo>
                    <a:pt x="10908" y="8242"/>
                    <a:pt x="10775" y="1136"/>
                    <a:pt x="10775" y="1136"/>
                  </a:cubicBezTo>
                  <a:cubicBezTo>
                    <a:pt x="9255" y="376"/>
                    <a:pt x="7613" y="1"/>
                    <a:pt x="5979" y="1"/>
                  </a:cubicBez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2045069" y="1653258"/>
              <a:ext cx="364435" cy="440430"/>
            </a:xfrm>
            <a:custGeom>
              <a:avLst/>
              <a:gdLst/>
              <a:ahLst/>
              <a:cxnLst/>
              <a:rect l="l" t="t" r="r" b="b"/>
              <a:pathLst>
                <a:path w="15078" h="18134" extrusionOk="0">
                  <a:moveTo>
                    <a:pt x="9066" y="0"/>
                  </a:moveTo>
                  <a:cubicBezTo>
                    <a:pt x="8358" y="0"/>
                    <a:pt x="7626" y="247"/>
                    <a:pt x="7005" y="589"/>
                  </a:cubicBezTo>
                  <a:cubicBezTo>
                    <a:pt x="6005" y="1090"/>
                    <a:pt x="5104" y="1790"/>
                    <a:pt x="4037" y="2124"/>
                  </a:cubicBezTo>
                  <a:cubicBezTo>
                    <a:pt x="3203" y="2391"/>
                    <a:pt x="2235" y="2458"/>
                    <a:pt x="1501" y="2925"/>
                  </a:cubicBezTo>
                  <a:cubicBezTo>
                    <a:pt x="834" y="3425"/>
                    <a:pt x="367" y="4125"/>
                    <a:pt x="234" y="4959"/>
                  </a:cubicBezTo>
                  <a:cubicBezTo>
                    <a:pt x="67" y="5760"/>
                    <a:pt x="0" y="6560"/>
                    <a:pt x="67" y="7394"/>
                  </a:cubicBezTo>
                  <a:lnTo>
                    <a:pt x="200" y="14166"/>
                  </a:lnTo>
                  <a:cubicBezTo>
                    <a:pt x="234" y="15100"/>
                    <a:pt x="267" y="16134"/>
                    <a:pt x="834" y="16901"/>
                  </a:cubicBezTo>
                  <a:cubicBezTo>
                    <a:pt x="1455" y="17803"/>
                    <a:pt x="2623" y="18134"/>
                    <a:pt x="3756" y="18134"/>
                  </a:cubicBezTo>
                  <a:cubicBezTo>
                    <a:pt x="3963" y="18134"/>
                    <a:pt x="4169" y="18123"/>
                    <a:pt x="4370" y="18102"/>
                  </a:cubicBezTo>
                  <a:cubicBezTo>
                    <a:pt x="5704" y="17969"/>
                    <a:pt x="6972" y="17402"/>
                    <a:pt x="7906" y="16434"/>
                  </a:cubicBezTo>
                  <a:cubicBezTo>
                    <a:pt x="8506" y="15834"/>
                    <a:pt x="8873" y="15100"/>
                    <a:pt x="9007" y="14299"/>
                  </a:cubicBezTo>
                  <a:cubicBezTo>
                    <a:pt x="9040" y="13699"/>
                    <a:pt x="8640" y="13165"/>
                    <a:pt x="8073" y="13032"/>
                  </a:cubicBezTo>
                  <a:cubicBezTo>
                    <a:pt x="7439" y="12898"/>
                    <a:pt x="6905" y="12498"/>
                    <a:pt x="6572" y="11898"/>
                  </a:cubicBezTo>
                  <a:cubicBezTo>
                    <a:pt x="6205" y="11130"/>
                    <a:pt x="6438" y="10196"/>
                    <a:pt x="7172" y="9696"/>
                  </a:cubicBezTo>
                  <a:cubicBezTo>
                    <a:pt x="7424" y="9540"/>
                    <a:pt x="7701" y="9466"/>
                    <a:pt x="7975" y="9466"/>
                  </a:cubicBezTo>
                  <a:cubicBezTo>
                    <a:pt x="8463" y="9466"/>
                    <a:pt x="8941" y="9702"/>
                    <a:pt x="9240" y="10130"/>
                  </a:cubicBezTo>
                  <a:lnTo>
                    <a:pt x="9274" y="10130"/>
                  </a:lnTo>
                  <a:cubicBezTo>
                    <a:pt x="9807" y="10096"/>
                    <a:pt x="9841" y="9596"/>
                    <a:pt x="9941" y="9262"/>
                  </a:cubicBezTo>
                  <a:cubicBezTo>
                    <a:pt x="10308" y="8195"/>
                    <a:pt x="9974" y="7428"/>
                    <a:pt x="10007" y="7094"/>
                  </a:cubicBezTo>
                  <a:lnTo>
                    <a:pt x="10007" y="7094"/>
                  </a:lnTo>
                  <a:cubicBezTo>
                    <a:pt x="10487" y="7329"/>
                    <a:pt x="11017" y="7442"/>
                    <a:pt x="11549" y="7442"/>
                  </a:cubicBezTo>
                  <a:cubicBezTo>
                    <a:pt x="12981" y="7442"/>
                    <a:pt x="14425" y="6627"/>
                    <a:pt x="14911" y="5193"/>
                  </a:cubicBezTo>
                  <a:cubicBezTo>
                    <a:pt x="15078" y="4659"/>
                    <a:pt x="15078" y="4125"/>
                    <a:pt x="14911" y="3625"/>
                  </a:cubicBezTo>
                  <a:cubicBezTo>
                    <a:pt x="14411" y="2157"/>
                    <a:pt x="13076" y="2291"/>
                    <a:pt x="12076" y="1724"/>
                  </a:cubicBezTo>
                  <a:cubicBezTo>
                    <a:pt x="11408" y="1323"/>
                    <a:pt x="10908" y="623"/>
                    <a:pt x="10208" y="256"/>
                  </a:cubicBezTo>
                  <a:cubicBezTo>
                    <a:pt x="9849" y="77"/>
                    <a:pt x="9461" y="0"/>
                    <a:pt x="9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1932993" y="1581610"/>
              <a:ext cx="158869" cy="170717"/>
            </a:xfrm>
            <a:custGeom>
              <a:avLst/>
              <a:gdLst/>
              <a:ahLst/>
              <a:cxnLst/>
              <a:rect l="l" t="t" r="r" b="b"/>
              <a:pathLst>
                <a:path w="6573" h="7029" extrusionOk="0">
                  <a:moveTo>
                    <a:pt x="3559" y="1"/>
                  </a:moveTo>
                  <a:cubicBezTo>
                    <a:pt x="3518" y="1"/>
                    <a:pt x="3477" y="2"/>
                    <a:pt x="3436" y="4"/>
                  </a:cubicBezTo>
                  <a:cubicBezTo>
                    <a:pt x="2002" y="104"/>
                    <a:pt x="768" y="1071"/>
                    <a:pt x="368" y="2439"/>
                  </a:cubicBezTo>
                  <a:cubicBezTo>
                    <a:pt x="1" y="3840"/>
                    <a:pt x="501" y="5307"/>
                    <a:pt x="1602" y="6208"/>
                  </a:cubicBezTo>
                  <a:cubicBezTo>
                    <a:pt x="2306" y="6747"/>
                    <a:pt x="3165" y="7028"/>
                    <a:pt x="4026" y="7028"/>
                  </a:cubicBezTo>
                  <a:cubicBezTo>
                    <a:pt x="4507" y="7028"/>
                    <a:pt x="4989" y="6940"/>
                    <a:pt x="5445" y="6761"/>
                  </a:cubicBezTo>
                  <a:lnTo>
                    <a:pt x="5445" y="6761"/>
                  </a:lnTo>
                  <a:cubicBezTo>
                    <a:pt x="5442" y="6766"/>
                    <a:pt x="5440" y="6770"/>
                    <a:pt x="5438" y="6775"/>
                  </a:cubicBezTo>
                  <a:lnTo>
                    <a:pt x="5571" y="6708"/>
                  </a:lnTo>
                  <a:lnTo>
                    <a:pt x="5571" y="6708"/>
                  </a:lnTo>
                  <a:cubicBezTo>
                    <a:pt x="5529" y="6727"/>
                    <a:pt x="5487" y="6744"/>
                    <a:pt x="5445" y="6761"/>
                  </a:cubicBezTo>
                  <a:lnTo>
                    <a:pt x="5445" y="6761"/>
                  </a:lnTo>
                  <a:cubicBezTo>
                    <a:pt x="5908" y="5798"/>
                    <a:pt x="6239" y="4768"/>
                    <a:pt x="6405" y="3706"/>
                  </a:cubicBezTo>
                  <a:cubicBezTo>
                    <a:pt x="6572" y="2605"/>
                    <a:pt x="6205" y="1505"/>
                    <a:pt x="5471" y="737"/>
                  </a:cubicBezTo>
                  <a:cubicBezTo>
                    <a:pt x="4936" y="265"/>
                    <a:pt x="4252" y="1"/>
                    <a:pt x="3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2043450" y="1719369"/>
              <a:ext cx="35506" cy="34100"/>
            </a:xfrm>
            <a:custGeom>
              <a:avLst/>
              <a:gdLst/>
              <a:ahLst/>
              <a:cxnLst/>
              <a:rect l="l" t="t" r="r" b="b"/>
              <a:pathLst>
                <a:path w="1469" h="1404" extrusionOk="0">
                  <a:moveTo>
                    <a:pt x="1461" y="1"/>
                  </a:moveTo>
                  <a:cubicBezTo>
                    <a:pt x="1390" y="1"/>
                    <a:pt x="1221" y="450"/>
                    <a:pt x="835" y="836"/>
                  </a:cubicBezTo>
                  <a:cubicBezTo>
                    <a:pt x="468" y="1237"/>
                    <a:pt x="1" y="1370"/>
                    <a:pt x="1" y="1403"/>
                  </a:cubicBezTo>
                  <a:cubicBezTo>
                    <a:pt x="801" y="1403"/>
                    <a:pt x="1402" y="770"/>
                    <a:pt x="1468" y="2"/>
                  </a:cubicBezTo>
                  <a:cubicBezTo>
                    <a:pt x="1466" y="1"/>
                    <a:pt x="1464" y="1"/>
                    <a:pt x="146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1968475" y="1669992"/>
              <a:ext cx="86287" cy="90034"/>
            </a:xfrm>
            <a:custGeom>
              <a:avLst/>
              <a:gdLst/>
              <a:ahLst/>
              <a:cxnLst/>
              <a:rect l="l" t="t" r="r" b="b"/>
              <a:pathLst>
                <a:path w="3570" h="3707" extrusionOk="0">
                  <a:moveTo>
                    <a:pt x="1368" y="1"/>
                  </a:moveTo>
                  <a:lnTo>
                    <a:pt x="1368" y="1"/>
                  </a:lnTo>
                  <a:cubicBezTo>
                    <a:pt x="1101" y="201"/>
                    <a:pt x="834" y="434"/>
                    <a:pt x="634" y="734"/>
                  </a:cubicBezTo>
                  <a:cubicBezTo>
                    <a:pt x="401" y="1035"/>
                    <a:pt x="234" y="1368"/>
                    <a:pt x="134" y="1735"/>
                  </a:cubicBezTo>
                  <a:cubicBezTo>
                    <a:pt x="0" y="2202"/>
                    <a:pt x="67" y="2703"/>
                    <a:pt x="367" y="3136"/>
                  </a:cubicBezTo>
                  <a:cubicBezTo>
                    <a:pt x="648" y="3480"/>
                    <a:pt x="1076" y="3706"/>
                    <a:pt x="1540" y="3706"/>
                  </a:cubicBezTo>
                  <a:cubicBezTo>
                    <a:pt x="1571" y="3706"/>
                    <a:pt x="1603" y="3705"/>
                    <a:pt x="1635" y="3703"/>
                  </a:cubicBezTo>
                  <a:cubicBezTo>
                    <a:pt x="2035" y="3670"/>
                    <a:pt x="2402" y="3570"/>
                    <a:pt x="2736" y="3403"/>
                  </a:cubicBezTo>
                  <a:cubicBezTo>
                    <a:pt x="3036" y="3236"/>
                    <a:pt x="3336" y="3036"/>
                    <a:pt x="3570" y="2769"/>
                  </a:cubicBezTo>
                  <a:cubicBezTo>
                    <a:pt x="3567" y="2767"/>
                    <a:pt x="3564" y="2766"/>
                    <a:pt x="3560" y="2766"/>
                  </a:cubicBezTo>
                  <a:cubicBezTo>
                    <a:pt x="3493" y="2766"/>
                    <a:pt x="3168" y="2989"/>
                    <a:pt x="2669" y="3270"/>
                  </a:cubicBezTo>
                  <a:cubicBezTo>
                    <a:pt x="2335" y="3436"/>
                    <a:pt x="2002" y="3503"/>
                    <a:pt x="1635" y="3503"/>
                  </a:cubicBezTo>
                  <a:cubicBezTo>
                    <a:pt x="1603" y="3505"/>
                    <a:pt x="1572" y="3507"/>
                    <a:pt x="1541" y="3507"/>
                  </a:cubicBezTo>
                  <a:cubicBezTo>
                    <a:pt x="1144" y="3507"/>
                    <a:pt x="782" y="3312"/>
                    <a:pt x="534" y="3003"/>
                  </a:cubicBezTo>
                  <a:cubicBezTo>
                    <a:pt x="301" y="2669"/>
                    <a:pt x="234" y="2202"/>
                    <a:pt x="334" y="1802"/>
                  </a:cubicBezTo>
                  <a:cubicBezTo>
                    <a:pt x="401" y="1435"/>
                    <a:pt x="567" y="1135"/>
                    <a:pt x="768" y="834"/>
                  </a:cubicBezTo>
                  <a:cubicBezTo>
                    <a:pt x="968" y="568"/>
                    <a:pt x="1168" y="301"/>
                    <a:pt x="1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1928957" y="1745818"/>
              <a:ext cx="123388" cy="123696"/>
            </a:xfrm>
            <a:custGeom>
              <a:avLst/>
              <a:gdLst/>
              <a:ahLst/>
              <a:cxnLst/>
              <a:rect l="l" t="t" r="r" b="b"/>
              <a:pathLst>
                <a:path w="5105" h="5093" extrusionOk="0">
                  <a:moveTo>
                    <a:pt x="4854" y="0"/>
                  </a:moveTo>
                  <a:cubicBezTo>
                    <a:pt x="4816" y="0"/>
                    <a:pt x="4777" y="4"/>
                    <a:pt x="4738" y="14"/>
                  </a:cubicBezTo>
                  <a:cubicBezTo>
                    <a:pt x="4371" y="81"/>
                    <a:pt x="4070" y="281"/>
                    <a:pt x="3837" y="548"/>
                  </a:cubicBezTo>
                  <a:cubicBezTo>
                    <a:pt x="3503" y="948"/>
                    <a:pt x="3303" y="1415"/>
                    <a:pt x="3270" y="1949"/>
                  </a:cubicBezTo>
                  <a:cubicBezTo>
                    <a:pt x="3203" y="2549"/>
                    <a:pt x="3103" y="3150"/>
                    <a:pt x="2936" y="3717"/>
                  </a:cubicBezTo>
                  <a:cubicBezTo>
                    <a:pt x="2803" y="4284"/>
                    <a:pt x="2336" y="4718"/>
                    <a:pt x="1802" y="4884"/>
                  </a:cubicBezTo>
                  <a:cubicBezTo>
                    <a:pt x="1749" y="4892"/>
                    <a:pt x="1696" y="4896"/>
                    <a:pt x="1643" y="4896"/>
                  </a:cubicBezTo>
                  <a:cubicBezTo>
                    <a:pt x="1231" y="4896"/>
                    <a:pt x="838" y="4672"/>
                    <a:pt x="601" y="4317"/>
                  </a:cubicBezTo>
                  <a:cubicBezTo>
                    <a:pt x="401" y="4050"/>
                    <a:pt x="234" y="3750"/>
                    <a:pt x="134" y="3450"/>
                  </a:cubicBezTo>
                  <a:cubicBezTo>
                    <a:pt x="101" y="3350"/>
                    <a:pt x="68" y="3216"/>
                    <a:pt x="1" y="3116"/>
                  </a:cubicBezTo>
                  <a:lnTo>
                    <a:pt x="1" y="3116"/>
                  </a:lnTo>
                  <a:cubicBezTo>
                    <a:pt x="1" y="3250"/>
                    <a:pt x="1" y="3350"/>
                    <a:pt x="68" y="3483"/>
                  </a:cubicBezTo>
                  <a:cubicBezTo>
                    <a:pt x="134" y="3817"/>
                    <a:pt x="268" y="4150"/>
                    <a:pt x="468" y="4417"/>
                  </a:cubicBezTo>
                  <a:cubicBezTo>
                    <a:pt x="601" y="4617"/>
                    <a:pt x="801" y="4784"/>
                    <a:pt x="1002" y="4918"/>
                  </a:cubicBezTo>
                  <a:cubicBezTo>
                    <a:pt x="1195" y="5028"/>
                    <a:pt x="1434" y="5093"/>
                    <a:pt x="1681" y="5093"/>
                  </a:cubicBezTo>
                  <a:cubicBezTo>
                    <a:pt x="1733" y="5093"/>
                    <a:pt x="1784" y="5090"/>
                    <a:pt x="1836" y="5084"/>
                  </a:cubicBezTo>
                  <a:cubicBezTo>
                    <a:pt x="2469" y="4918"/>
                    <a:pt x="2970" y="4417"/>
                    <a:pt x="3136" y="3784"/>
                  </a:cubicBezTo>
                  <a:cubicBezTo>
                    <a:pt x="3303" y="3183"/>
                    <a:pt x="3403" y="2583"/>
                    <a:pt x="3470" y="1982"/>
                  </a:cubicBezTo>
                  <a:cubicBezTo>
                    <a:pt x="3503" y="1482"/>
                    <a:pt x="3670" y="1015"/>
                    <a:pt x="3970" y="648"/>
                  </a:cubicBezTo>
                  <a:cubicBezTo>
                    <a:pt x="4171" y="381"/>
                    <a:pt x="4437" y="181"/>
                    <a:pt x="4738" y="114"/>
                  </a:cubicBezTo>
                  <a:cubicBezTo>
                    <a:pt x="4971" y="48"/>
                    <a:pt x="5105" y="48"/>
                    <a:pt x="5105" y="48"/>
                  </a:cubicBezTo>
                  <a:cubicBezTo>
                    <a:pt x="5034" y="24"/>
                    <a:pt x="4946"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1854803" y="2446124"/>
              <a:ext cx="197541" cy="338252"/>
            </a:xfrm>
            <a:custGeom>
              <a:avLst/>
              <a:gdLst/>
              <a:ahLst/>
              <a:cxnLst/>
              <a:rect l="l" t="t" r="r" b="b"/>
              <a:pathLst>
                <a:path w="8173" h="13927" extrusionOk="0">
                  <a:moveTo>
                    <a:pt x="1568" y="1"/>
                  </a:moveTo>
                  <a:cubicBezTo>
                    <a:pt x="1568" y="1"/>
                    <a:pt x="0" y="11442"/>
                    <a:pt x="1568" y="12877"/>
                  </a:cubicBezTo>
                  <a:cubicBezTo>
                    <a:pt x="2500" y="13749"/>
                    <a:pt x="3397" y="13926"/>
                    <a:pt x="3971" y="13926"/>
                  </a:cubicBezTo>
                  <a:cubicBezTo>
                    <a:pt x="4362" y="13926"/>
                    <a:pt x="4603" y="13844"/>
                    <a:pt x="4603" y="13844"/>
                  </a:cubicBezTo>
                  <a:lnTo>
                    <a:pt x="7605" y="11342"/>
                  </a:lnTo>
                  <a:lnTo>
                    <a:pt x="8173" y="1"/>
                  </a:ln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2673127" y="1500660"/>
              <a:ext cx="354767" cy="280351"/>
            </a:xfrm>
            <a:custGeom>
              <a:avLst/>
              <a:gdLst/>
              <a:ahLst/>
              <a:cxnLst/>
              <a:rect l="l" t="t" r="r" b="b"/>
              <a:pathLst>
                <a:path w="14678" h="11543" extrusionOk="0">
                  <a:moveTo>
                    <a:pt x="12843" y="1"/>
                  </a:moveTo>
                  <a:lnTo>
                    <a:pt x="5271" y="7339"/>
                  </a:lnTo>
                  <a:lnTo>
                    <a:pt x="1969" y="4704"/>
                  </a:lnTo>
                  <a:lnTo>
                    <a:pt x="1" y="6839"/>
                  </a:lnTo>
                  <a:lnTo>
                    <a:pt x="5138" y="11543"/>
                  </a:lnTo>
                  <a:lnTo>
                    <a:pt x="14678" y="2136"/>
                  </a:lnTo>
                  <a:lnTo>
                    <a:pt x="128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2489314" y="1680533"/>
              <a:ext cx="428123" cy="614109"/>
            </a:xfrm>
            <a:custGeom>
              <a:avLst/>
              <a:gdLst/>
              <a:ahLst/>
              <a:cxnLst/>
              <a:rect l="l" t="t" r="r" b="b"/>
              <a:pathLst>
                <a:path w="17713" h="25285" extrusionOk="0">
                  <a:moveTo>
                    <a:pt x="16912" y="0"/>
                  </a:moveTo>
                  <a:lnTo>
                    <a:pt x="14043" y="1868"/>
                  </a:lnTo>
                  <a:cubicBezTo>
                    <a:pt x="13935" y="942"/>
                    <a:pt x="13336" y="16"/>
                    <a:pt x="13139" y="16"/>
                  </a:cubicBezTo>
                  <a:cubicBezTo>
                    <a:pt x="13094" y="16"/>
                    <a:pt x="13070" y="63"/>
                    <a:pt x="13076" y="167"/>
                  </a:cubicBezTo>
                  <a:cubicBezTo>
                    <a:pt x="13143" y="734"/>
                    <a:pt x="13076" y="3703"/>
                    <a:pt x="13076" y="3703"/>
                  </a:cubicBezTo>
                  <a:lnTo>
                    <a:pt x="7972" y="14511"/>
                  </a:lnTo>
                  <a:cubicBezTo>
                    <a:pt x="7272" y="16212"/>
                    <a:pt x="5871" y="17279"/>
                    <a:pt x="4804" y="17546"/>
                  </a:cubicBezTo>
                  <a:lnTo>
                    <a:pt x="0" y="18980"/>
                  </a:lnTo>
                  <a:lnTo>
                    <a:pt x="1868" y="25285"/>
                  </a:lnTo>
                  <a:lnTo>
                    <a:pt x="8540" y="23083"/>
                  </a:lnTo>
                  <a:cubicBezTo>
                    <a:pt x="10274" y="22516"/>
                    <a:pt x="11608" y="21149"/>
                    <a:pt x="12209" y="19414"/>
                  </a:cubicBezTo>
                  <a:lnTo>
                    <a:pt x="16779" y="5437"/>
                  </a:lnTo>
                  <a:cubicBezTo>
                    <a:pt x="17079" y="4570"/>
                    <a:pt x="17312" y="3636"/>
                    <a:pt x="17513" y="2702"/>
                  </a:cubicBezTo>
                  <a:cubicBezTo>
                    <a:pt x="17713" y="1535"/>
                    <a:pt x="16912" y="0"/>
                    <a:pt x="16912" y="0"/>
                  </a:cubicBez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2182138" y="4475714"/>
              <a:ext cx="270100" cy="118717"/>
            </a:xfrm>
            <a:custGeom>
              <a:avLst/>
              <a:gdLst/>
              <a:ahLst/>
              <a:cxnLst/>
              <a:rect l="l" t="t" r="r" b="b"/>
              <a:pathLst>
                <a:path w="11175" h="4888" extrusionOk="0">
                  <a:moveTo>
                    <a:pt x="5971" y="0"/>
                  </a:moveTo>
                  <a:lnTo>
                    <a:pt x="0" y="101"/>
                  </a:lnTo>
                  <a:lnTo>
                    <a:pt x="33" y="4771"/>
                  </a:lnTo>
                  <a:lnTo>
                    <a:pt x="434" y="4804"/>
                  </a:lnTo>
                  <a:cubicBezTo>
                    <a:pt x="1268" y="4837"/>
                    <a:pt x="3369" y="4887"/>
                    <a:pt x="5400" y="4887"/>
                  </a:cubicBezTo>
                  <a:cubicBezTo>
                    <a:pt x="7430" y="4887"/>
                    <a:pt x="9390" y="4837"/>
                    <a:pt x="9940" y="4670"/>
                  </a:cubicBezTo>
                  <a:cubicBezTo>
                    <a:pt x="11175" y="4270"/>
                    <a:pt x="6071" y="3203"/>
                    <a:pt x="6071" y="3203"/>
                  </a:cubicBezTo>
                  <a:lnTo>
                    <a:pt x="59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1682254" y="4370277"/>
              <a:ext cx="203560" cy="243264"/>
            </a:xfrm>
            <a:custGeom>
              <a:avLst/>
              <a:gdLst/>
              <a:ahLst/>
              <a:cxnLst/>
              <a:rect l="l" t="t" r="r" b="b"/>
              <a:pathLst>
                <a:path w="8422" h="10016" extrusionOk="0">
                  <a:moveTo>
                    <a:pt x="3003" y="0"/>
                  </a:moveTo>
                  <a:lnTo>
                    <a:pt x="1" y="3603"/>
                  </a:lnTo>
                  <a:lnTo>
                    <a:pt x="267" y="3836"/>
                  </a:lnTo>
                  <a:cubicBezTo>
                    <a:pt x="1468" y="4970"/>
                    <a:pt x="6505" y="9507"/>
                    <a:pt x="7573" y="9974"/>
                  </a:cubicBezTo>
                  <a:cubicBezTo>
                    <a:pt x="7641" y="10002"/>
                    <a:pt x="7695" y="10016"/>
                    <a:pt x="7736" y="10016"/>
                  </a:cubicBezTo>
                  <a:cubicBezTo>
                    <a:pt x="8421" y="10016"/>
                    <a:pt x="5571" y="6305"/>
                    <a:pt x="5571" y="6305"/>
                  </a:cubicBezTo>
                  <a:lnTo>
                    <a:pt x="7606" y="3836"/>
                  </a:lnTo>
                  <a:lnTo>
                    <a:pt x="3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1694339" y="2886869"/>
              <a:ext cx="803048" cy="1637366"/>
            </a:xfrm>
            <a:custGeom>
              <a:avLst/>
              <a:gdLst/>
              <a:ahLst/>
              <a:cxnLst/>
              <a:rect l="l" t="t" r="r" b="b"/>
              <a:pathLst>
                <a:path w="33225" h="67416" extrusionOk="0">
                  <a:moveTo>
                    <a:pt x="30056" y="0"/>
                  </a:moveTo>
                  <a:lnTo>
                    <a:pt x="17547" y="400"/>
                  </a:lnTo>
                  <a:cubicBezTo>
                    <a:pt x="17547" y="400"/>
                    <a:pt x="15545" y="8840"/>
                    <a:pt x="16112" y="10508"/>
                  </a:cubicBezTo>
                  <a:cubicBezTo>
                    <a:pt x="16680" y="12175"/>
                    <a:pt x="20349" y="13143"/>
                    <a:pt x="20349" y="13143"/>
                  </a:cubicBezTo>
                  <a:lnTo>
                    <a:pt x="20215" y="36293"/>
                  </a:lnTo>
                  <a:lnTo>
                    <a:pt x="1" y="61311"/>
                  </a:lnTo>
                  <a:lnTo>
                    <a:pt x="7473" y="67415"/>
                  </a:lnTo>
                  <a:cubicBezTo>
                    <a:pt x="7473" y="67415"/>
                    <a:pt x="29355" y="42364"/>
                    <a:pt x="31290" y="37794"/>
                  </a:cubicBezTo>
                  <a:cubicBezTo>
                    <a:pt x="33225" y="33257"/>
                    <a:pt x="30056" y="0"/>
                    <a:pt x="30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1955568" y="2813132"/>
              <a:ext cx="437018" cy="1707848"/>
            </a:xfrm>
            <a:custGeom>
              <a:avLst/>
              <a:gdLst/>
              <a:ahLst/>
              <a:cxnLst/>
              <a:rect l="l" t="t" r="r" b="b"/>
              <a:pathLst>
                <a:path w="18081" h="70318" extrusionOk="0">
                  <a:moveTo>
                    <a:pt x="17080" y="1"/>
                  </a:moveTo>
                  <a:lnTo>
                    <a:pt x="434" y="1635"/>
                  </a:lnTo>
                  <a:lnTo>
                    <a:pt x="201" y="6272"/>
                  </a:lnTo>
                  <a:cubicBezTo>
                    <a:pt x="1" y="10241"/>
                    <a:pt x="1535" y="12043"/>
                    <a:pt x="2603" y="13077"/>
                  </a:cubicBezTo>
                  <a:lnTo>
                    <a:pt x="7773" y="70318"/>
                  </a:lnTo>
                  <a:lnTo>
                    <a:pt x="18080" y="70251"/>
                  </a:lnTo>
                  <a:lnTo>
                    <a:pt x="17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2106340" y="3158258"/>
              <a:ext cx="96777" cy="704872"/>
            </a:xfrm>
            <a:custGeom>
              <a:avLst/>
              <a:gdLst/>
              <a:ahLst/>
              <a:cxnLst/>
              <a:rect l="l" t="t" r="r" b="b"/>
              <a:pathLst>
                <a:path w="4004" h="29022" extrusionOk="0">
                  <a:moveTo>
                    <a:pt x="1969" y="1"/>
                  </a:moveTo>
                  <a:cubicBezTo>
                    <a:pt x="1935" y="101"/>
                    <a:pt x="1935" y="201"/>
                    <a:pt x="1969" y="301"/>
                  </a:cubicBezTo>
                  <a:cubicBezTo>
                    <a:pt x="1969" y="534"/>
                    <a:pt x="2002" y="835"/>
                    <a:pt x="2002" y="1202"/>
                  </a:cubicBezTo>
                  <a:cubicBezTo>
                    <a:pt x="2002" y="1969"/>
                    <a:pt x="2069" y="3070"/>
                    <a:pt x="2169" y="4437"/>
                  </a:cubicBezTo>
                  <a:cubicBezTo>
                    <a:pt x="2335" y="7206"/>
                    <a:pt x="2636" y="10975"/>
                    <a:pt x="3036" y="15145"/>
                  </a:cubicBezTo>
                  <a:cubicBezTo>
                    <a:pt x="3301" y="18321"/>
                    <a:pt x="3598" y="21267"/>
                    <a:pt x="3798" y="23691"/>
                  </a:cubicBezTo>
                  <a:lnTo>
                    <a:pt x="3798" y="23691"/>
                  </a:lnTo>
                  <a:lnTo>
                    <a:pt x="1035" y="27554"/>
                  </a:lnTo>
                  <a:lnTo>
                    <a:pt x="267" y="28621"/>
                  </a:lnTo>
                  <a:cubicBezTo>
                    <a:pt x="167" y="28755"/>
                    <a:pt x="101" y="28855"/>
                    <a:pt x="67" y="28921"/>
                  </a:cubicBezTo>
                  <a:cubicBezTo>
                    <a:pt x="34" y="28955"/>
                    <a:pt x="0" y="28988"/>
                    <a:pt x="0" y="29022"/>
                  </a:cubicBezTo>
                  <a:cubicBezTo>
                    <a:pt x="0" y="29022"/>
                    <a:pt x="34" y="29022"/>
                    <a:pt x="101" y="28955"/>
                  </a:cubicBezTo>
                  <a:lnTo>
                    <a:pt x="334" y="28655"/>
                  </a:lnTo>
                  <a:lnTo>
                    <a:pt x="1135" y="27621"/>
                  </a:lnTo>
                  <a:lnTo>
                    <a:pt x="4003" y="23784"/>
                  </a:lnTo>
                  <a:lnTo>
                    <a:pt x="4003" y="23751"/>
                  </a:lnTo>
                  <a:cubicBezTo>
                    <a:pt x="3803" y="21283"/>
                    <a:pt x="3503" y="18347"/>
                    <a:pt x="3236" y="15145"/>
                  </a:cubicBezTo>
                  <a:cubicBezTo>
                    <a:pt x="2869" y="10942"/>
                    <a:pt x="2536" y="7173"/>
                    <a:pt x="2335" y="4437"/>
                  </a:cubicBezTo>
                  <a:cubicBezTo>
                    <a:pt x="2202" y="3070"/>
                    <a:pt x="2135" y="1969"/>
                    <a:pt x="2069" y="1202"/>
                  </a:cubicBezTo>
                  <a:cubicBezTo>
                    <a:pt x="2035" y="835"/>
                    <a:pt x="2002" y="534"/>
                    <a:pt x="2002" y="301"/>
                  </a:cubicBezTo>
                  <a:cubicBezTo>
                    <a:pt x="2002" y="201"/>
                    <a:pt x="1969" y="101"/>
                    <a:pt x="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2052320" y="3130716"/>
              <a:ext cx="130639" cy="27566"/>
            </a:xfrm>
            <a:custGeom>
              <a:avLst/>
              <a:gdLst/>
              <a:ahLst/>
              <a:cxnLst/>
              <a:rect l="l" t="t" r="r" b="b"/>
              <a:pathLst>
                <a:path w="5405" h="1135" extrusionOk="0">
                  <a:moveTo>
                    <a:pt x="1" y="1"/>
                  </a:moveTo>
                  <a:lnTo>
                    <a:pt x="1" y="1"/>
                  </a:lnTo>
                  <a:cubicBezTo>
                    <a:pt x="868" y="301"/>
                    <a:pt x="1768" y="568"/>
                    <a:pt x="2669" y="701"/>
                  </a:cubicBezTo>
                  <a:cubicBezTo>
                    <a:pt x="3570" y="935"/>
                    <a:pt x="4470" y="1068"/>
                    <a:pt x="5404" y="1135"/>
                  </a:cubicBezTo>
                  <a:cubicBezTo>
                    <a:pt x="4504" y="868"/>
                    <a:pt x="3603" y="668"/>
                    <a:pt x="2702" y="501"/>
                  </a:cubicBezTo>
                  <a:cubicBezTo>
                    <a:pt x="1802" y="267"/>
                    <a:pt x="901" y="1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2216797" y="3717817"/>
              <a:ext cx="136270" cy="23777"/>
            </a:xfrm>
            <a:custGeom>
              <a:avLst/>
              <a:gdLst/>
              <a:ahLst/>
              <a:cxnLst/>
              <a:rect l="l" t="t" r="r" b="b"/>
              <a:pathLst>
                <a:path w="5638" h="979" extrusionOk="0">
                  <a:moveTo>
                    <a:pt x="2417" y="0"/>
                  </a:moveTo>
                  <a:cubicBezTo>
                    <a:pt x="1869" y="0"/>
                    <a:pt x="1324" y="55"/>
                    <a:pt x="801" y="212"/>
                  </a:cubicBezTo>
                  <a:cubicBezTo>
                    <a:pt x="501" y="245"/>
                    <a:pt x="234" y="345"/>
                    <a:pt x="0" y="512"/>
                  </a:cubicBezTo>
                  <a:cubicBezTo>
                    <a:pt x="787" y="315"/>
                    <a:pt x="1596" y="237"/>
                    <a:pt x="2410" y="237"/>
                  </a:cubicBezTo>
                  <a:cubicBezTo>
                    <a:pt x="2563" y="237"/>
                    <a:pt x="2716" y="240"/>
                    <a:pt x="2869" y="245"/>
                  </a:cubicBezTo>
                  <a:cubicBezTo>
                    <a:pt x="3803" y="345"/>
                    <a:pt x="4737" y="579"/>
                    <a:pt x="5638" y="979"/>
                  </a:cubicBezTo>
                  <a:cubicBezTo>
                    <a:pt x="5404" y="779"/>
                    <a:pt x="5171" y="612"/>
                    <a:pt x="4904" y="512"/>
                  </a:cubicBezTo>
                  <a:cubicBezTo>
                    <a:pt x="4270" y="245"/>
                    <a:pt x="3570" y="78"/>
                    <a:pt x="2869" y="12"/>
                  </a:cubicBezTo>
                  <a:cubicBezTo>
                    <a:pt x="2718" y="4"/>
                    <a:pt x="2568" y="0"/>
                    <a:pt x="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2122462" y="3820165"/>
              <a:ext cx="319310" cy="418085"/>
            </a:xfrm>
            <a:custGeom>
              <a:avLst/>
              <a:gdLst/>
              <a:ahLst/>
              <a:cxnLst/>
              <a:rect l="l" t="t" r="r" b="b"/>
              <a:pathLst>
                <a:path w="13211" h="17214" extrusionOk="0">
                  <a:moveTo>
                    <a:pt x="13176" y="0"/>
                  </a:moveTo>
                  <a:cubicBezTo>
                    <a:pt x="13084" y="0"/>
                    <a:pt x="10125" y="3791"/>
                    <a:pt x="6539" y="8540"/>
                  </a:cubicBezTo>
                  <a:cubicBezTo>
                    <a:pt x="2903" y="13310"/>
                    <a:pt x="1" y="17180"/>
                    <a:pt x="67" y="17213"/>
                  </a:cubicBezTo>
                  <a:cubicBezTo>
                    <a:pt x="67" y="17213"/>
                    <a:pt x="68" y="17213"/>
                    <a:pt x="68" y="17213"/>
                  </a:cubicBezTo>
                  <a:cubicBezTo>
                    <a:pt x="126" y="17213"/>
                    <a:pt x="3085" y="13390"/>
                    <a:pt x="6705" y="8673"/>
                  </a:cubicBezTo>
                  <a:cubicBezTo>
                    <a:pt x="10308" y="3903"/>
                    <a:pt x="13210" y="34"/>
                    <a:pt x="13177" y="1"/>
                  </a:cubicBezTo>
                  <a:cubicBezTo>
                    <a:pt x="13176" y="0"/>
                    <a:pt x="13176" y="0"/>
                    <a:pt x="131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2281283" y="2926555"/>
              <a:ext cx="125805" cy="48915"/>
            </a:xfrm>
            <a:custGeom>
              <a:avLst/>
              <a:gdLst/>
              <a:ahLst/>
              <a:cxnLst/>
              <a:rect l="l" t="t" r="r" b="b"/>
              <a:pathLst>
                <a:path w="5205" h="2014" extrusionOk="0">
                  <a:moveTo>
                    <a:pt x="1" y="1"/>
                  </a:moveTo>
                  <a:lnTo>
                    <a:pt x="1" y="1"/>
                  </a:lnTo>
                  <a:cubicBezTo>
                    <a:pt x="68" y="301"/>
                    <a:pt x="201" y="601"/>
                    <a:pt x="435" y="868"/>
                  </a:cubicBezTo>
                  <a:cubicBezTo>
                    <a:pt x="1000" y="1621"/>
                    <a:pt x="1863" y="2013"/>
                    <a:pt x="2735" y="2013"/>
                  </a:cubicBezTo>
                  <a:cubicBezTo>
                    <a:pt x="3408" y="2013"/>
                    <a:pt x="4086" y="1781"/>
                    <a:pt x="4638" y="1302"/>
                  </a:cubicBezTo>
                  <a:cubicBezTo>
                    <a:pt x="4871" y="1101"/>
                    <a:pt x="5071" y="835"/>
                    <a:pt x="5205" y="534"/>
                  </a:cubicBezTo>
                  <a:lnTo>
                    <a:pt x="5205" y="534"/>
                  </a:lnTo>
                  <a:cubicBezTo>
                    <a:pt x="4971" y="768"/>
                    <a:pt x="4771" y="968"/>
                    <a:pt x="4504" y="1168"/>
                  </a:cubicBezTo>
                  <a:cubicBezTo>
                    <a:pt x="3982" y="1589"/>
                    <a:pt x="3353" y="1795"/>
                    <a:pt x="2726" y="1795"/>
                  </a:cubicBezTo>
                  <a:cubicBezTo>
                    <a:pt x="1911" y="1795"/>
                    <a:pt x="1100" y="1447"/>
                    <a:pt x="535" y="768"/>
                  </a:cubicBezTo>
                  <a:cubicBezTo>
                    <a:pt x="335" y="501"/>
                    <a:pt x="168" y="26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1976523" y="1757500"/>
              <a:ext cx="90323" cy="303837"/>
            </a:xfrm>
            <a:custGeom>
              <a:avLst/>
              <a:gdLst/>
              <a:ahLst/>
              <a:cxnLst/>
              <a:rect l="l" t="t" r="r" b="b"/>
              <a:pathLst>
                <a:path w="3737" h="12510" extrusionOk="0">
                  <a:moveTo>
                    <a:pt x="3270" y="0"/>
                  </a:moveTo>
                  <a:lnTo>
                    <a:pt x="3270" y="0"/>
                  </a:lnTo>
                  <a:cubicBezTo>
                    <a:pt x="1" y="3603"/>
                    <a:pt x="234" y="9173"/>
                    <a:pt x="3737" y="12509"/>
                  </a:cubicBezTo>
                  <a:lnTo>
                    <a:pt x="3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1862054" y="2220906"/>
              <a:ext cx="159643" cy="318215"/>
            </a:xfrm>
            <a:custGeom>
              <a:avLst/>
              <a:gdLst/>
              <a:ahLst/>
              <a:cxnLst/>
              <a:rect l="l" t="t" r="r" b="b"/>
              <a:pathLst>
                <a:path w="6605" h="13102" extrusionOk="0">
                  <a:moveTo>
                    <a:pt x="2702" y="0"/>
                  </a:moveTo>
                  <a:cubicBezTo>
                    <a:pt x="2702" y="0"/>
                    <a:pt x="467" y="2502"/>
                    <a:pt x="0" y="12176"/>
                  </a:cubicBezTo>
                  <a:cubicBezTo>
                    <a:pt x="0" y="12176"/>
                    <a:pt x="4912" y="13102"/>
                    <a:pt x="6178" y="13102"/>
                  </a:cubicBezTo>
                  <a:cubicBezTo>
                    <a:pt x="6354" y="13102"/>
                    <a:pt x="6459" y="13084"/>
                    <a:pt x="6472" y="13043"/>
                  </a:cubicBezTo>
                  <a:cubicBezTo>
                    <a:pt x="6605" y="12676"/>
                    <a:pt x="2702" y="0"/>
                    <a:pt x="270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1864546" y="2220906"/>
              <a:ext cx="159643" cy="318215"/>
            </a:xfrm>
            <a:custGeom>
              <a:avLst/>
              <a:gdLst/>
              <a:ahLst/>
              <a:cxnLst/>
              <a:rect l="l" t="t" r="r" b="b"/>
              <a:pathLst>
                <a:path w="6605" h="13102" extrusionOk="0">
                  <a:moveTo>
                    <a:pt x="2702" y="0"/>
                  </a:moveTo>
                  <a:cubicBezTo>
                    <a:pt x="2702" y="0"/>
                    <a:pt x="467" y="2502"/>
                    <a:pt x="0" y="12176"/>
                  </a:cubicBezTo>
                  <a:cubicBezTo>
                    <a:pt x="0" y="12176"/>
                    <a:pt x="4912" y="13102"/>
                    <a:pt x="6178" y="13102"/>
                  </a:cubicBezTo>
                  <a:cubicBezTo>
                    <a:pt x="6354" y="13102"/>
                    <a:pt x="6459" y="13084"/>
                    <a:pt x="6472" y="13043"/>
                  </a:cubicBezTo>
                  <a:cubicBezTo>
                    <a:pt x="6605" y="12676"/>
                    <a:pt x="2702" y="0"/>
                    <a:pt x="2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1901548" y="2105054"/>
              <a:ext cx="704676" cy="798840"/>
            </a:xfrm>
            <a:custGeom>
              <a:avLst/>
              <a:gdLst/>
              <a:ahLst/>
              <a:cxnLst/>
              <a:rect l="l" t="t" r="r" b="b"/>
              <a:pathLst>
                <a:path w="29155" h="32891" extrusionOk="0">
                  <a:moveTo>
                    <a:pt x="26787" y="0"/>
                  </a:moveTo>
                  <a:cubicBezTo>
                    <a:pt x="22450" y="734"/>
                    <a:pt x="15879" y="1568"/>
                    <a:pt x="15879" y="1568"/>
                  </a:cubicBezTo>
                  <a:lnTo>
                    <a:pt x="14911" y="1635"/>
                  </a:lnTo>
                  <a:cubicBezTo>
                    <a:pt x="14911" y="1635"/>
                    <a:pt x="8140" y="2002"/>
                    <a:pt x="7973" y="2002"/>
                  </a:cubicBezTo>
                  <a:cubicBezTo>
                    <a:pt x="5138" y="2369"/>
                    <a:pt x="1869" y="2569"/>
                    <a:pt x="635" y="5604"/>
                  </a:cubicBezTo>
                  <a:cubicBezTo>
                    <a:pt x="1" y="7239"/>
                    <a:pt x="601" y="9674"/>
                    <a:pt x="1669" y="12176"/>
                  </a:cubicBezTo>
                  <a:lnTo>
                    <a:pt x="4170" y="19881"/>
                  </a:lnTo>
                  <a:cubicBezTo>
                    <a:pt x="5171" y="24151"/>
                    <a:pt x="3570" y="23918"/>
                    <a:pt x="2703" y="28187"/>
                  </a:cubicBezTo>
                  <a:cubicBezTo>
                    <a:pt x="2569" y="28854"/>
                    <a:pt x="2102" y="32324"/>
                    <a:pt x="2102" y="32891"/>
                  </a:cubicBezTo>
                  <a:lnTo>
                    <a:pt x="21650" y="32891"/>
                  </a:lnTo>
                  <a:lnTo>
                    <a:pt x="21349" y="29855"/>
                  </a:lnTo>
                  <a:cubicBezTo>
                    <a:pt x="21349" y="29855"/>
                    <a:pt x="19081" y="18213"/>
                    <a:pt x="19114" y="18080"/>
                  </a:cubicBezTo>
                  <a:lnTo>
                    <a:pt x="19481" y="17346"/>
                  </a:lnTo>
                  <a:cubicBezTo>
                    <a:pt x="20382" y="15378"/>
                    <a:pt x="20415" y="13143"/>
                    <a:pt x="19548" y="11175"/>
                  </a:cubicBezTo>
                  <a:lnTo>
                    <a:pt x="29155" y="7906"/>
                  </a:lnTo>
                  <a:lnTo>
                    <a:pt x="26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338542" y="2300302"/>
              <a:ext cx="264468" cy="94818"/>
            </a:xfrm>
            <a:custGeom>
              <a:avLst/>
              <a:gdLst/>
              <a:ahLst/>
              <a:cxnLst/>
              <a:rect l="l" t="t" r="r" b="b"/>
              <a:pathLst>
                <a:path w="10942" h="3904" extrusionOk="0">
                  <a:moveTo>
                    <a:pt x="10941" y="0"/>
                  </a:moveTo>
                  <a:lnTo>
                    <a:pt x="10941" y="0"/>
                  </a:lnTo>
                  <a:cubicBezTo>
                    <a:pt x="10808" y="34"/>
                    <a:pt x="10675" y="67"/>
                    <a:pt x="10508" y="101"/>
                  </a:cubicBezTo>
                  <a:cubicBezTo>
                    <a:pt x="10241" y="201"/>
                    <a:pt x="9841" y="301"/>
                    <a:pt x="9307" y="467"/>
                  </a:cubicBezTo>
                  <a:cubicBezTo>
                    <a:pt x="8306" y="768"/>
                    <a:pt x="6905" y="1168"/>
                    <a:pt x="5371" y="1668"/>
                  </a:cubicBezTo>
                  <a:cubicBezTo>
                    <a:pt x="4070" y="2069"/>
                    <a:pt x="2769" y="2569"/>
                    <a:pt x="1501" y="3103"/>
                  </a:cubicBezTo>
                  <a:cubicBezTo>
                    <a:pt x="1001" y="3336"/>
                    <a:pt x="634" y="3536"/>
                    <a:pt x="367" y="3670"/>
                  </a:cubicBezTo>
                  <a:cubicBezTo>
                    <a:pt x="234" y="3736"/>
                    <a:pt x="100" y="3803"/>
                    <a:pt x="0" y="3903"/>
                  </a:cubicBezTo>
                  <a:cubicBezTo>
                    <a:pt x="134" y="3870"/>
                    <a:pt x="267" y="3803"/>
                    <a:pt x="401" y="3736"/>
                  </a:cubicBezTo>
                  <a:cubicBezTo>
                    <a:pt x="667" y="3636"/>
                    <a:pt x="1068" y="3470"/>
                    <a:pt x="1568" y="3269"/>
                  </a:cubicBezTo>
                  <a:cubicBezTo>
                    <a:pt x="2502" y="2869"/>
                    <a:pt x="3903" y="2369"/>
                    <a:pt x="5438" y="1868"/>
                  </a:cubicBezTo>
                  <a:cubicBezTo>
                    <a:pt x="6972" y="1368"/>
                    <a:pt x="8373" y="934"/>
                    <a:pt x="9374" y="601"/>
                  </a:cubicBezTo>
                  <a:cubicBezTo>
                    <a:pt x="9874" y="434"/>
                    <a:pt x="10274" y="267"/>
                    <a:pt x="10541" y="167"/>
                  </a:cubicBezTo>
                  <a:cubicBezTo>
                    <a:pt x="10675" y="134"/>
                    <a:pt x="10808" y="67"/>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1915252" y="2334328"/>
              <a:ext cx="83870" cy="245498"/>
            </a:xfrm>
            <a:custGeom>
              <a:avLst/>
              <a:gdLst/>
              <a:ahLst/>
              <a:cxnLst/>
              <a:rect l="l" t="t" r="r" b="b"/>
              <a:pathLst>
                <a:path w="3470" h="10108" extrusionOk="0">
                  <a:moveTo>
                    <a:pt x="1" y="0"/>
                  </a:moveTo>
                  <a:cubicBezTo>
                    <a:pt x="1" y="134"/>
                    <a:pt x="34" y="267"/>
                    <a:pt x="68" y="401"/>
                  </a:cubicBezTo>
                  <a:cubicBezTo>
                    <a:pt x="134" y="701"/>
                    <a:pt x="234" y="1068"/>
                    <a:pt x="368" y="1535"/>
                  </a:cubicBezTo>
                  <a:cubicBezTo>
                    <a:pt x="635" y="2469"/>
                    <a:pt x="1035" y="3736"/>
                    <a:pt x="1535" y="5104"/>
                  </a:cubicBezTo>
                  <a:cubicBezTo>
                    <a:pt x="2036" y="6505"/>
                    <a:pt x="2536" y="7739"/>
                    <a:pt x="2870" y="8640"/>
                  </a:cubicBezTo>
                  <a:lnTo>
                    <a:pt x="3303" y="9707"/>
                  </a:lnTo>
                  <a:cubicBezTo>
                    <a:pt x="3337" y="9841"/>
                    <a:pt x="3403" y="9974"/>
                    <a:pt x="3470" y="10108"/>
                  </a:cubicBezTo>
                  <a:cubicBezTo>
                    <a:pt x="3437" y="9941"/>
                    <a:pt x="3403" y="9808"/>
                    <a:pt x="3370" y="9674"/>
                  </a:cubicBezTo>
                  <a:cubicBezTo>
                    <a:pt x="3270" y="9441"/>
                    <a:pt x="3170" y="9040"/>
                    <a:pt x="3003" y="8607"/>
                  </a:cubicBezTo>
                  <a:cubicBezTo>
                    <a:pt x="2736" y="7673"/>
                    <a:pt x="2269" y="6438"/>
                    <a:pt x="1769" y="5037"/>
                  </a:cubicBezTo>
                  <a:cubicBezTo>
                    <a:pt x="1235" y="3670"/>
                    <a:pt x="801" y="2402"/>
                    <a:pt x="501" y="1468"/>
                  </a:cubicBezTo>
                  <a:cubicBezTo>
                    <a:pt x="368" y="968"/>
                    <a:pt x="201" y="46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8"/>
          <p:cNvSpPr txBox="1">
            <a:spLocks noGrp="1"/>
          </p:cNvSpPr>
          <p:nvPr>
            <p:ph type="body" idx="1"/>
          </p:nvPr>
        </p:nvSpPr>
        <p:spPr>
          <a:xfrm>
            <a:off x="720000" y="1362000"/>
            <a:ext cx="7972200" cy="34617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2000">
                <a:latin typeface="Roboto"/>
                <a:ea typeface="Roboto"/>
                <a:cs typeface="Roboto"/>
                <a:sym typeface="Roboto"/>
              </a:rPr>
              <a:t>Unit testing merupakan pengujian yang dilakukan pada setiap bagian program yang ada. Yang dimaksud dalam bagian program yaitu fungsi, metode, prosedur. Bahkan pada bahasa pemrograman berorientasi objek, kelas termasuk pada unit testing. Unit testing dilakukan dengan mencoba semua kemungkinan atau sebanyak mungkin eksekusi yang berbeda untuk mendapatkan </a:t>
            </a:r>
            <a:r>
              <a:rPr lang="en" sz="2000" i="1">
                <a:latin typeface="Roboto"/>
                <a:ea typeface="Roboto"/>
                <a:cs typeface="Roboto"/>
                <a:sym typeface="Roboto"/>
              </a:rPr>
              <a:t>error. </a:t>
            </a:r>
            <a:r>
              <a:rPr lang="en" sz="2000">
                <a:latin typeface="Roboto"/>
                <a:ea typeface="Roboto"/>
                <a:cs typeface="Roboto"/>
                <a:sym typeface="Roboto"/>
              </a:rPr>
              <a:t>Unit testing baiknya dilakukan oleh programmernya langsung dikarenakan programmernya akan tau detail program yang dikerjakan.</a:t>
            </a:r>
            <a:endParaRPr sz="2000">
              <a:latin typeface="Roboto"/>
              <a:ea typeface="Roboto"/>
              <a:cs typeface="Roboto"/>
              <a:sym typeface="Roboto"/>
            </a:endParaRPr>
          </a:p>
        </p:txBody>
      </p:sp>
      <p:sp>
        <p:nvSpPr>
          <p:cNvPr id="802" name="Google Shape;802;p38"/>
          <p:cNvSpPr txBox="1"/>
          <p:nvPr/>
        </p:nvSpPr>
        <p:spPr>
          <a:xfrm>
            <a:off x="1669200" y="482750"/>
            <a:ext cx="6073800" cy="7665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200" b="1">
                <a:solidFill>
                  <a:schemeClr val="dk1"/>
                </a:solidFill>
                <a:latin typeface="Poppins"/>
                <a:ea typeface="Poppins"/>
                <a:cs typeface="Poppins"/>
                <a:sym typeface="Poppins"/>
              </a:rPr>
              <a:t>Konsep Unit Testing</a:t>
            </a:r>
            <a:endParaRPr sz="4200" b="1">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pSp>
        <p:nvGrpSpPr>
          <p:cNvPr id="807" name="Google Shape;807;p39"/>
          <p:cNvGrpSpPr/>
          <p:nvPr/>
        </p:nvGrpSpPr>
        <p:grpSpPr>
          <a:xfrm>
            <a:off x="3576652" y="706472"/>
            <a:ext cx="4352886" cy="3730571"/>
            <a:chOff x="3576652" y="706459"/>
            <a:chExt cx="4352886" cy="3730571"/>
          </a:xfrm>
        </p:grpSpPr>
        <p:sp>
          <p:nvSpPr>
            <p:cNvPr id="808" name="Google Shape;808;p39"/>
            <p:cNvSpPr/>
            <p:nvPr/>
          </p:nvSpPr>
          <p:spPr>
            <a:xfrm rot="5400000">
              <a:off x="4176922" y="684414"/>
              <a:ext cx="3152347" cy="4352886"/>
            </a:xfrm>
            <a:custGeom>
              <a:avLst/>
              <a:gdLst/>
              <a:ahLst/>
              <a:cxnLst/>
              <a:rect l="l" t="t" r="r" b="b"/>
              <a:pathLst>
                <a:path w="77601" h="107419" extrusionOk="0">
                  <a:moveTo>
                    <a:pt x="2402" y="0"/>
                  </a:moveTo>
                  <a:cubicBezTo>
                    <a:pt x="1065" y="0"/>
                    <a:pt x="1" y="1064"/>
                    <a:pt x="1" y="2402"/>
                  </a:cubicBezTo>
                  <a:lnTo>
                    <a:pt x="1" y="105017"/>
                  </a:lnTo>
                  <a:cubicBezTo>
                    <a:pt x="1" y="106354"/>
                    <a:pt x="1065" y="107418"/>
                    <a:pt x="2402" y="107418"/>
                  </a:cubicBezTo>
                  <a:lnTo>
                    <a:pt x="75169" y="107418"/>
                  </a:lnTo>
                  <a:cubicBezTo>
                    <a:pt x="76507" y="107418"/>
                    <a:pt x="77601" y="106354"/>
                    <a:pt x="77601" y="105017"/>
                  </a:cubicBezTo>
                  <a:lnTo>
                    <a:pt x="77601" y="2402"/>
                  </a:lnTo>
                  <a:cubicBezTo>
                    <a:pt x="77601" y="1064"/>
                    <a:pt x="76507" y="0"/>
                    <a:pt x="75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rot="5400000">
              <a:off x="4357914" y="875962"/>
              <a:ext cx="2709074" cy="3968571"/>
            </a:xfrm>
            <a:custGeom>
              <a:avLst/>
              <a:gdLst/>
              <a:ahLst/>
              <a:cxnLst/>
              <a:rect l="l" t="t" r="r" b="b"/>
              <a:pathLst>
                <a:path w="66689" h="97935" extrusionOk="0">
                  <a:moveTo>
                    <a:pt x="1" y="0"/>
                  </a:moveTo>
                  <a:lnTo>
                    <a:pt x="1" y="97935"/>
                  </a:lnTo>
                  <a:lnTo>
                    <a:pt x="66689" y="97935"/>
                  </a:lnTo>
                  <a:lnTo>
                    <a:pt x="666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rot="5400000">
              <a:off x="4428140" y="877087"/>
              <a:ext cx="2709074" cy="3892227"/>
            </a:xfrm>
            <a:custGeom>
              <a:avLst/>
              <a:gdLst/>
              <a:ahLst/>
              <a:cxnLst/>
              <a:rect l="l" t="t" r="r" b="b"/>
              <a:pathLst>
                <a:path w="66689" h="96051" extrusionOk="0">
                  <a:moveTo>
                    <a:pt x="1" y="1"/>
                  </a:moveTo>
                  <a:lnTo>
                    <a:pt x="1" y="96051"/>
                  </a:lnTo>
                  <a:lnTo>
                    <a:pt x="66689" y="96051"/>
                  </a:lnTo>
                  <a:lnTo>
                    <a:pt x="6668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39"/>
            <p:cNvGrpSpPr/>
            <p:nvPr/>
          </p:nvGrpSpPr>
          <p:grpSpPr>
            <a:xfrm rot="-5400000">
              <a:off x="5373845" y="121352"/>
              <a:ext cx="758500" cy="1928716"/>
              <a:chOff x="7665498" y="1570989"/>
              <a:chExt cx="758500" cy="1928716"/>
            </a:xfrm>
          </p:grpSpPr>
          <p:sp>
            <p:nvSpPr>
              <p:cNvPr id="812" name="Google Shape;812;p39"/>
              <p:cNvSpPr/>
              <p:nvPr/>
            </p:nvSpPr>
            <p:spPr>
              <a:xfrm rot="5400000">
                <a:off x="6909933" y="2326555"/>
                <a:ext cx="1928716" cy="417584"/>
              </a:xfrm>
              <a:custGeom>
                <a:avLst/>
                <a:gdLst/>
                <a:ahLst/>
                <a:cxnLst/>
                <a:rect l="l" t="t" r="r" b="b"/>
                <a:pathLst>
                  <a:path w="47479" h="10305" extrusionOk="0">
                    <a:moveTo>
                      <a:pt x="31" y="0"/>
                    </a:moveTo>
                    <a:lnTo>
                      <a:pt x="31" y="5015"/>
                    </a:lnTo>
                    <a:cubicBezTo>
                      <a:pt x="0" y="7933"/>
                      <a:pt x="2371" y="10304"/>
                      <a:pt x="5289" y="10304"/>
                    </a:cubicBezTo>
                    <a:lnTo>
                      <a:pt x="42189" y="10304"/>
                    </a:lnTo>
                    <a:cubicBezTo>
                      <a:pt x="45107" y="10304"/>
                      <a:pt x="47478" y="7933"/>
                      <a:pt x="47478" y="5015"/>
                    </a:cubicBezTo>
                    <a:lnTo>
                      <a:pt x="47478" y="31"/>
                    </a:lnTo>
                    <a:lnTo>
                      <a:pt x="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rot="5400000">
                <a:off x="7989323" y="2300718"/>
                <a:ext cx="469271" cy="400079"/>
              </a:xfrm>
              <a:custGeom>
                <a:avLst/>
                <a:gdLst/>
                <a:ahLst/>
                <a:cxnLst/>
                <a:rect l="l" t="t" r="r" b="b"/>
                <a:pathLst>
                  <a:path w="11552" h="9873" extrusionOk="0">
                    <a:moveTo>
                      <a:pt x="6597" y="1878"/>
                    </a:moveTo>
                    <a:cubicBezTo>
                      <a:pt x="8269" y="1878"/>
                      <a:pt x="9636" y="3246"/>
                      <a:pt x="9636" y="4918"/>
                    </a:cubicBezTo>
                    <a:cubicBezTo>
                      <a:pt x="9636" y="6751"/>
                      <a:pt x="8129" y="7969"/>
                      <a:pt x="6562" y="7969"/>
                    </a:cubicBezTo>
                    <a:cubicBezTo>
                      <a:pt x="5816" y="7969"/>
                      <a:pt x="5056" y="7693"/>
                      <a:pt x="4439" y="7076"/>
                    </a:cubicBezTo>
                    <a:cubicBezTo>
                      <a:pt x="2524" y="5161"/>
                      <a:pt x="3892" y="1878"/>
                      <a:pt x="6597" y="1878"/>
                    </a:cubicBezTo>
                    <a:close/>
                    <a:moveTo>
                      <a:pt x="6559" y="0"/>
                    </a:moveTo>
                    <a:cubicBezTo>
                      <a:pt x="5342" y="0"/>
                      <a:pt x="4104" y="450"/>
                      <a:pt x="3101" y="1453"/>
                    </a:cubicBezTo>
                    <a:cubicBezTo>
                      <a:pt x="1" y="4553"/>
                      <a:pt x="2189" y="9872"/>
                      <a:pt x="6597" y="9872"/>
                    </a:cubicBezTo>
                    <a:cubicBezTo>
                      <a:pt x="9332" y="9872"/>
                      <a:pt x="11521" y="7653"/>
                      <a:pt x="11551" y="4948"/>
                    </a:cubicBezTo>
                    <a:cubicBezTo>
                      <a:pt x="11551" y="1966"/>
                      <a:pt x="9103" y="0"/>
                      <a:pt x="6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4" name="Google Shape;814;p39"/>
          <p:cNvGrpSpPr/>
          <p:nvPr/>
        </p:nvGrpSpPr>
        <p:grpSpPr>
          <a:xfrm flipH="1">
            <a:off x="7744659" y="2910106"/>
            <a:ext cx="566689" cy="1689268"/>
            <a:chOff x="3390238" y="2908406"/>
            <a:chExt cx="566689" cy="1689268"/>
          </a:xfrm>
        </p:grpSpPr>
        <p:sp>
          <p:nvSpPr>
            <p:cNvPr id="815" name="Google Shape;815;p39"/>
            <p:cNvSpPr/>
            <p:nvPr/>
          </p:nvSpPr>
          <p:spPr>
            <a:xfrm>
              <a:off x="3412389" y="3197732"/>
              <a:ext cx="209077" cy="590653"/>
            </a:xfrm>
            <a:custGeom>
              <a:avLst/>
              <a:gdLst/>
              <a:ahLst/>
              <a:cxnLst/>
              <a:rect l="l" t="t" r="r" b="b"/>
              <a:pathLst>
                <a:path w="10609" h="29971" extrusionOk="0">
                  <a:moveTo>
                    <a:pt x="3435" y="1"/>
                  </a:moveTo>
                  <a:cubicBezTo>
                    <a:pt x="669" y="1"/>
                    <a:pt x="1" y="1946"/>
                    <a:pt x="1" y="10487"/>
                  </a:cubicBezTo>
                  <a:cubicBezTo>
                    <a:pt x="1" y="26323"/>
                    <a:pt x="2098" y="29971"/>
                    <a:pt x="10609" y="29971"/>
                  </a:cubicBezTo>
                  <a:lnTo>
                    <a:pt x="10609" y="25715"/>
                  </a:lnTo>
                  <a:cubicBezTo>
                    <a:pt x="5289" y="25715"/>
                    <a:pt x="6201" y="22402"/>
                    <a:pt x="6201" y="11490"/>
                  </a:cubicBezTo>
                  <a:cubicBezTo>
                    <a:pt x="6201" y="3983"/>
                    <a:pt x="6445" y="1"/>
                    <a:pt x="3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3731079" y="3457713"/>
              <a:ext cx="209077" cy="590653"/>
            </a:xfrm>
            <a:custGeom>
              <a:avLst/>
              <a:gdLst/>
              <a:ahLst/>
              <a:cxnLst/>
              <a:rect l="l" t="t" r="r" b="b"/>
              <a:pathLst>
                <a:path w="10609" h="29971" extrusionOk="0">
                  <a:moveTo>
                    <a:pt x="7174" y="0"/>
                  </a:moveTo>
                  <a:cubicBezTo>
                    <a:pt x="4195" y="0"/>
                    <a:pt x="4408" y="3982"/>
                    <a:pt x="4408" y="11490"/>
                  </a:cubicBezTo>
                  <a:cubicBezTo>
                    <a:pt x="4408" y="22402"/>
                    <a:pt x="5319" y="25685"/>
                    <a:pt x="0" y="25685"/>
                  </a:cubicBezTo>
                  <a:lnTo>
                    <a:pt x="0" y="29970"/>
                  </a:lnTo>
                  <a:cubicBezTo>
                    <a:pt x="8511" y="29970"/>
                    <a:pt x="10608" y="26293"/>
                    <a:pt x="10608" y="10487"/>
                  </a:cubicBezTo>
                  <a:cubicBezTo>
                    <a:pt x="10608" y="1946"/>
                    <a:pt x="9940" y="0"/>
                    <a:pt x="7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3751437" y="3960294"/>
              <a:ext cx="32360" cy="87462"/>
            </a:xfrm>
            <a:custGeom>
              <a:avLst/>
              <a:gdLst/>
              <a:ahLst/>
              <a:cxnLst/>
              <a:rect l="l" t="t" r="r" b="b"/>
              <a:pathLst>
                <a:path w="1642" h="4438" extrusionOk="0">
                  <a:moveTo>
                    <a:pt x="821" y="0"/>
                  </a:moveTo>
                  <a:lnTo>
                    <a:pt x="1" y="152"/>
                  </a:lnTo>
                  <a:lnTo>
                    <a:pt x="213" y="4438"/>
                  </a:lnTo>
                  <a:lnTo>
                    <a:pt x="1642" y="4286"/>
                  </a:lnTo>
                  <a:lnTo>
                    <a:pt x="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596299" y="2932371"/>
              <a:ext cx="165937" cy="1297502"/>
            </a:xfrm>
            <a:custGeom>
              <a:avLst/>
              <a:gdLst/>
              <a:ahLst/>
              <a:cxnLst/>
              <a:rect l="l" t="t" r="r" b="b"/>
              <a:pathLst>
                <a:path w="8420" h="65838" extrusionOk="0">
                  <a:moveTo>
                    <a:pt x="4195" y="0"/>
                  </a:moveTo>
                  <a:cubicBezTo>
                    <a:pt x="0" y="0"/>
                    <a:pt x="304" y="5502"/>
                    <a:pt x="304" y="12250"/>
                  </a:cubicBezTo>
                  <a:lnTo>
                    <a:pt x="304" y="65837"/>
                  </a:lnTo>
                  <a:lnTo>
                    <a:pt x="8085" y="65837"/>
                  </a:lnTo>
                  <a:lnTo>
                    <a:pt x="8085" y="12250"/>
                  </a:lnTo>
                  <a:cubicBezTo>
                    <a:pt x="8085" y="5502"/>
                    <a:pt x="8420" y="0"/>
                    <a:pt x="41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596299" y="2932371"/>
              <a:ext cx="165937" cy="1297502"/>
            </a:xfrm>
            <a:custGeom>
              <a:avLst/>
              <a:gdLst/>
              <a:ahLst/>
              <a:cxnLst/>
              <a:rect l="l" t="t" r="r" b="b"/>
              <a:pathLst>
                <a:path w="8420" h="65838" extrusionOk="0">
                  <a:moveTo>
                    <a:pt x="4195" y="0"/>
                  </a:moveTo>
                  <a:cubicBezTo>
                    <a:pt x="0" y="0"/>
                    <a:pt x="304" y="5502"/>
                    <a:pt x="304" y="12250"/>
                  </a:cubicBezTo>
                  <a:lnTo>
                    <a:pt x="304" y="65837"/>
                  </a:lnTo>
                  <a:lnTo>
                    <a:pt x="8085" y="65837"/>
                  </a:lnTo>
                  <a:lnTo>
                    <a:pt x="8085" y="12250"/>
                  </a:lnTo>
                  <a:cubicBezTo>
                    <a:pt x="8085" y="5502"/>
                    <a:pt x="8420" y="0"/>
                    <a:pt x="4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3634630" y="2928784"/>
              <a:ext cx="38351" cy="1304085"/>
            </a:xfrm>
            <a:custGeom>
              <a:avLst/>
              <a:gdLst/>
              <a:ahLst/>
              <a:cxnLst/>
              <a:rect l="l" t="t" r="r" b="b"/>
              <a:pathLst>
                <a:path w="1946" h="66172" extrusionOk="0">
                  <a:moveTo>
                    <a:pt x="1946" y="0"/>
                  </a:moveTo>
                  <a:cubicBezTo>
                    <a:pt x="1931" y="30"/>
                    <a:pt x="1923" y="53"/>
                    <a:pt x="1915" y="76"/>
                  </a:cubicBezTo>
                  <a:lnTo>
                    <a:pt x="1915" y="76"/>
                  </a:lnTo>
                  <a:lnTo>
                    <a:pt x="1946" y="0"/>
                  </a:lnTo>
                  <a:close/>
                  <a:moveTo>
                    <a:pt x="1915" y="76"/>
                  </a:moveTo>
                  <a:lnTo>
                    <a:pt x="1885" y="152"/>
                  </a:lnTo>
                  <a:cubicBezTo>
                    <a:pt x="1900" y="122"/>
                    <a:pt x="1908" y="99"/>
                    <a:pt x="1915" y="76"/>
                  </a:cubicBezTo>
                  <a:close/>
                  <a:moveTo>
                    <a:pt x="1885" y="152"/>
                  </a:moveTo>
                  <a:lnTo>
                    <a:pt x="1885" y="152"/>
                  </a:lnTo>
                  <a:cubicBezTo>
                    <a:pt x="1824" y="243"/>
                    <a:pt x="1733" y="395"/>
                    <a:pt x="1672" y="608"/>
                  </a:cubicBezTo>
                  <a:cubicBezTo>
                    <a:pt x="1429" y="1216"/>
                    <a:pt x="1247" y="1824"/>
                    <a:pt x="1095" y="2462"/>
                  </a:cubicBezTo>
                  <a:cubicBezTo>
                    <a:pt x="882" y="3465"/>
                    <a:pt x="730" y="4468"/>
                    <a:pt x="669" y="5502"/>
                  </a:cubicBezTo>
                  <a:cubicBezTo>
                    <a:pt x="578" y="6687"/>
                    <a:pt x="548" y="8055"/>
                    <a:pt x="548" y="9544"/>
                  </a:cubicBezTo>
                  <a:cubicBezTo>
                    <a:pt x="456" y="15563"/>
                    <a:pt x="335" y="23861"/>
                    <a:pt x="244" y="33010"/>
                  </a:cubicBezTo>
                  <a:cubicBezTo>
                    <a:pt x="183" y="42159"/>
                    <a:pt x="92" y="50457"/>
                    <a:pt x="31" y="56475"/>
                  </a:cubicBezTo>
                  <a:cubicBezTo>
                    <a:pt x="31" y="59454"/>
                    <a:pt x="0" y="61885"/>
                    <a:pt x="0" y="63588"/>
                  </a:cubicBezTo>
                  <a:lnTo>
                    <a:pt x="0" y="65503"/>
                  </a:lnTo>
                  <a:lnTo>
                    <a:pt x="0" y="66019"/>
                  </a:lnTo>
                  <a:lnTo>
                    <a:pt x="0" y="66171"/>
                  </a:lnTo>
                  <a:cubicBezTo>
                    <a:pt x="0" y="66171"/>
                    <a:pt x="31" y="66141"/>
                    <a:pt x="31" y="66019"/>
                  </a:cubicBezTo>
                  <a:lnTo>
                    <a:pt x="31" y="65503"/>
                  </a:lnTo>
                  <a:cubicBezTo>
                    <a:pt x="31" y="65047"/>
                    <a:pt x="61" y="64408"/>
                    <a:pt x="61" y="63588"/>
                  </a:cubicBezTo>
                  <a:cubicBezTo>
                    <a:pt x="92" y="61885"/>
                    <a:pt x="122" y="59484"/>
                    <a:pt x="183" y="56475"/>
                  </a:cubicBezTo>
                  <a:cubicBezTo>
                    <a:pt x="244" y="50457"/>
                    <a:pt x="365" y="42189"/>
                    <a:pt x="456" y="33010"/>
                  </a:cubicBezTo>
                  <a:cubicBezTo>
                    <a:pt x="548" y="23861"/>
                    <a:pt x="639" y="15563"/>
                    <a:pt x="669" y="9544"/>
                  </a:cubicBezTo>
                  <a:cubicBezTo>
                    <a:pt x="700" y="8055"/>
                    <a:pt x="700" y="6717"/>
                    <a:pt x="791" y="5502"/>
                  </a:cubicBezTo>
                  <a:cubicBezTo>
                    <a:pt x="821" y="4499"/>
                    <a:pt x="943" y="3496"/>
                    <a:pt x="1155" y="2493"/>
                  </a:cubicBezTo>
                  <a:cubicBezTo>
                    <a:pt x="1307" y="1854"/>
                    <a:pt x="1490" y="1246"/>
                    <a:pt x="1703" y="638"/>
                  </a:cubicBezTo>
                  <a:cubicBezTo>
                    <a:pt x="1763" y="426"/>
                    <a:pt x="1855" y="274"/>
                    <a:pt x="1885" y="1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3696335" y="2931168"/>
              <a:ext cx="19786" cy="1300498"/>
            </a:xfrm>
            <a:custGeom>
              <a:avLst/>
              <a:gdLst/>
              <a:ahLst/>
              <a:cxnLst/>
              <a:rect l="l" t="t" r="r" b="b"/>
              <a:pathLst>
                <a:path w="1004" h="65990" extrusionOk="0">
                  <a:moveTo>
                    <a:pt x="0" y="1"/>
                  </a:moveTo>
                  <a:cubicBezTo>
                    <a:pt x="0" y="1"/>
                    <a:pt x="0" y="61"/>
                    <a:pt x="31" y="153"/>
                  </a:cubicBezTo>
                  <a:cubicBezTo>
                    <a:pt x="61" y="274"/>
                    <a:pt x="122" y="426"/>
                    <a:pt x="183" y="639"/>
                  </a:cubicBezTo>
                  <a:cubicBezTo>
                    <a:pt x="335" y="1277"/>
                    <a:pt x="456" y="1885"/>
                    <a:pt x="547" y="2523"/>
                  </a:cubicBezTo>
                  <a:cubicBezTo>
                    <a:pt x="699" y="3527"/>
                    <a:pt x="790" y="4560"/>
                    <a:pt x="821" y="5563"/>
                  </a:cubicBezTo>
                  <a:cubicBezTo>
                    <a:pt x="851" y="6748"/>
                    <a:pt x="821" y="8086"/>
                    <a:pt x="821" y="9606"/>
                  </a:cubicBezTo>
                  <a:cubicBezTo>
                    <a:pt x="760" y="15594"/>
                    <a:pt x="669" y="23831"/>
                    <a:pt x="608" y="32949"/>
                  </a:cubicBezTo>
                  <a:cubicBezTo>
                    <a:pt x="517" y="42068"/>
                    <a:pt x="456" y="50336"/>
                    <a:pt x="426" y="56324"/>
                  </a:cubicBezTo>
                  <a:cubicBezTo>
                    <a:pt x="395" y="59302"/>
                    <a:pt x="395" y="61704"/>
                    <a:pt x="395" y="63375"/>
                  </a:cubicBezTo>
                  <a:lnTo>
                    <a:pt x="395" y="65321"/>
                  </a:lnTo>
                  <a:lnTo>
                    <a:pt x="395" y="65807"/>
                  </a:lnTo>
                  <a:cubicBezTo>
                    <a:pt x="365" y="65868"/>
                    <a:pt x="365" y="65929"/>
                    <a:pt x="395" y="65989"/>
                  </a:cubicBezTo>
                  <a:cubicBezTo>
                    <a:pt x="395" y="65989"/>
                    <a:pt x="456" y="65929"/>
                    <a:pt x="456" y="65807"/>
                  </a:cubicBezTo>
                  <a:lnTo>
                    <a:pt x="456" y="65321"/>
                  </a:lnTo>
                  <a:cubicBezTo>
                    <a:pt x="456" y="64865"/>
                    <a:pt x="487" y="64196"/>
                    <a:pt x="487" y="63375"/>
                  </a:cubicBezTo>
                  <a:cubicBezTo>
                    <a:pt x="517" y="61704"/>
                    <a:pt x="547" y="59272"/>
                    <a:pt x="578" y="56293"/>
                  </a:cubicBezTo>
                  <a:cubicBezTo>
                    <a:pt x="639" y="50305"/>
                    <a:pt x="760" y="42068"/>
                    <a:pt x="821" y="32949"/>
                  </a:cubicBezTo>
                  <a:cubicBezTo>
                    <a:pt x="882" y="23831"/>
                    <a:pt x="942" y="15563"/>
                    <a:pt x="1003" y="9575"/>
                  </a:cubicBezTo>
                  <a:cubicBezTo>
                    <a:pt x="1003" y="8086"/>
                    <a:pt x="1003" y="6748"/>
                    <a:pt x="942" y="5563"/>
                  </a:cubicBezTo>
                  <a:cubicBezTo>
                    <a:pt x="912" y="4530"/>
                    <a:pt x="790" y="3527"/>
                    <a:pt x="639" y="2523"/>
                  </a:cubicBezTo>
                  <a:cubicBezTo>
                    <a:pt x="517" y="1642"/>
                    <a:pt x="274" y="82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753230" y="3960885"/>
              <a:ext cx="6011" cy="85688"/>
            </a:xfrm>
            <a:custGeom>
              <a:avLst/>
              <a:gdLst/>
              <a:ahLst/>
              <a:cxnLst/>
              <a:rect l="l" t="t" r="r" b="b"/>
              <a:pathLst>
                <a:path w="305" h="4348" extrusionOk="0">
                  <a:moveTo>
                    <a:pt x="92" y="1"/>
                  </a:moveTo>
                  <a:cubicBezTo>
                    <a:pt x="1" y="730"/>
                    <a:pt x="1" y="1460"/>
                    <a:pt x="31" y="2189"/>
                  </a:cubicBezTo>
                  <a:cubicBezTo>
                    <a:pt x="31" y="2919"/>
                    <a:pt x="92" y="3648"/>
                    <a:pt x="214" y="4347"/>
                  </a:cubicBezTo>
                  <a:cubicBezTo>
                    <a:pt x="305" y="3618"/>
                    <a:pt x="305" y="2888"/>
                    <a:pt x="244" y="2189"/>
                  </a:cubicBezTo>
                  <a:cubicBezTo>
                    <a:pt x="244" y="1460"/>
                    <a:pt x="214" y="730"/>
                    <a:pt x="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3759221" y="3458305"/>
              <a:ext cx="119822" cy="544538"/>
            </a:xfrm>
            <a:custGeom>
              <a:avLst/>
              <a:gdLst/>
              <a:ahLst/>
              <a:cxnLst/>
              <a:rect l="l" t="t" r="r" b="b"/>
              <a:pathLst>
                <a:path w="6080" h="27631" extrusionOk="0">
                  <a:moveTo>
                    <a:pt x="5958" y="1"/>
                  </a:moveTo>
                  <a:cubicBezTo>
                    <a:pt x="5928" y="122"/>
                    <a:pt x="5928" y="214"/>
                    <a:pt x="5898" y="335"/>
                  </a:cubicBezTo>
                  <a:lnTo>
                    <a:pt x="5898" y="1217"/>
                  </a:lnTo>
                  <a:cubicBezTo>
                    <a:pt x="5898" y="1976"/>
                    <a:pt x="5898" y="3101"/>
                    <a:pt x="5898" y="4439"/>
                  </a:cubicBezTo>
                  <a:lnTo>
                    <a:pt x="5898" y="15138"/>
                  </a:lnTo>
                  <a:cubicBezTo>
                    <a:pt x="5898" y="17205"/>
                    <a:pt x="5898" y="19211"/>
                    <a:pt x="5533" y="20974"/>
                  </a:cubicBezTo>
                  <a:cubicBezTo>
                    <a:pt x="5259" y="22554"/>
                    <a:pt x="4621" y="24013"/>
                    <a:pt x="3618" y="25290"/>
                  </a:cubicBezTo>
                  <a:cubicBezTo>
                    <a:pt x="2949" y="26111"/>
                    <a:pt x="2098" y="26810"/>
                    <a:pt x="1125" y="27266"/>
                  </a:cubicBezTo>
                  <a:cubicBezTo>
                    <a:pt x="761" y="27387"/>
                    <a:pt x="396" y="27509"/>
                    <a:pt x="1" y="27630"/>
                  </a:cubicBezTo>
                  <a:cubicBezTo>
                    <a:pt x="396" y="27570"/>
                    <a:pt x="791" y="27478"/>
                    <a:pt x="1156" y="27326"/>
                  </a:cubicBezTo>
                  <a:cubicBezTo>
                    <a:pt x="2159" y="26901"/>
                    <a:pt x="3040" y="26232"/>
                    <a:pt x="3739" y="25351"/>
                  </a:cubicBezTo>
                  <a:cubicBezTo>
                    <a:pt x="4742" y="24104"/>
                    <a:pt x="5411" y="22585"/>
                    <a:pt x="5715" y="21004"/>
                  </a:cubicBezTo>
                  <a:cubicBezTo>
                    <a:pt x="6080" y="19211"/>
                    <a:pt x="6080" y="17205"/>
                    <a:pt x="6080" y="15138"/>
                  </a:cubicBezTo>
                  <a:cubicBezTo>
                    <a:pt x="6050" y="10974"/>
                    <a:pt x="6019" y="7205"/>
                    <a:pt x="6019" y="4439"/>
                  </a:cubicBezTo>
                  <a:cubicBezTo>
                    <a:pt x="6019" y="3101"/>
                    <a:pt x="5989" y="1976"/>
                    <a:pt x="5989" y="1217"/>
                  </a:cubicBezTo>
                  <a:lnTo>
                    <a:pt x="5958" y="335"/>
                  </a:lnTo>
                  <a:cubicBezTo>
                    <a:pt x="5958" y="214"/>
                    <a:pt x="5958" y="122"/>
                    <a:pt x="5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3599886" y="3701515"/>
              <a:ext cx="4809" cy="96468"/>
            </a:xfrm>
            <a:custGeom>
              <a:avLst/>
              <a:gdLst/>
              <a:ahLst/>
              <a:cxnLst/>
              <a:rect l="l" t="t" r="r" b="b"/>
              <a:pathLst>
                <a:path w="244" h="4895" extrusionOk="0">
                  <a:moveTo>
                    <a:pt x="122" y="0"/>
                  </a:moveTo>
                  <a:cubicBezTo>
                    <a:pt x="1" y="1611"/>
                    <a:pt x="1" y="3253"/>
                    <a:pt x="122" y="4894"/>
                  </a:cubicBezTo>
                  <a:cubicBezTo>
                    <a:pt x="244" y="3253"/>
                    <a:pt x="244" y="1611"/>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3465698" y="3197732"/>
              <a:ext cx="130010" cy="546331"/>
            </a:xfrm>
            <a:custGeom>
              <a:avLst/>
              <a:gdLst/>
              <a:ahLst/>
              <a:cxnLst/>
              <a:rect l="l" t="t" r="r" b="b"/>
              <a:pathLst>
                <a:path w="6597" h="27722" extrusionOk="0">
                  <a:moveTo>
                    <a:pt x="518" y="1"/>
                  </a:moveTo>
                  <a:cubicBezTo>
                    <a:pt x="487" y="122"/>
                    <a:pt x="487" y="213"/>
                    <a:pt x="487" y="335"/>
                  </a:cubicBezTo>
                  <a:cubicBezTo>
                    <a:pt x="487" y="548"/>
                    <a:pt x="457" y="852"/>
                    <a:pt x="426" y="1217"/>
                  </a:cubicBezTo>
                  <a:cubicBezTo>
                    <a:pt x="396" y="2007"/>
                    <a:pt x="366" y="3131"/>
                    <a:pt x="274" y="4499"/>
                  </a:cubicBezTo>
                  <a:cubicBezTo>
                    <a:pt x="183" y="7296"/>
                    <a:pt x="1" y="11125"/>
                    <a:pt x="31" y="15381"/>
                  </a:cubicBezTo>
                  <a:cubicBezTo>
                    <a:pt x="92" y="17478"/>
                    <a:pt x="62" y="19545"/>
                    <a:pt x="548" y="21338"/>
                  </a:cubicBezTo>
                  <a:cubicBezTo>
                    <a:pt x="882" y="22949"/>
                    <a:pt x="1612" y="24469"/>
                    <a:pt x="2645" y="25715"/>
                  </a:cubicBezTo>
                  <a:cubicBezTo>
                    <a:pt x="3375" y="26566"/>
                    <a:pt x="4347" y="27205"/>
                    <a:pt x="5381" y="27539"/>
                  </a:cubicBezTo>
                  <a:cubicBezTo>
                    <a:pt x="5776" y="27661"/>
                    <a:pt x="6171" y="27721"/>
                    <a:pt x="6597" y="27721"/>
                  </a:cubicBezTo>
                  <a:cubicBezTo>
                    <a:pt x="6202" y="27661"/>
                    <a:pt x="5806" y="27569"/>
                    <a:pt x="5411" y="27448"/>
                  </a:cubicBezTo>
                  <a:cubicBezTo>
                    <a:pt x="4378" y="27114"/>
                    <a:pt x="3466" y="26475"/>
                    <a:pt x="2767" y="25624"/>
                  </a:cubicBezTo>
                  <a:cubicBezTo>
                    <a:pt x="1733" y="24378"/>
                    <a:pt x="1034" y="22889"/>
                    <a:pt x="700" y="21308"/>
                  </a:cubicBezTo>
                  <a:cubicBezTo>
                    <a:pt x="274" y="19515"/>
                    <a:pt x="274" y="17478"/>
                    <a:pt x="244" y="15381"/>
                  </a:cubicBezTo>
                  <a:cubicBezTo>
                    <a:pt x="183" y="11125"/>
                    <a:pt x="335" y="7296"/>
                    <a:pt x="426" y="4499"/>
                  </a:cubicBezTo>
                  <a:cubicBezTo>
                    <a:pt x="457" y="3131"/>
                    <a:pt x="487" y="2007"/>
                    <a:pt x="518" y="1217"/>
                  </a:cubicBezTo>
                  <a:lnTo>
                    <a:pt x="518" y="335"/>
                  </a:lnTo>
                  <a:cubicBezTo>
                    <a:pt x="518" y="213"/>
                    <a:pt x="518" y="122"/>
                    <a:pt x="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3581322" y="3700313"/>
              <a:ext cx="20988" cy="87482"/>
            </a:xfrm>
            <a:custGeom>
              <a:avLst/>
              <a:gdLst/>
              <a:ahLst/>
              <a:cxnLst/>
              <a:rect l="l" t="t" r="r" b="b"/>
              <a:pathLst>
                <a:path w="1065" h="4439" extrusionOk="0">
                  <a:moveTo>
                    <a:pt x="183" y="1"/>
                  </a:moveTo>
                  <a:lnTo>
                    <a:pt x="0" y="4378"/>
                  </a:lnTo>
                  <a:cubicBezTo>
                    <a:pt x="152" y="4408"/>
                    <a:pt x="1064" y="4438"/>
                    <a:pt x="1064" y="4438"/>
                  </a:cubicBezTo>
                  <a:lnTo>
                    <a:pt x="1064" y="153"/>
                  </a:lnTo>
                  <a:lnTo>
                    <a:pt x="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3392031" y="3482505"/>
              <a:ext cx="37149" cy="6740"/>
            </a:xfrm>
            <a:custGeom>
              <a:avLst/>
              <a:gdLst/>
              <a:ahLst/>
              <a:cxnLst/>
              <a:rect l="l" t="t" r="r" b="b"/>
              <a:pathLst>
                <a:path w="1885" h="342" extrusionOk="0">
                  <a:moveTo>
                    <a:pt x="1519" y="1"/>
                  </a:moveTo>
                  <a:cubicBezTo>
                    <a:pt x="1310" y="1"/>
                    <a:pt x="1105" y="22"/>
                    <a:pt x="912" y="80"/>
                  </a:cubicBezTo>
                  <a:cubicBezTo>
                    <a:pt x="608" y="80"/>
                    <a:pt x="274" y="171"/>
                    <a:pt x="0" y="323"/>
                  </a:cubicBezTo>
                  <a:cubicBezTo>
                    <a:pt x="111" y="334"/>
                    <a:pt x="227" y="341"/>
                    <a:pt x="343" y="341"/>
                  </a:cubicBezTo>
                  <a:cubicBezTo>
                    <a:pt x="545" y="341"/>
                    <a:pt x="750" y="320"/>
                    <a:pt x="942" y="262"/>
                  </a:cubicBezTo>
                  <a:cubicBezTo>
                    <a:pt x="1277" y="262"/>
                    <a:pt x="1581" y="171"/>
                    <a:pt x="1885" y="19"/>
                  </a:cubicBezTo>
                  <a:cubicBezTo>
                    <a:pt x="1762" y="8"/>
                    <a:pt x="1640"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3390238" y="3391811"/>
              <a:ext cx="37149" cy="8041"/>
            </a:xfrm>
            <a:custGeom>
              <a:avLst/>
              <a:gdLst/>
              <a:ahLst/>
              <a:cxnLst/>
              <a:rect l="l" t="t" r="r" b="b"/>
              <a:pathLst>
                <a:path w="1885" h="408" extrusionOk="0">
                  <a:moveTo>
                    <a:pt x="312" y="1"/>
                  </a:moveTo>
                  <a:cubicBezTo>
                    <a:pt x="206" y="1"/>
                    <a:pt x="101" y="11"/>
                    <a:pt x="0" y="31"/>
                  </a:cubicBezTo>
                  <a:cubicBezTo>
                    <a:pt x="274" y="183"/>
                    <a:pt x="578" y="274"/>
                    <a:pt x="912" y="305"/>
                  </a:cubicBezTo>
                  <a:cubicBezTo>
                    <a:pt x="1140" y="373"/>
                    <a:pt x="1385" y="407"/>
                    <a:pt x="1634" y="407"/>
                  </a:cubicBezTo>
                  <a:cubicBezTo>
                    <a:pt x="1717" y="407"/>
                    <a:pt x="1801" y="404"/>
                    <a:pt x="1885" y="396"/>
                  </a:cubicBezTo>
                  <a:cubicBezTo>
                    <a:pt x="1581" y="244"/>
                    <a:pt x="1277" y="153"/>
                    <a:pt x="942" y="122"/>
                  </a:cubicBezTo>
                  <a:cubicBezTo>
                    <a:pt x="740" y="41"/>
                    <a:pt x="523"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3393824" y="3266019"/>
              <a:ext cx="34153" cy="22191"/>
            </a:xfrm>
            <a:custGeom>
              <a:avLst/>
              <a:gdLst/>
              <a:ahLst/>
              <a:cxnLst/>
              <a:rect l="l" t="t" r="r" b="b"/>
              <a:pathLst>
                <a:path w="1733" h="1126" extrusionOk="0">
                  <a:moveTo>
                    <a:pt x="0" y="1"/>
                  </a:moveTo>
                  <a:lnTo>
                    <a:pt x="0" y="1"/>
                  </a:lnTo>
                  <a:cubicBezTo>
                    <a:pt x="244" y="214"/>
                    <a:pt x="548" y="426"/>
                    <a:pt x="851" y="578"/>
                  </a:cubicBezTo>
                  <a:cubicBezTo>
                    <a:pt x="1095" y="791"/>
                    <a:pt x="1399" y="973"/>
                    <a:pt x="1703" y="1125"/>
                  </a:cubicBezTo>
                  <a:cubicBezTo>
                    <a:pt x="1733" y="1095"/>
                    <a:pt x="1429" y="730"/>
                    <a:pt x="943" y="426"/>
                  </a:cubicBezTo>
                  <a:cubicBezTo>
                    <a:pt x="669" y="183"/>
                    <a:pt x="335" y="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3447724" y="3180961"/>
              <a:ext cx="14997" cy="37168"/>
            </a:xfrm>
            <a:custGeom>
              <a:avLst/>
              <a:gdLst/>
              <a:ahLst/>
              <a:cxnLst/>
              <a:rect l="l" t="t" r="r" b="b"/>
              <a:pathLst>
                <a:path w="761" h="1886" extrusionOk="0">
                  <a:moveTo>
                    <a:pt x="1" y="1"/>
                  </a:moveTo>
                  <a:lnTo>
                    <a:pt x="1" y="1"/>
                  </a:lnTo>
                  <a:cubicBezTo>
                    <a:pt x="31" y="335"/>
                    <a:pt x="123" y="669"/>
                    <a:pt x="275" y="973"/>
                  </a:cubicBezTo>
                  <a:cubicBezTo>
                    <a:pt x="396" y="1308"/>
                    <a:pt x="548" y="1612"/>
                    <a:pt x="761" y="1885"/>
                  </a:cubicBezTo>
                  <a:cubicBezTo>
                    <a:pt x="730" y="1520"/>
                    <a:pt x="639" y="1216"/>
                    <a:pt x="487" y="912"/>
                  </a:cubicBezTo>
                  <a:cubicBezTo>
                    <a:pt x="366" y="578"/>
                    <a:pt x="214" y="27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499851" y="3186361"/>
              <a:ext cx="23984" cy="44933"/>
            </a:xfrm>
            <a:custGeom>
              <a:avLst/>
              <a:gdLst/>
              <a:ahLst/>
              <a:cxnLst/>
              <a:rect l="l" t="t" r="r" b="b"/>
              <a:pathLst>
                <a:path w="1217" h="2280" extrusionOk="0">
                  <a:moveTo>
                    <a:pt x="1216" y="0"/>
                  </a:moveTo>
                  <a:lnTo>
                    <a:pt x="1216" y="0"/>
                  </a:lnTo>
                  <a:cubicBezTo>
                    <a:pt x="912" y="335"/>
                    <a:pt x="700" y="699"/>
                    <a:pt x="517" y="1094"/>
                  </a:cubicBezTo>
                  <a:cubicBezTo>
                    <a:pt x="274" y="1459"/>
                    <a:pt x="92" y="1854"/>
                    <a:pt x="0" y="2280"/>
                  </a:cubicBezTo>
                  <a:cubicBezTo>
                    <a:pt x="274" y="1945"/>
                    <a:pt x="517" y="1581"/>
                    <a:pt x="700" y="1216"/>
                  </a:cubicBezTo>
                  <a:cubicBezTo>
                    <a:pt x="912" y="821"/>
                    <a:pt x="1095" y="426"/>
                    <a:pt x="1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516031" y="3286396"/>
              <a:ext cx="33562" cy="9598"/>
            </a:xfrm>
            <a:custGeom>
              <a:avLst/>
              <a:gdLst/>
              <a:ahLst/>
              <a:cxnLst/>
              <a:rect l="l" t="t" r="r" b="b"/>
              <a:pathLst>
                <a:path w="1703" h="487" extrusionOk="0">
                  <a:moveTo>
                    <a:pt x="1702" y="0"/>
                  </a:moveTo>
                  <a:cubicBezTo>
                    <a:pt x="1398" y="0"/>
                    <a:pt x="1094" y="31"/>
                    <a:pt x="821" y="152"/>
                  </a:cubicBezTo>
                  <a:cubicBezTo>
                    <a:pt x="517" y="183"/>
                    <a:pt x="243" y="304"/>
                    <a:pt x="0" y="487"/>
                  </a:cubicBezTo>
                  <a:cubicBezTo>
                    <a:pt x="304" y="487"/>
                    <a:pt x="608" y="456"/>
                    <a:pt x="882" y="335"/>
                  </a:cubicBezTo>
                  <a:cubicBezTo>
                    <a:pt x="1155" y="274"/>
                    <a:pt x="1459" y="183"/>
                    <a:pt x="1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3487277" y="3373641"/>
              <a:ext cx="20378" cy="20653"/>
            </a:xfrm>
            <a:custGeom>
              <a:avLst/>
              <a:gdLst/>
              <a:ahLst/>
              <a:cxnLst/>
              <a:rect l="l" t="t" r="r" b="b"/>
              <a:pathLst>
                <a:path w="1034" h="1048" extrusionOk="0">
                  <a:moveTo>
                    <a:pt x="80" y="1"/>
                  </a:moveTo>
                  <a:cubicBezTo>
                    <a:pt x="71" y="1"/>
                    <a:pt x="64" y="4"/>
                    <a:pt x="61" y="11"/>
                  </a:cubicBezTo>
                  <a:cubicBezTo>
                    <a:pt x="0" y="41"/>
                    <a:pt x="182" y="315"/>
                    <a:pt x="456" y="589"/>
                  </a:cubicBezTo>
                  <a:cubicBezTo>
                    <a:pt x="684" y="845"/>
                    <a:pt x="911" y="1047"/>
                    <a:pt x="989" y="1047"/>
                  </a:cubicBezTo>
                  <a:cubicBezTo>
                    <a:pt x="995" y="1047"/>
                    <a:pt x="999" y="1046"/>
                    <a:pt x="1003" y="1044"/>
                  </a:cubicBezTo>
                  <a:cubicBezTo>
                    <a:pt x="1034" y="1014"/>
                    <a:pt x="851" y="740"/>
                    <a:pt x="608" y="437"/>
                  </a:cubicBezTo>
                  <a:cubicBezTo>
                    <a:pt x="366" y="195"/>
                    <a:pt x="148" y="1"/>
                    <a:pt x="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3513626" y="3476120"/>
              <a:ext cx="28773" cy="25935"/>
            </a:xfrm>
            <a:custGeom>
              <a:avLst/>
              <a:gdLst/>
              <a:ahLst/>
              <a:cxnLst/>
              <a:rect l="l" t="t" r="r" b="b"/>
              <a:pathLst>
                <a:path w="1460" h="1316" extrusionOk="0">
                  <a:moveTo>
                    <a:pt x="48" y="0"/>
                  </a:moveTo>
                  <a:cubicBezTo>
                    <a:pt x="40" y="0"/>
                    <a:pt x="34" y="3"/>
                    <a:pt x="31" y="9"/>
                  </a:cubicBezTo>
                  <a:cubicBezTo>
                    <a:pt x="1" y="39"/>
                    <a:pt x="304" y="343"/>
                    <a:pt x="669" y="738"/>
                  </a:cubicBezTo>
                  <a:cubicBezTo>
                    <a:pt x="882" y="981"/>
                    <a:pt x="1156" y="1164"/>
                    <a:pt x="1429" y="1316"/>
                  </a:cubicBezTo>
                  <a:cubicBezTo>
                    <a:pt x="1460" y="1255"/>
                    <a:pt x="1186" y="951"/>
                    <a:pt x="791" y="586"/>
                  </a:cubicBezTo>
                  <a:cubicBezTo>
                    <a:pt x="460" y="256"/>
                    <a:pt x="130" y="0"/>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3408191" y="3548013"/>
              <a:ext cx="29975" cy="27768"/>
            </a:xfrm>
            <a:custGeom>
              <a:avLst/>
              <a:gdLst/>
              <a:ahLst/>
              <a:cxnLst/>
              <a:rect l="l" t="t" r="r" b="b"/>
              <a:pathLst>
                <a:path w="1521" h="1409" extrusionOk="0">
                  <a:moveTo>
                    <a:pt x="1506" y="0"/>
                  </a:moveTo>
                  <a:cubicBezTo>
                    <a:pt x="1427" y="0"/>
                    <a:pt x="1089" y="285"/>
                    <a:pt x="700" y="646"/>
                  </a:cubicBezTo>
                  <a:cubicBezTo>
                    <a:pt x="426" y="859"/>
                    <a:pt x="183" y="1102"/>
                    <a:pt x="1" y="1406"/>
                  </a:cubicBezTo>
                  <a:cubicBezTo>
                    <a:pt x="4" y="1408"/>
                    <a:pt x="8" y="1409"/>
                    <a:pt x="12" y="1409"/>
                  </a:cubicBezTo>
                  <a:cubicBezTo>
                    <a:pt x="99" y="1409"/>
                    <a:pt x="446" y="1143"/>
                    <a:pt x="822" y="768"/>
                  </a:cubicBezTo>
                  <a:cubicBezTo>
                    <a:pt x="1126" y="555"/>
                    <a:pt x="1338" y="282"/>
                    <a:pt x="1521" y="8"/>
                  </a:cubicBezTo>
                  <a:cubicBezTo>
                    <a:pt x="1518" y="3"/>
                    <a:pt x="1513" y="0"/>
                    <a:pt x="1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450129" y="3614664"/>
              <a:ext cx="10800" cy="28162"/>
            </a:xfrm>
            <a:custGeom>
              <a:avLst/>
              <a:gdLst/>
              <a:ahLst/>
              <a:cxnLst/>
              <a:rect l="l" t="t" r="r" b="b"/>
              <a:pathLst>
                <a:path w="548" h="1429" extrusionOk="0">
                  <a:moveTo>
                    <a:pt x="517" y="0"/>
                  </a:moveTo>
                  <a:cubicBezTo>
                    <a:pt x="457" y="0"/>
                    <a:pt x="335" y="304"/>
                    <a:pt x="183" y="669"/>
                  </a:cubicBezTo>
                  <a:cubicBezTo>
                    <a:pt x="61" y="1064"/>
                    <a:pt x="1" y="1398"/>
                    <a:pt x="61" y="1429"/>
                  </a:cubicBezTo>
                  <a:cubicBezTo>
                    <a:pt x="122" y="1429"/>
                    <a:pt x="274" y="1125"/>
                    <a:pt x="396" y="730"/>
                  </a:cubicBezTo>
                  <a:cubicBezTo>
                    <a:pt x="487" y="517"/>
                    <a:pt x="548" y="243"/>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3460909" y="3707506"/>
              <a:ext cx="20397" cy="44342"/>
            </a:xfrm>
            <a:custGeom>
              <a:avLst/>
              <a:gdLst/>
              <a:ahLst/>
              <a:cxnLst/>
              <a:rect l="l" t="t" r="r" b="b"/>
              <a:pathLst>
                <a:path w="1035" h="2250" extrusionOk="0">
                  <a:moveTo>
                    <a:pt x="1034" y="0"/>
                  </a:moveTo>
                  <a:lnTo>
                    <a:pt x="1034" y="0"/>
                  </a:lnTo>
                  <a:cubicBezTo>
                    <a:pt x="761" y="335"/>
                    <a:pt x="548" y="699"/>
                    <a:pt x="426" y="1095"/>
                  </a:cubicBezTo>
                  <a:cubicBezTo>
                    <a:pt x="213" y="1459"/>
                    <a:pt x="61" y="1854"/>
                    <a:pt x="1" y="2250"/>
                  </a:cubicBezTo>
                  <a:cubicBezTo>
                    <a:pt x="244" y="1915"/>
                    <a:pt x="457" y="1550"/>
                    <a:pt x="609" y="1186"/>
                  </a:cubicBezTo>
                  <a:cubicBezTo>
                    <a:pt x="791" y="791"/>
                    <a:pt x="943" y="395"/>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3523204" y="3759613"/>
              <a:ext cx="8415" cy="42548"/>
            </a:xfrm>
            <a:custGeom>
              <a:avLst/>
              <a:gdLst/>
              <a:ahLst/>
              <a:cxnLst/>
              <a:rect l="l" t="t" r="r" b="b"/>
              <a:pathLst>
                <a:path w="427" h="2159" extrusionOk="0">
                  <a:moveTo>
                    <a:pt x="426" y="1"/>
                  </a:moveTo>
                  <a:cubicBezTo>
                    <a:pt x="274" y="335"/>
                    <a:pt x="153" y="669"/>
                    <a:pt x="122" y="1065"/>
                  </a:cubicBezTo>
                  <a:cubicBezTo>
                    <a:pt x="31" y="1399"/>
                    <a:pt x="1" y="1794"/>
                    <a:pt x="31" y="2159"/>
                  </a:cubicBezTo>
                  <a:cubicBezTo>
                    <a:pt x="305" y="1460"/>
                    <a:pt x="426" y="730"/>
                    <a:pt x="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3522022" y="3628814"/>
              <a:ext cx="34764" cy="8257"/>
            </a:xfrm>
            <a:custGeom>
              <a:avLst/>
              <a:gdLst/>
              <a:ahLst/>
              <a:cxnLst/>
              <a:rect l="l" t="t" r="r" b="b"/>
              <a:pathLst>
                <a:path w="1764" h="419" extrusionOk="0">
                  <a:moveTo>
                    <a:pt x="228" y="0"/>
                  </a:moveTo>
                  <a:cubicBezTo>
                    <a:pt x="152" y="0"/>
                    <a:pt x="76" y="4"/>
                    <a:pt x="0" y="12"/>
                  </a:cubicBezTo>
                  <a:cubicBezTo>
                    <a:pt x="243" y="163"/>
                    <a:pt x="547" y="255"/>
                    <a:pt x="851" y="315"/>
                  </a:cubicBezTo>
                  <a:cubicBezTo>
                    <a:pt x="1079" y="384"/>
                    <a:pt x="1307" y="418"/>
                    <a:pt x="1535" y="418"/>
                  </a:cubicBezTo>
                  <a:cubicBezTo>
                    <a:pt x="1611" y="418"/>
                    <a:pt x="1687" y="414"/>
                    <a:pt x="1763" y="407"/>
                  </a:cubicBezTo>
                  <a:cubicBezTo>
                    <a:pt x="1520" y="255"/>
                    <a:pt x="1216" y="133"/>
                    <a:pt x="912" y="103"/>
                  </a:cubicBezTo>
                  <a:cubicBezTo>
                    <a:pt x="684" y="34"/>
                    <a:pt x="456"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3519617" y="3566085"/>
              <a:ext cx="29975" cy="6681"/>
            </a:xfrm>
            <a:custGeom>
              <a:avLst/>
              <a:gdLst/>
              <a:ahLst/>
              <a:cxnLst/>
              <a:rect l="l" t="t" r="r" b="b"/>
              <a:pathLst>
                <a:path w="1521" h="339" extrusionOk="0">
                  <a:moveTo>
                    <a:pt x="164" y="0"/>
                  </a:moveTo>
                  <a:cubicBezTo>
                    <a:pt x="80" y="0"/>
                    <a:pt x="31" y="10"/>
                    <a:pt x="31" y="33"/>
                  </a:cubicBezTo>
                  <a:cubicBezTo>
                    <a:pt x="0" y="64"/>
                    <a:pt x="335" y="185"/>
                    <a:pt x="760" y="246"/>
                  </a:cubicBezTo>
                  <a:cubicBezTo>
                    <a:pt x="1016" y="305"/>
                    <a:pt x="1258" y="339"/>
                    <a:pt x="1398" y="339"/>
                  </a:cubicBezTo>
                  <a:cubicBezTo>
                    <a:pt x="1474" y="339"/>
                    <a:pt x="1520" y="328"/>
                    <a:pt x="1520" y="307"/>
                  </a:cubicBezTo>
                  <a:cubicBezTo>
                    <a:pt x="1520" y="246"/>
                    <a:pt x="1186" y="155"/>
                    <a:pt x="791" y="64"/>
                  </a:cubicBezTo>
                  <a:cubicBezTo>
                    <a:pt x="528" y="26"/>
                    <a:pt x="300"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446542" y="3202521"/>
              <a:ext cx="131193" cy="539650"/>
            </a:xfrm>
            <a:custGeom>
              <a:avLst/>
              <a:gdLst/>
              <a:ahLst/>
              <a:cxnLst/>
              <a:rect l="l" t="t" r="r" b="b"/>
              <a:pathLst>
                <a:path w="6657" h="27383" extrusionOk="0">
                  <a:moveTo>
                    <a:pt x="1490" y="1"/>
                  </a:moveTo>
                  <a:cubicBezTo>
                    <a:pt x="1338" y="1"/>
                    <a:pt x="1186" y="1673"/>
                    <a:pt x="882" y="4347"/>
                  </a:cubicBezTo>
                  <a:cubicBezTo>
                    <a:pt x="730" y="5715"/>
                    <a:pt x="578" y="7326"/>
                    <a:pt x="426" y="9089"/>
                  </a:cubicBezTo>
                  <a:cubicBezTo>
                    <a:pt x="274" y="10882"/>
                    <a:pt x="91" y="12858"/>
                    <a:pt x="61" y="14955"/>
                  </a:cubicBezTo>
                  <a:cubicBezTo>
                    <a:pt x="0" y="16931"/>
                    <a:pt x="183" y="18907"/>
                    <a:pt x="669" y="20852"/>
                  </a:cubicBezTo>
                  <a:cubicBezTo>
                    <a:pt x="882" y="21703"/>
                    <a:pt x="1155" y="22524"/>
                    <a:pt x="1490" y="23314"/>
                  </a:cubicBezTo>
                  <a:cubicBezTo>
                    <a:pt x="1824" y="24013"/>
                    <a:pt x="2219" y="24682"/>
                    <a:pt x="2705" y="25290"/>
                  </a:cubicBezTo>
                  <a:cubicBezTo>
                    <a:pt x="3405" y="26171"/>
                    <a:pt x="4347" y="26840"/>
                    <a:pt x="5441" y="27174"/>
                  </a:cubicBezTo>
                  <a:cubicBezTo>
                    <a:pt x="5912" y="27325"/>
                    <a:pt x="6255" y="27383"/>
                    <a:pt x="6447" y="27383"/>
                  </a:cubicBezTo>
                  <a:cubicBezTo>
                    <a:pt x="6565" y="27383"/>
                    <a:pt x="6626" y="27361"/>
                    <a:pt x="6626" y="27326"/>
                  </a:cubicBezTo>
                  <a:cubicBezTo>
                    <a:pt x="6657" y="27235"/>
                    <a:pt x="6231" y="27144"/>
                    <a:pt x="5563" y="26840"/>
                  </a:cubicBezTo>
                  <a:cubicBezTo>
                    <a:pt x="4651" y="26384"/>
                    <a:pt x="3860" y="25685"/>
                    <a:pt x="3253" y="24864"/>
                  </a:cubicBezTo>
                  <a:cubicBezTo>
                    <a:pt x="2857" y="24287"/>
                    <a:pt x="2523" y="23649"/>
                    <a:pt x="2249" y="23010"/>
                  </a:cubicBezTo>
                  <a:cubicBezTo>
                    <a:pt x="1946" y="22220"/>
                    <a:pt x="1733" y="21430"/>
                    <a:pt x="1550" y="20639"/>
                  </a:cubicBezTo>
                  <a:cubicBezTo>
                    <a:pt x="1155" y="18785"/>
                    <a:pt x="973" y="16870"/>
                    <a:pt x="1064" y="14955"/>
                  </a:cubicBezTo>
                  <a:cubicBezTo>
                    <a:pt x="1094" y="12919"/>
                    <a:pt x="1216" y="10943"/>
                    <a:pt x="1338" y="9150"/>
                  </a:cubicBezTo>
                  <a:cubicBezTo>
                    <a:pt x="1429" y="7387"/>
                    <a:pt x="1550" y="5746"/>
                    <a:pt x="1581" y="4408"/>
                  </a:cubicBezTo>
                  <a:cubicBezTo>
                    <a:pt x="1702" y="1703"/>
                    <a:pt x="1611"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800567" y="3840275"/>
              <a:ext cx="33562" cy="4651"/>
            </a:xfrm>
            <a:custGeom>
              <a:avLst/>
              <a:gdLst/>
              <a:ahLst/>
              <a:cxnLst/>
              <a:rect l="l" t="t" r="r" b="b"/>
              <a:pathLst>
                <a:path w="1703" h="236" extrusionOk="0">
                  <a:moveTo>
                    <a:pt x="641" y="0"/>
                  </a:moveTo>
                  <a:cubicBezTo>
                    <a:pt x="418" y="0"/>
                    <a:pt x="209" y="40"/>
                    <a:pt x="0" y="133"/>
                  </a:cubicBezTo>
                  <a:cubicBezTo>
                    <a:pt x="205" y="201"/>
                    <a:pt x="410" y="235"/>
                    <a:pt x="628" y="235"/>
                  </a:cubicBezTo>
                  <a:cubicBezTo>
                    <a:pt x="701" y="235"/>
                    <a:pt x="775" y="232"/>
                    <a:pt x="851" y="224"/>
                  </a:cubicBezTo>
                  <a:cubicBezTo>
                    <a:pt x="920" y="232"/>
                    <a:pt x="990" y="235"/>
                    <a:pt x="1061" y="235"/>
                  </a:cubicBezTo>
                  <a:cubicBezTo>
                    <a:pt x="1275" y="235"/>
                    <a:pt x="1497" y="201"/>
                    <a:pt x="1702" y="133"/>
                  </a:cubicBezTo>
                  <a:cubicBezTo>
                    <a:pt x="1493" y="40"/>
                    <a:pt x="1267" y="0"/>
                    <a:pt x="1049" y="0"/>
                  </a:cubicBezTo>
                  <a:cubicBezTo>
                    <a:pt x="982" y="0"/>
                    <a:pt x="916" y="4"/>
                    <a:pt x="851" y="11"/>
                  </a:cubicBezTo>
                  <a:cubicBezTo>
                    <a:pt x="779" y="4"/>
                    <a:pt x="709"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801159" y="3753996"/>
              <a:ext cx="31768" cy="7666"/>
            </a:xfrm>
            <a:custGeom>
              <a:avLst/>
              <a:gdLst/>
              <a:ahLst/>
              <a:cxnLst/>
              <a:rect l="l" t="t" r="r" b="b"/>
              <a:pathLst>
                <a:path w="1612" h="389" extrusionOk="0">
                  <a:moveTo>
                    <a:pt x="210" y="1"/>
                  </a:moveTo>
                  <a:cubicBezTo>
                    <a:pt x="139" y="1"/>
                    <a:pt x="69" y="5"/>
                    <a:pt x="0" y="12"/>
                  </a:cubicBezTo>
                  <a:cubicBezTo>
                    <a:pt x="244" y="164"/>
                    <a:pt x="517" y="255"/>
                    <a:pt x="791" y="286"/>
                  </a:cubicBezTo>
                  <a:cubicBezTo>
                    <a:pt x="996" y="354"/>
                    <a:pt x="1201" y="388"/>
                    <a:pt x="1406" y="388"/>
                  </a:cubicBezTo>
                  <a:cubicBezTo>
                    <a:pt x="1475" y="388"/>
                    <a:pt x="1543" y="385"/>
                    <a:pt x="1611" y="377"/>
                  </a:cubicBezTo>
                  <a:cubicBezTo>
                    <a:pt x="1368" y="225"/>
                    <a:pt x="1125" y="134"/>
                    <a:pt x="821" y="103"/>
                  </a:cubicBezTo>
                  <a:cubicBezTo>
                    <a:pt x="639" y="35"/>
                    <a:pt x="422"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798163" y="3665864"/>
              <a:ext cx="38962" cy="5360"/>
            </a:xfrm>
            <a:custGeom>
              <a:avLst/>
              <a:gdLst/>
              <a:ahLst/>
              <a:cxnLst/>
              <a:rect l="l" t="t" r="r" b="b"/>
              <a:pathLst>
                <a:path w="1977" h="272" extrusionOk="0">
                  <a:moveTo>
                    <a:pt x="502" y="1"/>
                  </a:moveTo>
                  <a:cubicBezTo>
                    <a:pt x="335" y="1"/>
                    <a:pt x="168" y="16"/>
                    <a:pt x="0" y="46"/>
                  </a:cubicBezTo>
                  <a:cubicBezTo>
                    <a:pt x="335" y="168"/>
                    <a:pt x="639" y="229"/>
                    <a:pt x="1004" y="229"/>
                  </a:cubicBezTo>
                  <a:cubicBezTo>
                    <a:pt x="1140" y="256"/>
                    <a:pt x="1283" y="271"/>
                    <a:pt x="1429" y="271"/>
                  </a:cubicBezTo>
                  <a:cubicBezTo>
                    <a:pt x="1608" y="271"/>
                    <a:pt x="1792" y="249"/>
                    <a:pt x="1976" y="198"/>
                  </a:cubicBezTo>
                  <a:cubicBezTo>
                    <a:pt x="1672" y="107"/>
                    <a:pt x="1338" y="46"/>
                    <a:pt x="1004" y="46"/>
                  </a:cubicBezTo>
                  <a:cubicBezTo>
                    <a:pt x="836" y="16"/>
                    <a:pt x="669" y="1"/>
                    <a:pt x="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795168" y="3576313"/>
              <a:ext cx="29364" cy="13204"/>
            </a:xfrm>
            <a:custGeom>
              <a:avLst/>
              <a:gdLst/>
              <a:ahLst/>
              <a:cxnLst/>
              <a:rect l="l" t="t" r="r" b="b"/>
              <a:pathLst>
                <a:path w="1490" h="670" extrusionOk="0">
                  <a:moveTo>
                    <a:pt x="31" y="1"/>
                  </a:moveTo>
                  <a:cubicBezTo>
                    <a:pt x="1" y="31"/>
                    <a:pt x="304" y="244"/>
                    <a:pt x="700" y="426"/>
                  </a:cubicBezTo>
                  <a:cubicBezTo>
                    <a:pt x="943" y="548"/>
                    <a:pt x="1186" y="639"/>
                    <a:pt x="1459" y="669"/>
                  </a:cubicBezTo>
                  <a:cubicBezTo>
                    <a:pt x="1490" y="609"/>
                    <a:pt x="1186" y="426"/>
                    <a:pt x="791" y="244"/>
                  </a:cubicBezTo>
                  <a:cubicBezTo>
                    <a:pt x="548" y="92"/>
                    <a:pt x="274" y="3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3803563" y="3496596"/>
              <a:ext cx="29364" cy="24023"/>
            </a:xfrm>
            <a:custGeom>
              <a:avLst/>
              <a:gdLst/>
              <a:ahLst/>
              <a:cxnLst/>
              <a:rect l="l" t="t" r="r" b="b"/>
              <a:pathLst>
                <a:path w="1490" h="1219" extrusionOk="0">
                  <a:moveTo>
                    <a:pt x="37" y="1"/>
                  </a:moveTo>
                  <a:cubicBezTo>
                    <a:pt x="34" y="1"/>
                    <a:pt x="32" y="2"/>
                    <a:pt x="30" y="3"/>
                  </a:cubicBezTo>
                  <a:cubicBezTo>
                    <a:pt x="0" y="64"/>
                    <a:pt x="243" y="398"/>
                    <a:pt x="638" y="733"/>
                  </a:cubicBezTo>
                  <a:cubicBezTo>
                    <a:pt x="851" y="976"/>
                    <a:pt x="1125" y="1128"/>
                    <a:pt x="1459" y="1219"/>
                  </a:cubicBezTo>
                  <a:cubicBezTo>
                    <a:pt x="1489" y="1189"/>
                    <a:pt x="1155" y="915"/>
                    <a:pt x="760" y="581"/>
                  </a:cubicBezTo>
                  <a:cubicBezTo>
                    <a:pt x="385" y="263"/>
                    <a:pt x="92" y="1"/>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840692" y="3441534"/>
              <a:ext cx="16200" cy="28812"/>
            </a:xfrm>
            <a:custGeom>
              <a:avLst/>
              <a:gdLst/>
              <a:ahLst/>
              <a:cxnLst/>
              <a:rect l="l" t="t" r="r" b="b"/>
              <a:pathLst>
                <a:path w="822" h="1462" extrusionOk="0">
                  <a:moveTo>
                    <a:pt x="61" y="1"/>
                  </a:moveTo>
                  <a:cubicBezTo>
                    <a:pt x="1" y="1"/>
                    <a:pt x="122" y="365"/>
                    <a:pt x="335" y="761"/>
                  </a:cubicBezTo>
                  <a:cubicBezTo>
                    <a:pt x="510" y="1139"/>
                    <a:pt x="712" y="1462"/>
                    <a:pt x="756" y="1462"/>
                  </a:cubicBezTo>
                  <a:cubicBezTo>
                    <a:pt x="758" y="1462"/>
                    <a:pt x="759" y="1461"/>
                    <a:pt x="760" y="1460"/>
                  </a:cubicBezTo>
                  <a:cubicBezTo>
                    <a:pt x="821" y="1429"/>
                    <a:pt x="700" y="1095"/>
                    <a:pt x="517" y="700"/>
                  </a:cubicBezTo>
                  <a:cubicBezTo>
                    <a:pt x="305" y="274"/>
                    <a:pt x="122"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3905983" y="3452274"/>
              <a:ext cx="18584" cy="26467"/>
            </a:xfrm>
            <a:custGeom>
              <a:avLst/>
              <a:gdLst/>
              <a:ahLst/>
              <a:cxnLst/>
              <a:rect l="l" t="t" r="r" b="b"/>
              <a:pathLst>
                <a:path w="943" h="1343" extrusionOk="0">
                  <a:moveTo>
                    <a:pt x="875" y="0"/>
                  </a:moveTo>
                  <a:cubicBezTo>
                    <a:pt x="821" y="0"/>
                    <a:pt x="565" y="236"/>
                    <a:pt x="335" y="580"/>
                  </a:cubicBezTo>
                  <a:cubicBezTo>
                    <a:pt x="122" y="975"/>
                    <a:pt x="1" y="1340"/>
                    <a:pt x="61" y="1340"/>
                  </a:cubicBezTo>
                  <a:cubicBezTo>
                    <a:pt x="63" y="1342"/>
                    <a:pt x="65" y="1342"/>
                    <a:pt x="67" y="1342"/>
                  </a:cubicBezTo>
                  <a:cubicBezTo>
                    <a:pt x="109" y="1342"/>
                    <a:pt x="286" y="1050"/>
                    <a:pt x="517" y="702"/>
                  </a:cubicBezTo>
                  <a:cubicBezTo>
                    <a:pt x="761" y="337"/>
                    <a:pt x="943" y="33"/>
                    <a:pt x="882" y="3"/>
                  </a:cubicBezTo>
                  <a:cubicBezTo>
                    <a:pt x="880" y="1"/>
                    <a:pt x="878"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3918576" y="3541175"/>
              <a:ext cx="36557" cy="5400"/>
            </a:xfrm>
            <a:custGeom>
              <a:avLst/>
              <a:gdLst/>
              <a:ahLst/>
              <a:cxnLst/>
              <a:rect l="l" t="t" r="r" b="b"/>
              <a:pathLst>
                <a:path w="1855" h="274" extrusionOk="0">
                  <a:moveTo>
                    <a:pt x="1474" y="1"/>
                  </a:moveTo>
                  <a:cubicBezTo>
                    <a:pt x="1293" y="1"/>
                    <a:pt x="1108" y="16"/>
                    <a:pt x="912" y="51"/>
                  </a:cubicBezTo>
                  <a:cubicBezTo>
                    <a:pt x="608" y="51"/>
                    <a:pt x="304" y="82"/>
                    <a:pt x="0" y="173"/>
                  </a:cubicBezTo>
                  <a:cubicBezTo>
                    <a:pt x="178" y="244"/>
                    <a:pt x="367" y="273"/>
                    <a:pt x="553" y="273"/>
                  </a:cubicBezTo>
                  <a:cubicBezTo>
                    <a:pt x="685" y="273"/>
                    <a:pt x="816" y="259"/>
                    <a:pt x="942" y="234"/>
                  </a:cubicBezTo>
                  <a:cubicBezTo>
                    <a:pt x="982" y="237"/>
                    <a:pt x="1021" y="239"/>
                    <a:pt x="1061" y="239"/>
                  </a:cubicBezTo>
                  <a:cubicBezTo>
                    <a:pt x="1332" y="239"/>
                    <a:pt x="1616" y="153"/>
                    <a:pt x="1854" y="21"/>
                  </a:cubicBezTo>
                  <a:cubicBezTo>
                    <a:pt x="1728" y="8"/>
                    <a:pt x="1602" y="1"/>
                    <a:pt x="1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3920961" y="3606268"/>
              <a:ext cx="33562" cy="17993"/>
            </a:xfrm>
            <a:custGeom>
              <a:avLst/>
              <a:gdLst/>
              <a:ahLst/>
              <a:cxnLst/>
              <a:rect l="l" t="t" r="r" b="b"/>
              <a:pathLst>
                <a:path w="1703" h="913" extrusionOk="0">
                  <a:moveTo>
                    <a:pt x="1703" y="0"/>
                  </a:moveTo>
                  <a:lnTo>
                    <a:pt x="1703" y="0"/>
                  </a:lnTo>
                  <a:cubicBezTo>
                    <a:pt x="1368" y="61"/>
                    <a:pt x="1064" y="183"/>
                    <a:pt x="821" y="365"/>
                  </a:cubicBezTo>
                  <a:cubicBezTo>
                    <a:pt x="365" y="639"/>
                    <a:pt x="1" y="852"/>
                    <a:pt x="31" y="912"/>
                  </a:cubicBezTo>
                  <a:cubicBezTo>
                    <a:pt x="335" y="852"/>
                    <a:pt x="639" y="730"/>
                    <a:pt x="912" y="548"/>
                  </a:cubicBezTo>
                  <a:cubicBezTo>
                    <a:pt x="1186" y="396"/>
                    <a:pt x="1460" y="213"/>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3928745" y="3698756"/>
              <a:ext cx="28182" cy="13263"/>
            </a:xfrm>
            <a:custGeom>
              <a:avLst/>
              <a:gdLst/>
              <a:ahLst/>
              <a:cxnLst/>
              <a:rect l="l" t="t" r="r" b="b"/>
              <a:pathLst>
                <a:path w="1430" h="673" extrusionOk="0">
                  <a:moveTo>
                    <a:pt x="84" y="0"/>
                  </a:moveTo>
                  <a:cubicBezTo>
                    <a:pt x="56" y="0"/>
                    <a:pt x="37" y="6"/>
                    <a:pt x="31" y="19"/>
                  </a:cubicBezTo>
                  <a:cubicBezTo>
                    <a:pt x="1" y="49"/>
                    <a:pt x="274" y="232"/>
                    <a:pt x="669" y="414"/>
                  </a:cubicBezTo>
                  <a:cubicBezTo>
                    <a:pt x="970" y="564"/>
                    <a:pt x="1249" y="673"/>
                    <a:pt x="1356" y="673"/>
                  </a:cubicBezTo>
                  <a:cubicBezTo>
                    <a:pt x="1379" y="673"/>
                    <a:pt x="1394" y="668"/>
                    <a:pt x="1399" y="657"/>
                  </a:cubicBezTo>
                  <a:cubicBezTo>
                    <a:pt x="1429" y="627"/>
                    <a:pt x="1125" y="414"/>
                    <a:pt x="761" y="232"/>
                  </a:cubicBezTo>
                  <a:cubicBezTo>
                    <a:pt x="448" y="87"/>
                    <a:pt x="192" y="0"/>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3925158" y="3769683"/>
              <a:ext cx="25777" cy="12435"/>
            </a:xfrm>
            <a:custGeom>
              <a:avLst/>
              <a:gdLst/>
              <a:ahLst/>
              <a:cxnLst/>
              <a:rect l="l" t="t" r="r" b="b"/>
              <a:pathLst>
                <a:path w="1308" h="631" extrusionOk="0">
                  <a:moveTo>
                    <a:pt x="1252" y="1"/>
                  </a:moveTo>
                  <a:cubicBezTo>
                    <a:pt x="1168" y="1"/>
                    <a:pt x="899" y="87"/>
                    <a:pt x="608" y="219"/>
                  </a:cubicBezTo>
                  <a:cubicBezTo>
                    <a:pt x="244" y="402"/>
                    <a:pt x="0" y="554"/>
                    <a:pt x="0" y="614"/>
                  </a:cubicBezTo>
                  <a:cubicBezTo>
                    <a:pt x="6" y="625"/>
                    <a:pt x="20" y="630"/>
                    <a:pt x="42" y="630"/>
                  </a:cubicBezTo>
                  <a:cubicBezTo>
                    <a:pt x="142" y="630"/>
                    <a:pt x="400" y="526"/>
                    <a:pt x="699" y="402"/>
                  </a:cubicBezTo>
                  <a:cubicBezTo>
                    <a:pt x="1034" y="250"/>
                    <a:pt x="1307" y="67"/>
                    <a:pt x="1277" y="6"/>
                  </a:cubicBezTo>
                  <a:cubicBezTo>
                    <a:pt x="1273" y="3"/>
                    <a:pt x="1265"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3913767" y="3871571"/>
              <a:ext cx="21599" cy="21698"/>
            </a:xfrm>
            <a:custGeom>
              <a:avLst/>
              <a:gdLst/>
              <a:ahLst/>
              <a:cxnLst/>
              <a:rect l="l" t="t" r="r" b="b"/>
              <a:pathLst>
                <a:path w="1096" h="1101" extrusionOk="0">
                  <a:moveTo>
                    <a:pt x="45" y="1"/>
                  </a:moveTo>
                  <a:cubicBezTo>
                    <a:pt x="40" y="1"/>
                    <a:pt x="35" y="2"/>
                    <a:pt x="31" y="4"/>
                  </a:cubicBezTo>
                  <a:cubicBezTo>
                    <a:pt x="1" y="34"/>
                    <a:pt x="183" y="308"/>
                    <a:pt x="487" y="612"/>
                  </a:cubicBezTo>
                  <a:cubicBezTo>
                    <a:pt x="743" y="896"/>
                    <a:pt x="973" y="1101"/>
                    <a:pt x="1051" y="1101"/>
                  </a:cubicBezTo>
                  <a:cubicBezTo>
                    <a:pt x="1056" y="1101"/>
                    <a:pt x="1061" y="1100"/>
                    <a:pt x="1065" y="1098"/>
                  </a:cubicBezTo>
                  <a:cubicBezTo>
                    <a:pt x="1095" y="1068"/>
                    <a:pt x="882" y="794"/>
                    <a:pt x="609" y="490"/>
                  </a:cubicBezTo>
                  <a:cubicBezTo>
                    <a:pt x="353" y="205"/>
                    <a:pt x="123" y="1"/>
                    <a:pt x="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3885014" y="3962087"/>
              <a:ext cx="10800" cy="38351"/>
            </a:xfrm>
            <a:custGeom>
              <a:avLst/>
              <a:gdLst/>
              <a:ahLst/>
              <a:cxnLst/>
              <a:rect l="l" t="t" r="r" b="b"/>
              <a:pathLst>
                <a:path w="548" h="1946" extrusionOk="0">
                  <a:moveTo>
                    <a:pt x="1" y="0"/>
                  </a:moveTo>
                  <a:lnTo>
                    <a:pt x="1" y="0"/>
                  </a:lnTo>
                  <a:cubicBezTo>
                    <a:pt x="31" y="335"/>
                    <a:pt x="122" y="669"/>
                    <a:pt x="244" y="973"/>
                  </a:cubicBezTo>
                  <a:cubicBezTo>
                    <a:pt x="274" y="1307"/>
                    <a:pt x="366" y="1642"/>
                    <a:pt x="487" y="1946"/>
                  </a:cubicBezTo>
                  <a:cubicBezTo>
                    <a:pt x="548" y="1611"/>
                    <a:pt x="548" y="1247"/>
                    <a:pt x="426" y="912"/>
                  </a:cubicBezTo>
                  <a:cubicBezTo>
                    <a:pt x="366" y="578"/>
                    <a:pt x="214" y="24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3820334" y="4019003"/>
              <a:ext cx="6011" cy="37149"/>
            </a:xfrm>
            <a:custGeom>
              <a:avLst/>
              <a:gdLst/>
              <a:ahLst/>
              <a:cxnLst/>
              <a:rect l="l" t="t" r="r" b="b"/>
              <a:pathLst>
                <a:path w="305" h="1885" extrusionOk="0">
                  <a:moveTo>
                    <a:pt x="243" y="0"/>
                  </a:moveTo>
                  <a:cubicBezTo>
                    <a:pt x="61" y="608"/>
                    <a:pt x="0" y="1246"/>
                    <a:pt x="91" y="1885"/>
                  </a:cubicBezTo>
                  <a:cubicBezTo>
                    <a:pt x="213" y="1581"/>
                    <a:pt x="274" y="1277"/>
                    <a:pt x="274" y="942"/>
                  </a:cubicBezTo>
                  <a:cubicBezTo>
                    <a:pt x="304" y="638"/>
                    <a:pt x="304" y="304"/>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3788585" y="3912306"/>
              <a:ext cx="29955" cy="18643"/>
            </a:xfrm>
            <a:custGeom>
              <a:avLst/>
              <a:gdLst/>
              <a:ahLst/>
              <a:cxnLst/>
              <a:rect l="l" t="t" r="r" b="b"/>
              <a:pathLst>
                <a:path w="1520" h="946" extrusionOk="0">
                  <a:moveTo>
                    <a:pt x="43" y="0"/>
                  </a:moveTo>
                  <a:cubicBezTo>
                    <a:pt x="37" y="0"/>
                    <a:pt x="33" y="1"/>
                    <a:pt x="31" y="4"/>
                  </a:cubicBezTo>
                  <a:cubicBezTo>
                    <a:pt x="0" y="64"/>
                    <a:pt x="304" y="308"/>
                    <a:pt x="699" y="581"/>
                  </a:cubicBezTo>
                  <a:cubicBezTo>
                    <a:pt x="942" y="764"/>
                    <a:pt x="1216" y="885"/>
                    <a:pt x="1490" y="946"/>
                  </a:cubicBezTo>
                  <a:cubicBezTo>
                    <a:pt x="1520" y="915"/>
                    <a:pt x="1216" y="642"/>
                    <a:pt x="821" y="399"/>
                  </a:cubicBezTo>
                  <a:cubicBezTo>
                    <a:pt x="455" y="173"/>
                    <a:pt x="115" y="0"/>
                    <a:pt x="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3889212" y="3719409"/>
              <a:ext cx="22191" cy="18131"/>
            </a:xfrm>
            <a:custGeom>
              <a:avLst/>
              <a:gdLst/>
              <a:ahLst/>
              <a:cxnLst/>
              <a:rect l="l" t="t" r="r" b="b"/>
              <a:pathLst>
                <a:path w="1126" h="920" extrusionOk="0">
                  <a:moveTo>
                    <a:pt x="44" y="0"/>
                  </a:moveTo>
                  <a:cubicBezTo>
                    <a:pt x="38" y="0"/>
                    <a:pt x="34" y="2"/>
                    <a:pt x="31" y="4"/>
                  </a:cubicBezTo>
                  <a:cubicBezTo>
                    <a:pt x="1" y="35"/>
                    <a:pt x="183" y="278"/>
                    <a:pt x="487" y="521"/>
                  </a:cubicBezTo>
                  <a:cubicBezTo>
                    <a:pt x="765" y="771"/>
                    <a:pt x="993" y="920"/>
                    <a:pt x="1076" y="920"/>
                  </a:cubicBezTo>
                  <a:cubicBezTo>
                    <a:pt x="1083" y="920"/>
                    <a:pt x="1090" y="919"/>
                    <a:pt x="1095" y="916"/>
                  </a:cubicBezTo>
                  <a:cubicBezTo>
                    <a:pt x="1125" y="886"/>
                    <a:pt x="912" y="643"/>
                    <a:pt x="609" y="399"/>
                  </a:cubicBezTo>
                  <a:cubicBezTo>
                    <a:pt x="358" y="149"/>
                    <a:pt x="108"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3834110" y="3605480"/>
              <a:ext cx="25777" cy="23629"/>
            </a:xfrm>
            <a:custGeom>
              <a:avLst/>
              <a:gdLst/>
              <a:ahLst/>
              <a:cxnLst/>
              <a:rect l="l" t="t" r="r" b="b"/>
              <a:pathLst>
                <a:path w="1308" h="1199" extrusionOk="0">
                  <a:moveTo>
                    <a:pt x="1251" y="1"/>
                  </a:moveTo>
                  <a:cubicBezTo>
                    <a:pt x="1158" y="1"/>
                    <a:pt x="905" y="227"/>
                    <a:pt x="578" y="527"/>
                  </a:cubicBezTo>
                  <a:cubicBezTo>
                    <a:pt x="243" y="861"/>
                    <a:pt x="0" y="1165"/>
                    <a:pt x="61" y="1196"/>
                  </a:cubicBezTo>
                  <a:cubicBezTo>
                    <a:pt x="63" y="1197"/>
                    <a:pt x="66" y="1198"/>
                    <a:pt x="70" y="1198"/>
                  </a:cubicBezTo>
                  <a:cubicBezTo>
                    <a:pt x="130" y="1198"/>
                    <a:pt x="417" y="992"/>
                    <a:pt x="730" y="679"/>
                  </a:cubicBezTo>
                  <a:cubicBezTo>
                    <a:pt x="1064" y="344"/>
                    <a:pt x="1307" y="40"/>
                    <a:pt x="1277" y="10"/>
                  </a:cubicBezTo>
                  <a:cubicBezTo>
                    <a:pt x="1271" y="4"/>
                    <a:pt x="1262" y="1"/>
                    <a:pt x="1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3892207" y="3501720"/>
              <a:ext cx="23984" cy="13224"/>
            </a:xfrm>
            <a:custGeom>
              <a:avLst/>
              <a:gdLst/>
              <a:ahLst/>
              <a:cxnLst/>
              <a:rect l="l" t="t" r="r" b="b"/>
              <a:pathLst>
                <a:path w="1217" h="671" extrusionOk="0">
                  <a:moveTo>
                    <a:pt x="1148" y="1"/>
                  </a:moveTo>
                  <a:cubicBezTo>
                    <a:pt x="1057" y="1"/>
                    <a:pt x="823" y="110"/>
                    <a:pt x="548" y="260"/>
                  </a:cubicBezTo>
                  <a:cubicBezTo>
                    <a:pt x="244" y="442"/>
                    <a:pt x="1" y="625"/>
                    <a:pt x="31" y="655"/>
                  </a:cubicBezTo>
                  <a:cubicBezTo>
                    <a:pt x="36" y="666"/>
                    <a:pt x="50" y="671"/>
                    <a:pt x="70" y="671"/>
                  </a:cubicBezTo>
                  <a:cubicBezTo>
                    <a:pt x="162" y="671"/>
                    <a:pt x="395" y="567"/>
                    <a:pt x="669" y="442"/>
                  </a:cubicBezTo>
                  <a:cubicBezTo>
                    <a:pt x="973" y="260"/>
                    <a:pt x="1216" y="77"/>
                    <a:pt x="1186" y="17"/>
                  </a:cubicBezTo>
                  <a:cubicBezTo>
                    <a:pt x="1181" y="6"/>
                    <a:pt x="1168" y="1"/>
                    <a:pt x="1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3846092" y="3960235"/>
              <a:ext cx="11391" cy="22230"/>
            </a:xfrm>
            <a:custGeom>
              <a:avLst/>
              <a:gdLst/>
              <a:ahLst/>
              <a:cxnLst/>
              <a:rect l="l" t="t" r="r" b="b"/>
              <a:pathLst>
                <a:path w="578" h="1128" extrusionOk="0">
                  <a:moveTo>
                    <a:pt x="42" y="1"/>
                  </a:moveTo>
                  <a:cubicBezTo>
                    <a:pt x="38" y="1"/>
                    <a:pt x="34" y="2"/>
                    <a:pt x="31" y="3"/>
                  </a:cubicBezTo>
                  <a:cubicBezTo>
                    <a:pt x="0" y="3"/>
                    <a:pt x="61" y="277"/>
                    <a:pt x="183" y="611"/>
                  </a:cubicBezTo>
                  <a:cubicBezTo>
                    <a:pt x="334" y="915"/>
                    <a:pt x="486" y="1128"/>
                    <a:pt x="517" y="1128"/>
                  </a:cubicBezTo>
                  <a:cubicBezTo>
                    <a:pt x="578" y="1097"/>
                    <a:pt x="517" y="824"/>
                    <a:pt x="365" y="520"/>
                  </a:cubicBezTo>
                  <a:cubicBezTo>
                    <a:pt x="250" y="233"/>
                    <a:pt x="108"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3578917" y="3280050"/>
              <a:ext cx="41346" cy="5183"/>
            </a:xfrm>
            <a:custGeom>
              <a:avLst/>
              <a:gdLst/>
              <a:ahLst/>
              <a:cxnLst/>
              <a:rect l="l" t="t" r="r" b="b"/>
              <a:pathLst>
                <a:path w="2098" h="263" extrusionOk="0">
                  <a:moveTo>
                    <a:pt x="665" y="0"/>
                  </a:moveTo>
                  <a:cubicBezTo>
                    <a:pt x="437" y="0"/>
                    <a:pt x="213" y="21"/>
                    <a:pt x="1" y="79"/>
                  </a:cubicBezTo>
                  <a:cubicBezTo>
                    <a:pt x="335" y="201"/>
                    <a:pt x="669" y="231"/>
                    <a:pt x="1034" y="231"/>
                  </a:cubicBezTo>
                  <a:cubicBezTo>
                    <a:pt x="1163" y="253"/>
                    <a:pt x="1293" y="263"/>
                    <a:pt x="1420" y="263"/>
                  </a:cubicBezTo>
                  <a:cubicBezTo>
                    <a:pt x="1653" y="263"/>
                    <a:pt x="1882" y="229"/>
                    <a:pt x="2098" y="170"/>
                  </a:cubicBezTo>
                  <a:cubicBezTo>
                    <a:pt x="1764" y="79"/>
                    <a:pt x="1399" y="18"/>
                    <a:pt x="1065" y="18"/>
                  </a:cubicBezTo>
                  <a:cubicBezTo>
                    <a:pt x="931" y="7"/>
                    <a:pt x="797"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3576533" y="3148010"/>
              <a:ext cx="37149" cy="15608"/>
            </a:xfrm>
            <a:custGeom>
              <a:avLst/>
              <a:gdLst/>
              <a:ahLst/>
              <a:cxnLst/>
              <a:rect l="l" t="t" r="r" b="b"/>
              <a:pathLst>
                <a:path w="1885" h="792" extrusionOk="0">
                  <a:moveTo>
                    <a:pt x="0" y="1"/>
                  </a:moveTo>
                  <a:cubicBezTo>
                    <a:pt x="274" y="214"/>
                    <a:pt x="578" y="366"/>
                    <a:pt x="912" y="487"/>
                  </a:cubicBezTo>
                  <a:cubicBezTo>
                    <a:pt x="1216" y="639"/>
                    <a:pt x="1550" y="730"/>
                    <a:pt x="1885" y="791"/>
                  </a:cubicBezTo>
                  <a:cubicBezTo>
                    <a:pt x="1611" y="548"/>
                    <a:pt x="1307" y="396"/>
                    <a:pt x="973" y="305"/>
                  </a:cubicBezTo>
                  <a:cubicBezTo>
                    <a:pt x="669" y="122"/>
                    <a:pt x="334" y="3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3587313" y="2994035"/>
              <a:ext cx="37760" cy="19905"/>
            </a:xfrm>
            <a:custGeom>
              <a:avLst/>
              <a:gdLst/>
              <a:ahLst/>
              <a:cxnLst/>
              <a:rect l="l" t="t" r="r" b="b"/>
              <a:pathLst>
                <a:path w="1916" h="1010" extrusionOk="0">
                  <a:moveTo>
                    <a:pt x="11" y="0"/>
                  </a:moveTo>
                  <a:cubicBezTo>
                    <a:pt x="7" y="0"/>
                    <a:pt x="3" y="1"/>
                    <a:pt x="0" y="2"/>
                  </a:cubicBezTo>
                  <a:cubicBezTo>
                    <a:pt x="213" y="337"/>
                    <a:pt x="487" y="580"/>
                    <a:pt x="851" y="732"/>
                  </a:cubicBezTo>
                  <a:cubicBezTo>
                    <a:pt x="1124" y="895"/>
                    <a:pt x="1445" y="1010"/>
                    <a:pt x="1794" y="1010"/>
                  </a:cubicBezTo>
                  <a:cubicBezTo>
                    <a:pt x="1834" y="1010"/>
                    <a:pt x="1874" y="1008"/>
                    <a:pt x="1915" y="1005"/>
                  </a:cubicBezTo>
                  <a:cubicBezTo>
                    <a:pt x="1915" y="944"/>
                    <a:pt x="1459" y="823"/>
                    <a:pt x="942" y="549"/>
                  </a:cubicBezTo>
                  <a:cubicBezTo>
                    <a:pt x="450" y="289"/>
                    <a:pt x="95" y="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3633428" y="2908406"/>
              <a:ext cx="19195" cy="35966"/>
            </a:xfrm>
            <a:custGeom>
              <a:avLst/>
              <a:gdLst/>
              <a:ahLst/>
              <a:cxnLst/>
              <a:rect l="l" t="t" r="r" b="b"/>
              <a:pathLst>
                <a:path w="974" h="1825" extrusionOk="0">
                  <a:moveTo>
                    <a:pt x="1" y="1"/>
                  </a:moveTo>
                  <a:lnTo>
                    <a:pt x="1" y="1"/>
                  </a:lnTo>
                  <a:cubicBezTo>
                    <a:pt x="61" y="335"/>
                    <a:pt x="183" y="669"/>
                    <a:pt x="396" y="943"/>
                  </a:cubicBezTo>
                  <a:cubicBezTo>
                    <a:pt x="517" y="1277"/>
                    <a:pt x="730" y="1551"/>
                    <a:pt x="973" y="1824"/>
                  </a:cubicBezTo>
                  <a:cubicBezTo>
                    <a:pt x="882" y="1460"/>
                    <a:pt x="761" y="1156"/>
                    <a:pt x="578" y="882"/>
                  </a:cubicBezTo>
                  <a:cubicBezTo>
                    <a:pt x="426" y="548"/>
                    <a:pt x="244" y="24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3720890" y="2923345"/>
              <a:ext cx="26980" cy="33049"/>
            </a:xfrm>
            <a:custGeom>
              <a:avLst/>
              <a:gdLst/>
              <a:ahLst/>
              <a:cxnLst/>
              <a:rect l="l" t="t" r="r" b="b"/>
              <a:pathLst>
                <a:path w="1369" h="1677" extrusionOk="0">
                  <a:moveTo>
                    <a:pt x="1359" y="1"/>
                  </a:moveTo>
                  <a:cubicBezTo>
                    <a:pt x="1279" y="1"/>
                    <a:pt x="958" y="326"/>
                    <a:pt x="608" y="762"/>
                  </a:cubicBezTo>
                  <a:cubicBezTo>
                    <a:pt x="335" y="1036"/>
                    <a:pt x="152" y="1340"/>
                    <a:pt x="0" y="1674"/>
                  </a:cubicBezTo>
                  <a:cubicBezTo>
                    <a:pt x="2" y="1675"/>
                    <a:pt x="3" y="1676"/>
                    <a:pt x="5" y="1676"/>
                  </a:cubicBezTo>
                  <a:cubicBezTo>
                    <a:pt x="57" y="1676"/>
                    <a:pt x="381" y="1323"/>
                    <a:pt x="760" y="914"/>
                  </a:cubicBezTo>
                  <a:cubicBezTo>
                    <a:pt x="1003" y="641"/>
                    <a:pt x="1216" y="337"/>
                    <a:pt x="1368" y="3"/>
                  </a:cubicBezTo>
                  <a:cubicBezTo>
                    <a:pt x="1366" y="1"/>
                    <a:pt x="1363" y="1"/>
                    <a:pt x="1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3740657" y="3027006"/>
              <a:ext cx="31768" cy="21599"/>
            </a:xfrm>
            <a:custGeom>
              <a:avLst/>
              <a:gdLst/>
              <a:ahLst/>
              <a:cxnLst/>
              <a:rect l="l" t="t" r="r" b="b"/>
              <a:pathLst>
                <a:path w="1612" h="1096" extrusionOk="0">
                  <a:moveTo>
                    <a:pt x="1581" y="1"/>
                  </a:moveTo>
                  <a:lnTo>
                    <a:pt x="1581" y="1"/>
                  </a:lnTo>
                  <a:cubicBezTo>
                    <a:pt x="1277" y="92"/>
                    <a:pt x="1004" y="244"/>
                    <a:pt x="760" y="457"/>
                  </a:cubicBezTo>
                  <a:cubicBezTo>
                    <a:pt x="304" y="761"/>
                    <a:pt x="0" y="1065"/>
                    <a:pt x="31" y="1095"/>
                  </a:cubicBezTo>
                  <a:cubicBezTo>
                    <a:pt x="335" y="1004"/>
                    <a:pt x="608" y="852"/>
                    <a:pt x="852" y="639"/>
                  </a:cubicBezTo>
                  <a:cubicBezTo>
                    <a:pt x="1277" y="305"/>
                    <a:pt x="1611" y="31"/>
                    <a:pt x="1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3750235" y="3169964"/>
              <a:ext cx="32971" cy="8770"/>
            </a:xfrm>
            <a:custGeom>
              <a:avLst/>
              <a:gdLst/>
              <a:ahLst/>
              <a:cxnLst/>
              <a:rect l="l" t="t" r="r" b="b"/>
              <a:pathLst>
                <a:path w="1673" h="445" extrusionOk="0">
                  <a:moveTo>
                    <a:pt x="1458" y="1"/>
                  </a:moveTo>
                  <a:cubicBezTo>
                    <a:pt x="1227" y="1"/>
                    <a:pt x="1000" y="40"/>
                    <a:pt x="791" y="133"/>
                  </a:cubicBezTo>
                  <a:cubicBezTo>
                    <a:pt x="518" y="163"/>
                    <a:pt x="244" y="285"/>
                    <a:pt x="1" y="437"/>
                  </a:cubicBezTo>
                  <a:cubicBezTo>
                    <a:pt x="49" y="442"/>
                    <a:pt x="99" y="445"/>
                    <a:pt x="149" y="445"/>
                  </a:cubicBezTo>
                  <a:cubicBezTo>
                    <a:pt x="381" y="445"/>
                    <a:pt x="627" y="390"/>
                    <a:pt x="852" y="315"/>
                  </a:cubicBezTo>
                  <a:cubicBezTo>
                    <a:pt x="1156" y="255"/>
                    <a:pt x="1429" y="163"/>
                    <a:pt x="1673" y="11"/>
                  </a:cubicBezTo>
                  <a:cubicBezTo>
                    <a:pt x="1601" y="4"/>
                    <a:pt x="1529" y="1"/>
                    <a:pt x="1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3737070" y="3287539"/>
              <a:ext cx="39553" cy="4907"/>
            </a:xfrm>
            <a:custGeom>
              <a:avLst/>
              <a:gdLst/>
              <a:ahLst/>
              <a:cxnLst/>
              <a:rect l="l" t="t" r="r" b="b"/>
              <a:pathLst>
                <a:path w="2007" h="249" extrusionOk="0">
                  <a:moveTo>
                    <a:pt x="620" y="0"/>
                  </a:moveTo>
                  <a:cubicBezTo>
                    <a:pt x="413" y="0"/>
                    <a:pt x="207" y="26"/>
                    <a:pt x="0" y="64"/>
                  </a:cubicBezTo>
                  <a:cubicBezTo>
                    <a:pt x="252" y="165"/>
                    <a:pt x="525" y="224"/>
                    <a:pt x="818" y="224"/>
                  </a:cubicBezTo>
                  <a:cubicBezTo>
                    <a:pt x="879" y="224"/>
                    <a:pt x="941" y="221"/>
                    <a:pt x="1003" y="216"/>
                  </a:cubicBezTo>
                  <a:cubicBezTo>
                    <a:pt x="1131" y="239"/>
                    <a:pt x="1259" y="249"/>
                    <a:pt x="1386" y="249"/>
                  </a:cubicBezTo>
                  <a:cubicBezTo>
                    <a:pt x="1593" y="249"/>
                    <a:pt x="1800" y="223"/>
                    <a:pt x="2006" y="185"/>
                  </a:cubicBezTo>
                  <a:cubicBezTo>
                    <a:pt x="1729" y="85"/>
                    <a:pt x="1452" y="26"/>
                    <a:pt x="1175" y="26"/>
                  </a:cubicBezTo>
                  <a:cubicBezTo>
                    <a:pt x="1118" y="26"/>
                    <a:pt x="1061" y="28"/>
                    <a:pt x="1003" y="33"/>
                  </a:cubicBezTo>
                  <a:cubicBezTo>
                    <a:pt x="875" y="10"/>
                    <a:pt x="748" y="0"/>
                    <a:pt x="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3738863" y="3413982"/>
              <a:ext cx="39553" cy="21580"/>
            </a:xfrm>
            <a:custGeom>
              <a:avLst/>
              <a:gdLst/>
              <a:ahLst/>
              <a:cxnLst/>
              <a:rect l="l" t="t" r="r" b="b"/>
              <a:pathLst>
                <a:path w="2007" h="1095" extrusionOk="0">
                  <a:moveTo>
                    <a:pt x="2006" y="0"/>
                  </a:moveTo>
                  <a:cubicBezTo>
                    <a:pt x="1642" y="92"/>
                    <a:pt x="1277" y="244"/>
                    <a:pt x="973" y="456"/>
                  </a:cubicBezTo>
                  <a:cubicBezTo>
                    <a:pt x="608" y="608"/>
                    <a:pt x="304" y="852"/>
                    <a:pt x="0" y="1095"/>
                  </a:cubicBezTo>
                  <a:cubicBezTo>
                    <a:pt x="395" y="1004"/>
                    <a:pt x="730" y="852"/>
                    <a:pt x="1064" y="639"/>
                  </a:cubicBezTo>
                  <a:cubicBezTo>
                    <a:pt x="1429" y="487"/>
                    <a:pt x="1733" y="244"/>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3567546" y="3464690"/>
              <a:ext cx="41938" cy="8829"/>
            </a:xfrm>
            <a:custGeom>
              <a:avLst/>
              <a:gdLst/>
              <a:ahLst/>
              <a:cxnLst/>
              <a:rect l="l" t="t" r="r" b="b"/>
              <a:pathLst>
                <a:path w="2128" h="448" extrusionOk="0">
                  <a:moveTo>
                    <a:pt x="258" y="0"/>
                  </a:moveTo>
                  <a:cubicBezTo>
                    <a:pt x="172" y="0"/>
                    <a:pt x="86" y="4"/>
                    <a:pt x="0" y="11"/>
                  </a:cubicBezTo>
                  <a:cubicBezTo>
                    <a:pt x="334" y="163"/>
                    <a:pt x="669" y="285"/>
                    <a:pt x="1034" y="315"/>
                  </a:cubicBezTo>
                  <a:cubicBezTo>
                    <a:pt x="1312" y="408"/>
                    <a:pt x="1591" y="448"/>
                    <a:pt x="1870" y="448"/>
                  </a:cubicBezTo>
                  <a:cubicBezTo>
                    <a:pt x="1956" y="448"/>
                    <a:pt x="2042" y="444"/>
                    <a:pt x="2128" y="437"/>
                  </a:cubicBezTo>
                  <a:cubicBezTo>
                    <a:pt x="1793" y="285"/>
                    <a:pt x="1429" y="163"/>
                    <a:pt x="1094" y="133"/>
                  </a:cubicBezTo>
                  <a:cubicBezTo>
                    <a:pt x="816" y="40"/>
                    <a:pt x="537" y="0"/>
                    <a:pt x="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3578917" y="3580511"/>
              <a:ext cx="34764" cy="28773"/>
            </a:xfrm>
            <a:custGeom>
              <a:avLst/>
              <a:gdLst/>
              <a:ahLst/>
              <a:cxnLst/>
              <a:rect l="l" t="t" r="r" b="b"/>
              <a:pathLst>
                <a:path w="1764" h="1460" extrusionOk="0">
                  <a:moveTo>
                    <a:pt x="1764" y="0"/>
                  </a:moveTo>
                  <a:lnTo>
                    <a:pt x="1764" y="0"/>
                  </a:lnTo>
                  <a:cubicBezTo>
                    <a:pt x="1399" y="152"/>
                    <a:pt x="1095" y="365"/>
                    <a:pt x="821" y="639"/>
                  </a:cubicBezTo>
                  <a:cubicBezTo>
                    <a:pt x="487" y="882"/>
                    <a:pt x="213" y="1155"/>
                    <a:pt x="1" y="1459"/>
                  </a:cubicBezTo>
                  <a:cubicBezTo>
                    <a:pt x="335" y="1277"/>
                    <a:pt x="669" y="1064"/>
                    <a:pt x="943" y="791"/>
                  </a:cubicBezTo>
                  <a:cubicBezTo>
                    <a:pt x="1247" y="578"/>
                    <a:pt x="1520" y="304"/>
                    <a:pt x="1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3576533" y="3866841"/>
              <a:ext cx="39553" cy="32971"/>
            </a:xfrm>
            <a:custGeom>
              <a:avLst/>
              <a:gdLst/>
              <a:ahLst/>
              <a:cxnLst/>
              <a:rect l="l" t="t" r="r" b="b"/>
              <a:pathLst>
                <a:path w="2007" h="1673" extrusionOk="0">
                  <a:moveTo>
                    <a:pt x="0" y="1"/>
                  </a:moveTo>
                  <a:lnTo>
                    <a:pt x="0" y="1"/>
                  </a:lnTo>
                  <a:cubicBezTo>
                    <a:pt x="243" y="335"/>
                    <a:pt x="578" y="639"/>
                    <a:pt x="942" y="912"/>
                  </a:cubicBezTo>
                  <a:cubicBezTo>
                    <a:pt x="1246" y="1216"/>
                    <a:pt x="1611" y="1460"/>
                    <a:pt x="2006" y="1672"/>
                  </a:cubicBezTo>
                  <a:cubicBezTo>
                    <a:pt x="1733" y="1308"/>
                    <a:pt x="1429" y="1004"/>
                    <a:pt x="1064" y="760"/>
                  </a:cubicBezTo>
                  <a:cubicBezTo>
                    <a:pt x="730" y="456"/>
                    <a:pt x="395" y="183"/>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3582524" y="3989579"/>
              <a:ext cx="29955" cy="24043"/>
            </a:xfrm>
            <a:custGeom>
              <a:avLst/>
              <a:gdLst/>
              <a:ahLst/>
              <a:cxnLst/>
              <a:rect l="l" t="t" r="r" b="b"/>
              <a:pathLst>
                <a:path w="1520" h="1220" extrusionOk="0">
                  <a:moveTo>
                    <a:pt x="1475" y="1"/>
                  </a:moveTo>
                  <a:cubicBezTo>
                    <a:pt x="1386" y="1"/>
                    <a:pt x="1069" y="209"/>
                    <a:pt x="699" y="551"/>
                  </a:cubicBezTo>
                  <a:cubicBezTo>
                    <a:pt x="304" y="885"/>
                    <a:pt x="0" y="1189"/>
                    <a:pt x="30" y="1219"/>
                  </a:cubicBezTo>
                  <a:cubicBezTo>
                    <a:pt x="334" y="1098"/>
                    <a:pt x="578" y="916"/>
                    <a:pt x="821" y="703"/>
                  </a:cubicBezTo>
                  <a:cubicBezTo>
                    <a:pt x="1216" y="338"/>
                    <a:pt x="1520" y="34"/>
                    <a:pt x="1489" y="4"/>
                  </a:cubicBezTo>
                  <a:cubicBezTo>
                    <a:pt x="1486" y="2"/>
                    <a:pt x="1481" y="1"/>
                    <a:pt x="14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3734666" y="3789568"/>
              <a:ext cx="35355" cy="26369"/>
            </a:xfrm>
            <a:custGeom>
              <a:avLst/>
              <a:gdLst/>
              <a:ahLst/>
              <a:cxnLst/>
              <a:rect l="l" t="t" r="r" b="b"/>
              <a:pathLst>
                <a:path w="1794" h="1338" extrusionOk="0">
                  <a:moveTo>
                    <a:pt x="1794" y="1"/>
                  </a:moveTo>
                  <a:lnTo>
                    <a:pt x="1794" y="1"/>
                  </a:lnTo>
                  <a:cubicBezTo>
                    <a:pt x="1429" y="122"/>
                    <a:pt x="1095" y="335"/>
                    <a:pt x="821" y="578"/>
                  </a:cubicBezTo>
                  <a:cubicBezTo>
                    <a:pt x="517" y="791"/>
                    <a:pt x="213" y="1034"/>
                    <a:pt x="1" y="1338"/>
                  </a:cubicBezTo>
                  <a:cubicBezTo>
                    <a:pt x="335" y="1186"/>
                    <a:pt x="669" y="1004"/>
                    <a:pt x="943" y="760"/>
                  </a:cubicBezTo>
                  <a:cubicBezTo>
                    <a:pt x="1277" y="548"/>
                    <a:pt x="1551" y="274"/>
                    <a:pt x="17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3732261" y="3635574"/>
              <a:ext cx="39573" cy="16081"/>
            </a:xfrm>
            <a:custGeom>
              <a:avLst/>
              <a:gdLst/>
              <a:ahLst/>
              <a:cxnLst/>
              <a:rect l="l" t="t" r="r" b="b"/>
              <a:pathLst>
                <a:path w="2008" h="816" extrusionOk="0">
                  <a:moveTo>
                    <a:pt x="1998" y="0"/>
                  </a:moveTo>
                  <a:cubicBezTo>
                    <a:pt x="1931" y="0"/>
                    <a:pt x="1550" y="230"/>
                    <a:pt x="1034" y="459"/>
                  </a:cubicBezTo>
                  <a:cubicBezTo>
                    <a:pt x="670" y="550"/>
                    <a:pt x="335" y="641"/>
                    <a:pt x="1" y="793"/>
                  </a:cubicBezTo>
                  <a:cubicBezTo>
                    <a:pt x="100" y="808"/>
                    <a:pt x="197" y="816"/>
                    <a:pt x="292" y="816"/>
                  </a:cubicBezTo>
                  <a:cubicBezTo>
                    <a:pt x="577" y="816"/>
                    <a:pt x="844" y="748"/>
                    <a:pt x="1095" y="611"/>
                  </a:cubicBezTo>
                  <a:cubicBezTo>
                    <a:pt x="1460" y="520"/>
                    <a:pt x="1794" y="307"/>
                    <a:pt x="2007" y="3"/>
                  </a:cubicBezTo>
                  <a:cubicBezTo>
                    <a:pt x="2005" y="1"/>
                    <a:pt x="2002" y="0"/>
                    <a:pt x="1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3741248" y="3510431"/>
              <a:ext cx="32971" cy="13184"/>
            </a:xfrm>
            <a:custGeom>
              <a:avLst/>
              <a:gdLst/>
              <a:ahLst/>
              <a:cxnLst/>
              <a:rect l="l" t="t" r="r" b="b"/>
              <a:pathLst>
                <a:path w="1673" h="669" extrusionOk="0">
                  <a:moveTo>
                    <a:pt x="1" y="0"/>
                  </a:moveTo>
                  <a:cubicBezTo>
                    <a:pt x="244" y="183"/>
                    <a:pt x="518" y="335"/>
                    <a:pt x="791" y="426"/>
                  </a:cubicBezTo>
                  <a:cubicBezTo>
                    <a:pt x="1065" y="578"/>
                    <a:pt x="1369" y="638"/>
                    <a:pt x="1673" y="669"/>
                  </a:cubicBezTo>
                  <a:cubicBezTo>
                    <a:pt x="1429" y="456"/>
                    <a:pt x="1156" y="335"/>
                    <a:pt x="882" y="243"/>
                  </a:cubicBezTo>
                  <a:cubicBezTo>
                    <a:pt x="609" y="91"/>
                    <a:pt x="30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3741248" y="4092669"/>
              <a:ext cx="41366" cy="19195"/>
            </a:xfrm>
            <a:custGeom>
              <a:avLst/>
              <a:gdLst/>
              <a:ahLst/>
              <a:cxnLst/>
              <a:rect l="l" t="t" r="r" b="b"/>
              <a:pathLst>
                <a:path w="2099" h="974" extrusionOk="0">
                  <a:moveTo>
                    <a:pt x="2098" y="1"/>
                  </a:moveTo>
                  <a:cubicBezTo>
                    <a:pt x="1733" y="61"/>
                    <a:pt x="1338" y="183"/>
                    <a:pt x="1004" y="396"/>
                  </a:cubicBezTo>
                  <a:cubicBezTo>
                    <a:pt x="639" y="548"/>
                    <a:pt x="305" y="730"/>
                    <a:pt x="1" y="973"/>
                  </a:cubicBezTo>
                  <a:cubicBezTo>
                    <a:pt x="366" y="913"/>
                    <a:pt x="761" y="761"/>
                    <a:pt x="1095" y="578"/>
                  </a:cubicBezTo>
                  <a:cubicBezTo>
                    <a:pt x="1460" y="426"/>
                    <a:pt x="1794" y="244"/>
                    <a:pt x="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3572335" y="3345696"/>
              <a:ext cx="39553" cy="34764"/>
            </a:xfrm>
            <a:custGeom>
              <a:avLst/>
              <a:gdLst/>
              <a:ahLst/>
              <a:cxnLst/>
              <a:rect l="l" t="t" r="r" b="b"/>
              <a:pathLst>
                <a:path w="2007" h="1764" extrusionOk="0">
                  <a:moveTo>
                    <a:pt x="0" y="0"/>
                  </a:moveTo>
                  <a:lnTo>
                    <a:pt x="0" y="0"/>
                  </a:lnTo>
                  <a:cubicBezTo>
                    <a:pt x="243" y="365"/>
                    <a:pt x="578" y="669"/>
                    <a:pt x="943" y="973"/>
                  </a:cubicBezTo>
                  <a:cubicBezTo>
                    <a:pt x="1247" y="1277"/>
                    <a:pt x="1611" y="1551"/>
                    <a:pt x="2006" y="1763"/>
                  </a:cubicBezTo>
                  <a:cubicBezTo>
                    <a:pt x="1733" y="1399"/>
                    <a:pt x="1429" y="1095"/>
                    <a:pt x="1064" y="821"/>
                  </a:cubicBezTo>
                  <a:cubicBezTo>
                    <a:pt x="760" y="487"/>
                    <a:pt x="395" y="21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750235" y="3323525"/>
              <a:ext cx="37168" cy="23984"/>
            </a:xfrm>
            <a:custGeom>
              <a:avLst/>
              <a:gdLst/>
              <a:ahLst/>
              <a:cxnLst/>
              <a:rect l="l" t="t" r="r" b="b"/>
              <a:pathLst>
                <a:path w="1886" h="1217" extrusionOk="0">
                  <a:moveTo>
                    <a:pt x="1885" y="1"/>
                  </a:moveTo>
                  <a:cubicBezTo>
                    <a:pt x="1521" y="122"/>
                    <a:pt x="1186" y="305"/>
                    <a:pt x="882" y="548"/>
                  </a:cubicBezTo>
                  <a:cubicBezTo>
                    <a:pt x="548" y="700"/>
                    <a:pt x="244" y="943"/>
                    <a:pt x="1" y="1217"/>
                  </a:cubicBezTo>
                  <a:cubicBezTo>
                    <a:pt x="335" y="1125"/>
                    <a:pt x="700" y="943"/>
                    <a:pt x="1004" y="700"/>
                  </a:cubicBezTo>
                  <a:cubicBezTo>
                    <a:pt x="1338" y="517"/>
                    <a:pt x="1642" y="274"/>
                    <a:pt x="1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576533" y="3078837"/>
              <a:ext cx="30566" cy="6011"/>
            </a:xfrm>
            <a:custGeom>
              <a:avLst/>
              <a:gdLst/>
              <a:ahLst/>
              <a:cxnLst/>
              <a:rect l="l" t="t" r="r" b="b"/>
              <a:pathLst>
                <a:path w="1551" h="305" extrusionOk="0">
                  <a:moveTo>
                    <a:pt x="407" y="0"/>
                  </a:moveTo>
                  <a:cubicBezTo>
                    <a:pt x="274" y="0"/>
                    <a:pt x="137" y="15"/>
                    <a:pt x="0" y="46"/>
                  </a:cubicBezTo>
                  <a:cubicBezTo>
                    <a:pt x="0" y="107"/>
                    <a:pt x="334" y="198"/>
                    <a:pt x="760" y="259"/>
                  </a:cubicBezTo>
                  <a:cubicBezTo>
                    <a:pt x="897" y="289"/>
                    <a:pt x="1034" y="304"/>
                    <a:pt x="1167" y="304"/>
                  </a:cubicBezTo>
                  <a:cubicBezTo>
                    <a:pt x="1299" y="304"/>
                    <a:pt x="1429" y="289"/>
                    <a:pt x="1550" y="259"/>
                  </a:cubicBezTo>
                  <a:cubicBezTo>
                    <a:pt x="1550" y="228"/>
                    <a:pt x="1216" y="137"/>
                    <a:pt x="790" y="46"/>
                  </a:cubicBezTo>
                  <a:cubicBezTo>
                    <a:pt x="669" y="15"/>
                    <a:pt x="540" y="0"/>
                    <a:pt x="4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743061" y="3092908"/>
              <a:ext cx="31768" cy="11391"/>
            </a:xfrm>
            <a:custGeom>
              <a:avLst/>
              <a:gdLst/>
              <a:ahLst/>
              <a:cxnLst/>
              <a:rect l="l" t="t" r="r" b="b"/>
              <a:pathLst>
                <a:path w="1612" h="578" extrusionOk="0">
                  <a:moveTo>
                    <a:pt x="1581" y="0"/>
                  </a:moveTo>
                  <a:cubicBezTo>
                    <a:pt x="1307" y="0"/>
                    <a:pt x="1034" y="61"/>
                    <a:pt x="760" y="183"/>
                  </a:cubicBezTo>
                  <a:cubicBezTo>
                    <a:pt x="486" y="244"/>
                    <a:pt x="213" y="396"/>
                    <a:pt x="0" y="578"/>
                  </a:cubicBezTo>
                  <a:cubicBezTo>
                    <a:pt x="274" y="578"/>
                    <a:pt x="578" y="517"/>
                    <a:pt x="821" y="396"/>
                  </a:cubicBezTo>
                  <a:cubicBezTo>
                    <a:pt x="1277" y="213"/>
                    <a:pt x="1611" y="61"/>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659797" y="3354643"/>
              <a:ext cx="26960" cy="32537"/>
            </a:xfrm>
            <a:custGeom>
              <a:avLst/>
              <a:gdLst/>
              <a:ahLst/>
              <a:cxnLst/>
              <a:rect l="l" t="t" r="r" b="b"/>
              <a:pathLst>
                <a:path w="1368" h="1651" extrusionOk="0">
                  <a:moveTo>
                    <a:pt x="1359" y="0"/>
                  </a:moveTo>
                  <a:cubicBezTo>
                    <a:pt x="1279" y="0"/>
                    <a:pt x="957" y="326"/>
                    <a:pt x="608" y="762"/>
                  </a:cubicBezTo>
                  <a:cubicBezTo>
                    <a:pt x="334" y="1005"/>
                    <a:pt x="152" y="1309"/>
                    <a:pt x="0" y="1644"/>
                  </a:cubicBezTo>
                  <a:cubicBezTo>
                    <a:pt x="5" y="1648"/>
                    <a:pt x="11" y="1651"/>
                    <a:pt x="19" y="1651"/>
                  </a:cubicBezTo>
                  <a:cubicBezTo>
                    <a:pt x="114" y="1651"/>
                    <a:pt x="424" y="1332"/>
                    <a:pt x="760" y="884"/>
                  </a:cubicBezTo>
                  <a:cubicBezTo>
                    <a:pt x="1003" y="641"/>
                    <a:pt x="1216" y="337"/>
                    <a:pt x="1368" y="2"/>
                  </a:cubicBezTo>
                  <a:cubicBezTo>
                    <a:pt x="1365" y="1"/>
                    <a:pt x="1362" y="0"/>
                    <a:pt x="1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666379" y="3211508"/>
              <a:ext cx="20988" cy="28832"/>
            </a:xfrm>
            <a:custGeom>
              <a:avLst/>
              <a:gdLst/>
              <a:ahLst/>
              <a:cxnLst/>
              <a:rect l="l" t="t" r="r" b="b"/>
              <a:pathLst>
                <a:path w="1065" h="1463" extrusionOk="0">
                  <a:moveTo>
                    <a:pt x="0" y="1"/>
                  </a:moveTo>
                  <a:cubicBezTo>
                    <a:pt x="0" y="305"/>
                    <a:pt x="122" y="609"/>
                    <a:pt x="335" y="852"/>
                  </a:cubicBezTo>
                  <a:cubicBezTo>
                    <a:pt x="620" y="1251"/>
                    <a:pt x="931" y="1463"/>
                    <a:pt x="994" y="1463"/>
                  </a:cubicBezTo>
                  <a:cubicBezTo>
                    <a:pt x="998" y="1463"/>
                    <a:pt x="1002" y="1462"/>
                    <a:pt x="1003" y="1460"/>
                  </a:cubicBezTo>
                  <a:cubicBezTo>
                    <a:pt x="1064" y="1399"/>
                    <a:pt x="760" y="1156"/>
                    <a:pt x="487" y="761"/>
                  </a:cubicBezTo>
                  <a:cubicBezTo>
                    <a:pt x="213" y="335"/>
                    <a:pt x="6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662181" y="3077280"/>
              <a:ext cx="22782" cy="30625"/>
            </a:xfrm>
            <a:custGeom>
              <a:avLst/>
              <a:gdLst/>
              <a:ahLst/>
              <a:cxnLst/>
              <a:rect l="l" t="t" r="r" b="b"/>
              <a:pathLst>
                <a:path w="1156" h="1554" extrusionOk="0">
                  <a:moveTo>
                    <a:pt x="1117" y="1"/>
                  </a:moveTo>
                  <a:cubicBezTo>
                    <a:pt x="1051" y="1"/>
                    <a:pt x="681" y="241"/>
                    <a:pt x="365" y="672"/>
                  </a:cubicBezTo>
                  <a:cubicBezTo>
                    <a:pt x="153" y="915"/>
                    <a:pt x="31" y="1219"/>
                    <a:pt x="1" y="1553"/>
                  </a:cubicBezTo>
                  <a:cubicBezTo>
                    <a:pt x="213" y="1310"/>
                    <a:pt x="365" y="1067"/>
                    <a:pt x="548" y="763"/>
                  </a:cubicBezTo>
                  <a:cubicBezTo>
                    <a:pt x="852" y="368"/>
                    <a:pt x="1156" y="64"/>
                    <a:pt x="1125" y="3"/>
                  </a:cubicBezTo>
                  <a:cubicBezTo>
                    <a:pt x="1124" y="1"/>
                    <a:pt x="1121" y="1"/>
                    <a:pt x="1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670577" y="3488260"/>
              <a:ext cx="11391" cy="31177"/>
            </a:xfrm>
            <a:custGeom>
              <a:avLst/>
              <a:gdLst/>
              <a:ahLst/>
              <a:cxnLst/>
              <a:rect l="l" t="t" r="r" b="b"/>
              <a:pathLst>
                <a:path w="578" h="1582" extrusionOk="0">
                  <a:moveTo>
                    <a:pt x="578" y="1"/>
                  </a:moveTo>
                  <a:cubicBezTo>
                    <a:pt x="517" y="1"/>
                    <a:pt x="365" y="335"/>
                    <a:pt x="213" y="760"/>
                  </a:cubicBezTo>
                  <a:cubicBezTo>
                    <a:pt x="91" y="1004"/>
                    <a:pt x="0" y="1277"/>
                    <a:pt x="31" y="1581"/>
                  </a:cubicBezTo>
                  <a:cubicBezTo>
                    <a:pt x="61" y="1581"/>
                    <a:pt x="243" y="1247"/>
                    <a:pt x="395" y="821"/>
                  </a:cubicBezTo>
                  <a:cubicBezTo>
                    <a:pt x="517" y="548"/>
                    <a:pt x="578" y="274"/>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622057" y="3704510"/>
              <a:ext cx="23964" cy="50333"/>
            </a:xfrm>
            <a:custGeom>
              <a:avLst/>
              <a:gdLst/>
              <a:ahLst/>
              <a:cxnLst/>
              <a:rect l="l" t="t" r="r" b="b"/>
              <a:pathLst>
                <a:path w="1216" h="2554" extrusionOk="0">
                  <a:moveTo>
                    <a:pt x="0" y="0"/>
                  </a:moveTo>
                  <a:cubicBezTo>
                    <a:pt x="91" y="456"/>
                    <a:pt x="274" y="882"/>
                    <a:pt x="517" y="1307"/>
                  </a:cubicBezTo>
                  <a:cubicBezTo>
                    <a:pt x="699" y="1763"/>
                    <a:pt x="942" y="2158"/>
                    <a:pt x="1216" y="2554"/>
                  </a:cubicBezTo>
                  <a:cubicBezTo>
                    <a:pt x="1125" y="2067"/>
                    <a:pt x="942" y="1642"/>
                    <a:pt x="699" y="1216"/>
                  </a:cubicBezTo>
                  <a:cubicBezTo>
                    <a:pt x="517" y="791"/>
                    <a:pt x="274" y="36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3661590" y="3791361"/>
              <a:ext cx="28773" cy="55142"/>
            </a:xfrm>
            <a:custGeom>
              <a:avLst/>
              <a:gdLst/>
              <a:ahLst/>
              <a:cxnLst/>
              <a:rect l="l" t="t" r="r" b="b"/>
              <a:pathLst>
                <a:path w="1460" h="2798" extrusionOk="0">
                  <a:moveTo>
                    <a:pt x="1459" y="1"/>
                  </a:moveTo>
                  <a:cubicBezTo>
                    <a:pt x="1454" y="18"/>
                    <a:pt x="1449" y="36"/>
                    <a:pt x="1444" y="53"/>
                  </a:cubicBezTo>
                  <a:lnTo>
                    <a:pt x="1444" y="53"/>
                  </a:lnTo>
                  <a:cubicBezTo>
                    <a:pt x="1449" y="46"/>
                    <a:pt x="1454" y="38"/>
                    <a:pt x="1459" y="31"/>
                  </a:cubicBezTo>
                  <a:lnTo>
                    <a:pt x="1459" y="1"/>
                  </a:lnTo>
                  <a:close/>
                  <a:moveTo>
                    <a:pt x="1444" y="53"/>
                  </a:moveTo>
                  <a:cubicBezTo>
                    <a:pt x="843" y="898"/>
                    <a:pt x="362" y="1833"/>
                    <a:pt x="0" y="2797"/>
                  </a:cubicBezTo>
                  <a:cubicBezTo>
                    <a:pt x="335" y="2372"/>
                    <a:pt x="608" y="1916"/>
                    <a:pt x="821" y="1460"/>
                  </a:cubicBezTo>
                  <a:cubicBezTo>
                    <a:pt x="1085" y="1019"/>
                    <a:pt x="1293" y="550"/>
                    <a:pt x="1444" y="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3663975" y="3994427"/>
              <a:ext cx="23984" cy="47948"/>
            </a:xfrm>
            <a:custGeom>
              <a:avLst/>
              <a:gdLst/>
              <a:ahLst/>
              <a:cxnLst/>
              <a:rect l="l" t="t" r="r" b="b"/>
              <a:pathLst>
                <a:path w="1217" h="2433" extrusionOk="0">
                  <a:moveTo>
                    <a:pt x="1" y="1"/>
                  </a:moveTo>
                  <a:cubicBezTo>
                    <a:pt x="92" y="426"/>
                    <a:pt x="274" y="852"/>
                    <a:pt x="518" y="1247"/>
                  </a:cubicBezTo>
                  <a:cubicBezTo>
                    <a:pt x="700" y="1673"/>
                    <a:pt x="943" y="2068"/>
                    <a:pt x="1217" y="2432"/>
                  </a:cubicBezTo>
                  <a:cubicBezTo>
                    <a:pt x="1095" y="1977"/>
                    <a:pt x="943" y="1551"/>
                    <a:pt x="700" y="1156"/>
                  </a:cubicBezTo>
                  <a:cubicBezTo>
                    <a:pt x="518" y="730"/>
                    <a:pt x="274" y="335"/>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3651401" y="4118999"/>
              <a:ext cx="21580" cy="33030"/>
            </a:xfrm>
            <a:custGeom>
              <a:avLst/>
              <a:gdLst/>
              <a:ahLst/>
              <a:cxnLst/>
              <a:rect l="l" t="t" r="r" b="b"/>
              <a:pathLst>
                <a:path w="1095" h="1676" extrusionOk="0">
                  <a:moveTo>
                    <a:pt x="1090" y="0"/>
                  </a:moveTo>
                  <a:cubicBezTo>
                    <a:pt x="1041" y="0"/>
                    <a:pt x="749" y="354"/>
                    <a:pt x="456" y="792"/>
                  </a:cubicBezTo>
                  <a:cubicBezTo>
                    <a:pt x="244" y="1066"/>
                    <a:pt x="92" y="1370"/>
                    <a:pt x="1" y="1674"/>
                  </a:cubicBezTo>
                  <a:cubicBezTo>
                    <a:pt x="2" y="1675"/>
                    <a:pt x="4" y="1676"/>
                    <a:pt x="6" y="1676"/>
                  </a:cubicBezTo>
                  <a:cubicBezTo>
                    <a:pt x="57" y="1676"/>
                    <a:pt x="348" y="1351"/>
                    <a:pt x="639" y="914"/>
                  </a:cubicBezTo>
                  <a:cubicBezTo>
                    <a:pt x="852" y="640"/>
                    <a:pt x="1004" y="336"/>
                    <a:pt x="1095" y="2"/>
                  </a:cubicBezTo>
                  <a:cubicBezTo>
                    <a:pt x="1094" y="1"/>
                    <a:pt x="1092" y="0"/>
                    <a:pt x="1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3698128" y="2955724"/>
              <a:ext cx="19786" cy="1270543"/>
            </a:xfrm>
            <a:custGeom>
              <a:avLst/>
              <a:gdLst/>
              <a:ahLst/>
              <a:cxnLst/>
              <a:rect l="l" t="t" r="r" b="b"/>
              <a:pathLst>
                <a:path w="1004" h="64470" extrusionOk="0">
                  <a:moveTo>
                    <a:pt x="517" y="1"/>
                  </a:moveTo>
                  <a:cubicBezTo>
                    <a:pt x="244" y="1"/>
                    <a:pt x="0" y="14408"/>
                    <a:pt x="0" y="32220"/>
                  </a:cubicBezTo>
                  <a:cubicBezTo>
                    <a:pt x="0" y="50032"/>
                    <a:pt x="244" y="64470"/>
                    <a:pt x="517" y="64470"/>
                  </a:cubicBezTo>
                  <a:cubicBezTo>
                    <a:pt x="791" y="64470"/>
                    <a:pt x="1003" y="50032"/>
                    <a:pt x="1003" y="32220"/>
                  </a:cubicBezTo>
                  <a:cubicBezTo>
                    <a:pt x="1003" y="14439"/>
                    <a:pt x="791"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3771814" y="3468493"/>
              <a:ext cx="124000" cy="532674"/>
            </a:xfrm>
            <a:custGeom>
              <a:avLst/>
              <a:gdLst/>
              <a:ahLst/>
              <a:cxnLst/>
              <a:rect l="l" t="t" r="r" b="b"/>
              <a:pathLst>
                <a:path w="6292" h="27029" extrusionOk="0">
                  <a:moveTo>
                    <a:pt x="5714" y="0"/>
                  </a:moveTo>
                  <a:cubicBezTo>
                    <a:pt x="5593" y="0"/>
                    <a:pt x="5441" y="1642"/>
                    <a:pt x="5350" y="4286"/>
                  </a:cubicBezTo>
                  <a:cubicBezTo>
                    <a:pt x="5259" y="6961"/>
                    <a:pt x="5137" y="10639"/>
                    <a:pt x="5228" y="14712"/>
                  </a:cubicBezTo>
                  <a:cubicBezTo>
                    <a:pt x="5289" y="16596"/>
                    <a:pt x="5137" y="18481"/>
                    <a:pt x="4833" y="20335"/>
                  </a:cubicBezTo>
                  <a:cubicBezTo>
                    <a:pt x="4681" y="21125"/>
                    <a:pt x="4468" y="21885"/>
                    <a:pt x="4164" y="22615"/>
                  </a:cubicBezTo>
                  <a:cubicBezTo>
                    <a:pt x="3860" y="23284"/>
                    <a:pt x="3556" y="23922"/>
                    <a:pt x="3222" y="24560"/>
                  </a:cubicBezTo>
                  <a:cubicBezTo>
                    <a:pt x="2948" y="25046"/>
                    <a:pt x="2614" y="25472"/>
                    <a:pt x="2189" y="25837"/>
                  </a:cubicBezTo>
                  <a:cubicBezTo>
                    <a:pt x="1824" y="26110"/>
                    <a:pt x="1459" y="26323"/>
                    <a:pt x="1064" y="26505"/>
                  </a:cubicBezTo>
                  <a:cubicBezTo>
                    <a:pt x="395" y="26809"/>
                    <a:pt x="0" y="26931"/>
                    <a:pt x="30" y="26992"/>
                  </a:cubicBezTo>
                  <a:cubicBezTo>
                    <a:pt x="30" y="27014"/>
                    <a:pt x="83" y="27028"/>
                    <a:pt x="188" y="27028"/>
                  </a:cubicBezTo>
                  <a:cubicBezTo>
                    <a:pt x="369" y="27028"/>
                    <a:pt x="704" y="26986"/>
                    <a:pt x="1186" y="26870"/>
                  </a:cubicBezTo>
                  <a:cubicBezTo>
                    <a:pt x="1672" y="26749"/>
                    <a:pt x="2097" y="26566"/>
                    <a:pt x="2493" y="26293"/>
                  </a:cubicBezTo>
                  <a:cubicBezTo>
                    <a:pt x="3040" y="25928"/>
                    <a:pt x="3465" y="25472"/>
                    <a:pt x="3830" y="24925"/>
                  </a:cubicBezTo>
                  <a:cubicBezTo>
                    <a:pt x="4225" y="24287"/>
                    <a:pt x="4590" y="23648"/>
                    <a:pt x="4894" y="22980"/>
                  </a:cubicBezTo>
                  <a:cubicBezTo>
                    <a:pt x="5259" y="22189"/>
                    <a:pt x="5562" y="21369"/>
                    <a:pt x="5745" y="20518"/>
                  </a:cubicBezTo>
                  <a:cubicBezTo>
                    <a:pt x="6140" y="18603"/>
                    <a:pt x="6292" y="16657"/>
                    <a:pt x="6231" y="14712"/>
                  </a:cubicBezTo>
                  <a:cubicBezTo>
                    <a:pt x="6170" y="10639"/>
                    <a:pt x="6170" y="6961"/>
                    <a:pt x="6110" y="4317"/>
                  </a:cubicBezTo>
                  <a:cubicBezTo>
                    <a:pt x="6018" y="1642"/>
                    <a:pt x="5836" y="0"/>
                    <a:pt x="5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3456120" y="4228060"/>
              <a:ext cx="440305" cy="60522"/>
            </a:xfrm>
            <a:custGeom>
              <a:avLst/>
              <a:gdLst/>
              <a:ahLst/>
              <a:cxnLst/>
              <a:rect l="l" t="t" r="r" b="b"/>
              <a:pathLst>
                <a:path w="22342" h="3071" extrusionOk="0">
                  <a:moveTo>
                    <a:pt x="1" y="0"/>
                  </a:moveTo>
                  <a:lnTo>
                    <a:pt x="1" y="3070"/>
                  </a:lnTo>
                  <a:lnTo>
                    <a:pt x="22341" y="3070"/>
                  </a:lnTo>
                  <a:lnTo>
                    <a:pt x="22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3496855" y="4268776"/>
              <a:ext cx="359425" cy="312127"/>
            </a:xfrm>
            <a:custGeom>
              <a:avLst/>
              <a:gdLst/>
              <a:ahLst/>
              <a:cxnLst/>
              <a:rect l="l" t="t" r="r" b="b"/>
              <a:pathLst>
                <a:path w="18238" h="15838" extrusionOk="0">
                  <a:moveTo>
                    <a:pt x="0" y="1"/>
                  </a:moveTo>
                  <a:lnTo>
                    <a:pt x="3222" y="15837"/>
                  </a:lnTo>
                  <a:lnTo>
                    <a:pt x="15107" y="15837"/>
                  </a:lnTo>
                  <a:lnTo>
                    <a:pt x="18238" y="10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3496855" y="4551519"/>
              <a:ext cx="359425" cy="46155"/>
            </a:xfrm>
            <a:custGeom>
              <a:avLst/>
              <a:gdLst/>
              <a:ahLst/>
              <a:cxnLst/>
              <a:rect l="l" t="t" r="r" b="b"/>
              <a:pathLst>
                <a:path w="18238" h="2342" extrusionOk="0">
                  <a:moveTo>
                    <a:pt x="0" y="1"/>
                  </a:moveTo>
                  <a:lnTo>
                    <a:pt x="1733" y="2341"/>
                  </a:lnTo>
                  <a:lnTo>
                    <a:pt x="16171" y="2341"/>
                  </a:lnTo>
                  <a:lnTo>
                    <a:pt x="18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3455529" y="4286749"/>
              <a:ext cx="441487" cy="3015"/>
            </a:xfrm>
            <a:custGeom>
              <a:avLst/>
              <a:gdLst/>
              <a:ahLst/>
              <a:cxnLst/>
              <a:rect l="l" t="t" r="r" b="b"/>
              <a:pathLst>
                <a:path w="22402" h="153" extrusionOk="0">
                  <a:moveTo>
                    <a:pt x="11216" y="1"/>
                  </a:moveTo>
                  <a:cubicBezTo>
                    <a:pt x="5015" y="1"/>
                    <a:pt x="0" y="31"/>
                    <a:pt x="0" y="92"/>
                  </a:cubicBezTo>
                  <a:cubicBezTo>
                    <a:pt x="0" y="122"/>
                    <a:pt x="5015" y="153"/>
                    <a:pt x="11216" y="153"/>
                  </a:cubicBezTo>
                  <a:cubicBezTo>
                    <a:pt x="17386" y="153"/>
                    <a:pt x="22402" y="122"/>
                    <a:pt x="22402" y="92"/>
                  </a:cubicBezTo>
                  <a:cubicBezTo>
                    <a:pt x="22402" y="31"/>
                    <a:pt x="17386" y="1"/>
                    <a:pt x="11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9"/>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897" name="Google Shape;897;p39"/>
          <p:cNvSpPr txBox="1">
            <a:spLocks noGrp="1"/>
          </p:cNvSpPr>
          <p:nvPr>
            <p:ph type="title"/>
          </p:nvPr>
        </p:nvSpPr>
        <p:spPr>
          <a:xfrm>
            <a:off x="720000" y="1489850"/>
            <a:ext cx="2549700" cy="1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Bagian Unit Testing</a:t>
            </a:r>
            <a:endParaRPr/>
          </a:p>
        </p:txBody>
      </p:sp>
      <p:sp>
        <p:nvSpPr>
          <p:cNvPr id="898" name="Google Shape;898;p39"/>
          <p:cNvSpPr txBox="1">
            <a:spLocks noGrp="1"/>
          </p:cNvSpPr>
          <p:nvPr>
            <p:ph type="subTitle" idx="1"/>
          </p:nvPr>
        </p:nvSpPr>
        <p:spPr>
          <a:xfrm>
            <a:off x="4964700" y="1893500"/>
            <a:ext cx="2273100" cy="49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Statis Unit Testing</a:t>
            </a:r>
            <a:endParaRPr sz="1700"/>
          </a:p>
        </p:txBody>
      </p:sp>
      <p:sp>
        <p:nvSpPr>
          <p:cNvPr id="899" name="Google Shape;899;p39"/>
          <p:cNvSpPr txBox="1">
            <a:spLocks noGrp="1"/>
          </p:cNvSpPr>
          <p:nvPr>
            <p:ph type="subTitle" idx="2"/>
          </p:nvPr>
        </p:nvSpPr>
        <p:spPr>
          <a:xfrm>
            <a:off x="4964700" y="2573600"/>
            <a:ext cx="2425800" cy="49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a:t>Dinamic Unit Testing</a:t>
            </a:r>
            <a:endParaRPr sz="1700"/>
          </a:p>
        </p:txBody>
      </p:sp>
      <p:grpSp>
        <p:nvGrpSpPr>
          <p:cNvPr id="900" name="Google Shape;900;p39"/>
          <p:cNvGrpSpPr/>
          <p:nvPr/>
        </p:nvGrpSpPr>
        <p:grpSpPr>
          <a:xfrm>
            <a:off x="4482150" y="1975550"/>
            <a:ext cx="332100" cy="332100"/>
            <a:chOff x="3980075" y="1928325"/>
            <a:chExt cx="332100" cy="332100"/>
          </a:xfrm>
        </p:grpSpPr>
        <p:sp>
          <p:nvSpPr>
            <p:cNvPr id="901" name="Google Shape;901;p39"/>
            <p:cNvSpPr/>
            <p:nvPr/>
          </p:nvSpPr>
          <p:spPr>
            <a:xfrm>
              <a:off x="3980075" y="1928325"/>
              <a:ext cx="332100" cy="33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4072008" y="2025939"/>
              <a:ext cx="176586" cy="131212"/>
            </a:xfrm>
            <a:custGeom>
              <a:avLst/>
              <a:gdLst/>
              <a:ahLst/>
              <a:cxnLst/>
              <a:rect l="l" t="t" r="r" b="b"/>
              <a:pathLst>
                <a:path w="4347" h="3238" extrusionOk="0">
                  <a:moveTo>
                    <a:pt x="4138" y="1"/>
                  </a:moveTo>
                  <a:cubicBezTo>
                    <a:pt x="4088" y="1"/>
                    <a:pt x="4043" y="16"/>
                    <a:pt x="4012" y="46"/>
                  </a:cubicBezTo>
                  <a:lnTo>
                    <a:pt x="1338" y="2751"/>
                  </a:lnTo>
                  <a:lnTo>
                    <a:pt x="335" y="1596"/>
                  </a:lnTo>
                  <a:cubicBezTo>
                    <a:pt x="301" y="1546"/>
                    <a:pt x="249" y="1524"/>
                    <a:pt x="199" y="1524"/>
                  </a:cubicBezTo>
                  <a:cubicBezTo>
                    <a:pt x="158" y="1524"/>
                    <a:pt x="119" y="1539"/>
                    <a:pt x="91" y="1566"/>
                  </a:cubicBezTo>
                  <a:cubicBezTo>
                    <a:pt x="0" y="1627"/>
                    <a:pt x="0" y="1748"/>
                    <a:pt x="61" y="1840"/>
                  </a:cubicBezTo>
                  <a:lnTo>
                    <a:pt x="1186" y="3177"/>
                  </a:lnTo>
                  <a:cubicBezTo>
                    <a:pt x="1216" y="3207"/>
                    <a:pt x="1277" y="3238"/>
                    <a:pt x="1338" y="3238"/>
                  </a:cubicBezTo>
                  <a:cubicBezTo>
                    <a:pt x="1398" y="3238"/>
                    <a:pt x="1459" y="3207"/>
                    <a:pt x="1490" y="3177"/>
                  </a:cubicBezTo>
                  <a:lnTo>
                    <a:pt x="4286" y="320"/>
                  </a:lnTo>
                  <a:cubicBezTo>
                    <a:pt x="4347" y="229"/>
                    <a:pt x="4347" y="137"/>
                    <a:pt x="4286" y="46"/>
                  </a:cubicBezTo>
                  <a:cubicBezTo>
                    <a:pt x="4240" y="16"/>
                    <a:pt x="4187" y="1"/>
                    <a:pt x="4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39"/>
          <p:cNvGrpSpPr/>
          <p:nvPr/>
        </p:nvGrpSpPr>
        <p:grpSpPr>
          <a:xfrm>
            <a:off x="4482150" y="2668275"/>
            <a:ext cx="332100" cy="332100"/>
            <a:chOff x="3980075" y="1928325"/>
            <a:chExt cx="332100" cy="332100"/>
          </a:xfrm>
        </p:grpSpPr>
        <p:sp>
          <p:nvSpPr>
            <p:cNvPr id="904" name="Google Shape;904;p39"/>
            <p:cNvSpPr/>
            <p:nvPr/>
          </p:nvSpPr>
          <p:spPr>
            <a:xfrm>
              <a:off x="3980075" y="1928325"/>
              <a:ext cx="332100" cy="33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4072008" y="2025939"/>
              <a:ext cx="176586" cy="131212"/>
            </a:xfrm>
            <a:custGeom>
              <a:avLst/>
              <a:gdLst/>
              <a:ahLst/>
              <a:cxnLst/>
              <a:rect l="l" t="t" r="r" b="b"/>
              <a:pathLst>
                <a:path w="4347" h="3238" extrusionOk="0">
                  <a:moveTo>
                    <a:pt x="4138" y="1"/>
                  </a:moveTo>
                  <a:cubicBezTo>
                    <a:pt x="4088" y="1"/>
                    <a:pt x="4043" y="16"/>
                    <a:pt x="4012" y="46"/>
                  </a:cubicBezTo>
                  <a:lnTo>
                    <a:pt x="1338" y="2751"/>
                  </a:lnTo>
                  <a:lnTo>
                    <a:pt x="335" y="1596"/>
                  </a:lnTo>
                  <a:cubicBezTo>
                    <a:pt x="301" y="1546"/>
                    <a:pt x="249" y="1524"/>
                    <a:pt x="199" y="1524"/>
                  </a:cubicBezTo>
                  <a:cubicBezTo>
                    <a:pt x="158" y="1524"/>
                    <a:pt x="119" y="1539"/>
                    <a:pt x="91" y="1566"/>
                  </a:cubicBezTo>
                  <a:cubicBezTo>
                    <a:pt x="0" y="1627"/>
                    <a:pt x="0" y="1748"/>
                    <a:pt x="61" y="1840"/>
                  </a:cubicBezTo>
                  <a:lnTo>
                    <a:pt x="1186" y="3177"/>
                  </a:lnTo>
                  <a:cubicBezTo>
                    <a:pt x="1216" y="3207"/>
                    <a:pt x="1277" y="3238"/>
                    <a:pt x="1338" y="3238"/>
                  </a:cubicBezTo>
                  <a:cubicBezTo>
                    <a:pt x="1398" y="3238"/>
                    <a:pt x="1459" y="3207"/>
                    <a:pt x="1490" y="3177"/>
                  </a:cubicBezTo>
                  <a:lnTo>
                    <a:pt x="4286" y="320"/>
                  </a:lnTo>
                  <a:cubicBezTo>
                    <a:pt x="4347" y="229"/>
                    <a:pt x="4347" y="137"/>
                    <a:pt x="4286" y="46"/>
                  </a:cubicBezTo>
                  <a:cubicBezTo>
                    <a:pt x="4240" y="16"/>
                    <a:pt x="4187" y="1"/>
                    <a:pt x="4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40"/>
          <p:cNvGrpSpPr/>
          <p:nvPr/>
        </p:nvGrpSpPr>
        <p:grpSpPr>
          <a:xfrm>
            <a:off x="999933" y="1045935"/>
            <a:ext cx="1017900" cy="1017900"/>
            <a:chOff x="830022" y="1275185"/>
            <a:chExt cx="1017900" cy="1017900"/>
          </a:xfrm>
        </p:grpSpPr>
        <p:sp>
          <p:nvSpPr>
            <p:cNvPr id="911" name="Google Shape;911;p40"/>
            <p:cNvSpPr/>
            <p:nvPr/>
          </p:nvSpPr>
          <p:spPr>
            <a:xfrm>
              <a:off x="830022" y="1275185"/>
              <a:ext cx="1017900" cy="101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857017" y="1288683"/>
              <a:ext cx="990900" cy="990900"/>
            </a:xfrm>
            <a:prstGeom prst="arc">
              <a:avLst>
                <a:gd name="adj1" fmla="val 16200000"/>
                <a:gd name="adj2" fmla="val 5314865"/>
              </a:avLst>
            </a:prstGeom>
            <a:noFill/>
            <a:ln w="19050" cap="flat" cmpd="sng">
              <a:solidFill>
                <a:srgbClr val="CE45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40"/>
          <p:cNvSpPr txBox="1">
            <a:spLocks noGrp="1"/>
          </p:cNvSpPr>
          <p:nvPr>
            <p:ph type="title"/>
          </p:nvPr>
        </p:nvSpPr>
        <p:spPr>
          <a:xfrm>
            <a:off x="5020600" y="1667100"/>
            <a:ext cx="4959300" cy="1591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200"/>
              <a:t>Statis Unit Testing</a:t>
            </a:r>
            <a:endParaRPr sz="4200"/>
          </a:p>
        </p:txBody>
      </p:sp>
      <p:sp>
        <p:nvSpPr>
          <p:cNvPr id="914" name="Google Shape;914;p40"/>
          <p:cNvSpPr txBox="1">
            <a:spLocks noGrp="1"/>
          </p:cNvSpPr>
          <p:nvPr>
            <p:ph type="title" idx="2"/>
          </p:nvPr>
        </p:nvSpPr>
        <p:spPr>
          <a:xfrm>
            <a:off x="1091711" y="1173850"/>
            <a:ext cx="834300"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a:t>
            </a:r>
            <a:r>
              <a:rPr lang="en"/>
              <a:t>2</a:t>
            </a:r>
            <a:endParaRPr sz="4000"/>
          </a:p>
        </p:txBody>
      </p:sp>
      <p:cxnSp>
        <p:nvCxnSpPr>
          <p:cNvPr id="915" name="Google Shape;915;p40"/>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916" name="Google Shape;916;p40"/>
          <p:cNvGrpSpPr/>
          <p:nvPr/>
        </p:nvGrpSpPr>
        <p:grpSpPr>
          <a:xfrm>
            <a:off x="1009925" y="538996"/>
            <a:ext cx="3638520" cy="4074544"/>
            <a:chOff x="1009925" y="538996"/>
            <a:chExt cx="3638520" cy="4074544"/>
          </a:xfrm>
        </p:grpSpPr>
        <p:grpSp>
          <p:nvGrpSpPr>
            <p:cNvPr id="917" name="Google Shape;917;p40"/>
            <p:cNvGrpSpPr/>
            <p:nvPr/>
          </p:nvGrpSpPr>
          <p:grpSpPr>
            <a:xfrm>
              <a:off x="1009925" y="3084550"/>
              <a:ext cx="1344002" cy="1510231"/>
              <a:chOff x="999957" y="3084550"/>
              <a:chExt cx="1344002" cy="1510231"/>
            </a:xfrm>
          </p:grpSpPr>
          <p:grpSp>
            <p:nvGrpSpPr>
              <p:cNvPr id="918" name="Google Shape;918;p40"/>
              <p:cNvGrpSpPr/>
              <p:nvPr/>
            </p:nvGrpSpPr>
            <p:grpSpPr>
              <a:xfrm>
                <a:off x="999957" y="3084550"/>
                <a:ext cx="1344002" cy="1510231"/>
                <a:chOff x="1132421" y="3084550"/>
                <a:chExt cx="1344002" cy="1510231"/>
              </a:xfrm>
            </p:grpSpPr>
            <p:sp>
              <p:nvSpPr>
                <p:cNvPr id="919" name="Google Shape;919;p40"/>
                <p:cNvSpPr/>
                <p:nvPr/>
              </p:nvSpPr>
              <p:spPr>
                <a:xfrm>
                  <a:off x="1172702" y="4337853"/>
                  <a:ext cx="127424" cy="254436"/>
                </a:xfrm>
                <a:custGeom>
                  <a:avLst/>
                  <a:gdLst/>
                  <a:ahLst/>
                  <a:cxnLst/>
                  <a:rect l="l" t="t" r="r" b="b"/>
                  <a:pathLst>
                    <a:path w="5272" h="10476" extrusionOk="0">
                      <a:moveTo>
                        <a:pt x="1" y="1"/>
                      </a:moveTo>
                      <a:lnTo>
                        <a:pt x="1" y="10475"/>
                      </a:lnTo>
                      <a:lnTo>
                        <a:pt x="2403" y="10475"/>
                      </a:lnTo>
                      <a:cubicBezTo>
                        <a:pt x="2269" y="9341"/>
                        <a:pt x="2269" y="8240"/>
                        <a:pt x="2403" y="7139"/>
                      </a:cubicBezTo>
                      <a:cubicBezTo>
                        <a:pt x="2636" y="5905"/>
                        <a:pt x="5271" y="2736"/>
                        <a:pt x="5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1639521" y="4340345"/>
                  <a:ext cx="127424" cy="254436"/>
                </a:xfrm>
                <a:custGeom>
                  <a:avLst/>
                  <a:gdLst/>
                  <a:ahLst/>
                  <a:cxnLst/>
                  <a:rect l="l" t="t" r="r" b="b"/>
                  <a:pathLst>
                    <a:path w="5272" h="10476" extrusionOk="0">
                      <a:moveTo>
                        <a:pt x="1" y="1"/>
                      </a:moveTo>
                      <a:lnTo>
                        <a:pt x="1" y="10475"/>
                      </a:lnTo>
                      <a:lnTo>
                        <a:pt x="2402" y="10475"/>
                      </a:lnTo>
                      <a:cubicBezTo>
                        <a:pt x="2269" y="9341"/>
                        <a:pt x="2269" y="8240"/>
                        <a:pt x="2402" y="7139"/>
                      </a:cubicBezTo>
                      <a:cubicBezTo>
                        <a:pt x="2636" y="5905"/>
                        <a:pt x="5271" y="2736"/>
                        <a:pt x="5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969272" y="4340345"/>
                  <a:ext cx="127424" cy="254436"/>
                </a:xfrm>
                <a:custGeom>
                  <a:avLst/>
                  <a:gdLst/>
                  <a:ahLst/>
                  <a:cxnLst/>
                  <a:rect l="l" t="t" r="r" b="b"/>
                  <a:pathLst>
                    <a:path w="5272" h="10476" extrusionOk="0">
                      <a:moveTo>
                        <a:pt x="67" y="1"/>
                      </a:moveTo>
                      <a:cubicBezTo>
                        <a:pt x="1" y="2736"/>
                        <a:pt x="2603" y="5905"/>
                        <a:pt x="2836" y="7139"/>
                      </a:cubicBezTo>
                      <a:cubicBezTo>
                        <a:pt x="2970" y="8240"/>
                        <a:pt x="2970" y="9341"/>
                        <a:pt x="2836" y="10475"/>
                      </a:cubicBezTo>
                      <a:lnTo>
                        <a:pt x="5271" y="10475"/>
                      </a:lnTo>
                      <a:lnTo>
                        <a:pt x="52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1132421" y="3084550"/>
                  <a:ext cx="1344002" cy="1261444"/>
                </a:xfrm>
                <a:custGeom>
                  <a:avLst/>
                  <a:gdLst/>
                  <a:ahLst/>
                  <a:cxnLst/>
                  <a:rect l="l" t="t" r="r" b="b"/>
                  <a:pathLst>
                    <a:path w="57875" h="51938" extrusionOk="0">
                      <a:moveTo>
                        <a:pt x="0" y="0"/>
                      </a:moveTo>
                      <a:lnTo>
                        <a:pt x="0" y="51937"/>
                      </a:lnTo>
                      <a:lnTo>
                        <a:pt x="57875" y="51937"/>
                      </a:lnTo>
                      <a:lnTo>
                        <a:pt x="57875" y="0"/>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2153897" y="3084550"/>
                  <a:ext cx="322466" cy="1261444"/>
                </a:xfrm>
                <a:custGeom>
                  <a:avLst/>
                  <a:gdLst/>
                  <a:ahLst/>
                  <a:cxnLst/>
                  <a:rect l="l" t="t" r="r" b="b"/>
                  <a:pathLst>
                    <a:path w="15612" h="51938" extrusionOk="0">
                      <a:moveTo>
                        <a:pt x="1" y="0"/>
                      </a:moveTo>
                      <a:lnTo>
                        <a:pt x="434" y="51937"/>
                      </a:lnTo>
                      <a:lnTo>
                        <a:pt x="15612" y="51937"/>
                      </a:lnTo>
                      <a:lnTo>
                        <a:pt x="15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1195276" y="3176886"/>
                  <a:ext cx="898181" cy="320862"/>
                </a:xfrm>
                <a:custGeom>
                  <a:avLst/>
                  <a:gdLst/>
                  <a:ahLst/>
                  <a:cxnLst/>
                  <a:rect l="l" t="t" r="r" b="b"/>
                  <a:pathLst>
                    <a:path w="37161" h="13211" extrusionOk="0">
                      <a:moveTo>
                        <a:pt x="1" y="1"/>
                      </a:moveTo>
                      <a:lnTo>
                        <a:pt x="1" y="13210"/>
                      </a:lnTo>
                      <a:lnTo>
                        <a:pt x="37161" y="13210"/>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1195276" y="3561722"/>
                  <a:ext cx="898181" cy="321664"/>
                </a:xfrm>
                <a:custGeom>
                  <a:avLst/>
                  <a:gdLst/>
                  <a:ahLst/>
                  <a:cxnLst/>
                  <a:rect l="l" t="t" r="r" b="b"/>
                  <a:pathLst>
                    <a:path w="37161" h="13244" extrusionOk="0">
                      <a:moveTo>
                        <a:pt x="1" y="1"/>
                      </a:moveTo>
                      <a:lnTo>
                        <a:pt x="1" y="13243"/>
                      </a:lnTo>
                      <a:lnTo>
                        <a:pt x="37161" y="13243"/>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1195276" y="3947358"/>
                  <a:ext cx="898181" cy="320862"/>
                </a:xfrm>
                <a:custGeom>
                  <a:avLst/>
                  <a:gdLst/>
                  <a:ahLst/>
                  <a:cxnLst/>
                  <a:rect l="l" t="t" r="r" b="b"/>
                  <a:pathLst>
                    <a:path w="37161" h="13211" extrusionOk="0">
                      <a:moveTo>
                        <a:pt x="1" y="1"/>
                      </a:moveTo>
                      <a:lnTo>
                        <a:pt x="1" y="13210"/>
                      </a:lnTo>
                      <a:lnTo>
                        <a:pt x="37161" y="13210"/>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40"/>
              <p:cNvSpPr/>
              <p:nvPr/>
            </p:nvSpPr>
            <p:spPr>
              <a:xfrm>
                <a:off x="1454849" y="3321105"/>
                <a:ext cx="76619" cy="66499"/>
              </a:xfrm>
              <a:custGeom>
                <a:avLst/>
                <a:gdLst/>
                <a:ahLst/>
                <a:cxnLst/>
                <a:rect l="l" t="t" r="r" b="b"/>
                <a:pathLst>
                  <a:path w="3170" h="2738" extrusionOk="0">
                    <a:moveTo>
                      <a:pt x="1802" y="1"/>
                    </a:moveTo>
                    <a:cubicBezTo>
                      <a:pt x="601" y="1"/>
                      <a:pt x="1" y="1468"/>
                      <a:pt x="834" y="2336"/>
                    </a:cubicBezTo>
                    <a:cubicBezTo>
                      <a:pt x="1113" y="2614"/>
                      <a:pt x="1453" y="2738"/>
                      <a:pt x="1787" y="2738"/>
                    </a:cubicBezTo>
                    <a:cubicBezTo>
                      <a:pt x="2493" y="2738"/>
                      <a:pt x="3169" y="2184"/>
                      <a:pt x="3169" y="1368"/>
                    </a:cubicBezTo>
                    <a:cubicBezTo>
                      <a:pt x="3169" y="634"/>
                      <a:pt x="2569" y="1"/>
                      <a:pt x="1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1454849" y="3709997"/>
                <a:ext cx="76619" cy="66135"/>
              </a:xfrm>
              <a:custGeom>
                <a:avLst/>
                <a:gdLst/>
                <a:ahLst/>
                <a:cxnLst/>
                <a:rect l="l" t="t" r="r" b="b"/>
                <a:pathLst>
                  <a:path w="3170" h="2723" extrusionOk="0">
                    <a:moveTo>
                      <a:pt x="1802" y="0"/>
                    </a:moveTo>
                    <a:cubicBezTo>
                      <a:pt x="601" y="0"/>
                      <a:pt x="1" y="1468"/>
                      <a:pt x="834" y="2335"/>
                    </a:cubicBezTo>
                    <a:cubicBezTo>
                      <a:pt x="1112" y="2602"/>
                      <a:pt x="1452" y="2722"/>
                      <a:pt x="1786" y="2722"/>
                    </a:cubicBezTo>
                    <a:cubicBezTo>
                      <a:pt x="2492" y="2722"/>
                      <a:pt x="3169" y="2184"/>
                      <a:pt x="3169" y="1368"/>
                    </a:cubicBezTo>
                    <a:cubicBezTo>
                      <a:pt x="3169" y="600"/>
                      <a:pt x="2569"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1454849" y="4098864"/>
                <a:ext cx="76619" cy="66135"/>
              </a:xfrm>
              <a:custGeom>
                <a:avLst/>
                <a:gdLst/>
                <a:ahLst/>
                <a:cxnLst/>
                <a:rect l="l" t="t" r="r" b="b"/>
                <a:pathLst>
                  <a:path w="3170" h="2723" extrusionOk="0">
                    <a:moveTo>
                      <a:pt x="1802" y="0"/>
                    </a:moveTo>
                    <a:cubicBezTo>
                      <a:pt x="601" y="0"/>
                      <a:pt x="1" y="1468"/>
                      <a:pt x="834" y="2335"/>
                    </a:cubicBezTo>
                    <a:cubicBezTo>
                      <a:pt x="1112" y="2603"/>
                      <a:pt x="1452" y="2723"/>
                      <a:pt x="1786" y="2723"/>
                    </a:cubicBezTo>
                    <a:cubicBezTo>
                      <a:pt x="2492" y="2723"/>
                      <a:pt x="3169" y="2184"/>
                      <a:pt x="3169" y="1368"/>
                    </a:cubicBezTo>
                    <a:cubicBezTo>
                      <a:pt x="3169" y="601"/>
                      <a:pt x="2569"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40"/>
            <p:cNvSpPr/>
            <p:nvPr/>
          </p:nvSpPr>
          <p:spPr>
            <a:xfrm>
              <a:off x="1997503" y="2877130"/>
              <a:ext cx="125781" cy="207440"/>
            </a:xfrm>
            <a:custGeom>
              <a:avLst/>
              <a:gdLst/>
              <a:ahLst/>
              <a:cxnLst/>
              <a:rect l="l" t="t" r="r" b="b"/>
              <a:pathLst>
                <a:path w="5204" h="8541" extrusionOk="0">
                  <a:moveTo>
                    <a:pt x="968" y="1"/>
                  </a:moveTo>
                  <a:lnTo>
                    <a:pt x="0" y="8474"/>
                  </a:lnTo>
                  <a:lnTo>
                    <a:pt x="5204" y="8540"/>
                  </a:lnTo>
                  <a:lnTo>
                    <a:pt x="9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2204712" y="806353"/>
              <a:ext cx="2443732" cy="3365446"/>
            </a:xfrm>
            <a:custGeom>
              <a:avLst/>
              <a:gdLst/>
              <a:ahLst/>
              <a:cxnLst/>
              <a:rect l="l" t="t" r="r" b="b"/>
              <a:pathLst>
                <a:path w="101106" h="138567" extrusionOk="0">
                  <a:moveTo>
                    <a:pt x="0" y="1"/>
                  </a:moveTo>
                  <a:lnTo>
                    <a:pt x="0" y="138567"/>
                  </a:lnTo>
                  <a:lnTo>
                    <a:pt x="101106" y="138567"/>
                  </a:lnTo>
                  <a:lnTo>
                    <a:pt x="101106" y="1"/>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2407885" y="942460"/>
              <a:ext cx="2143806" cy="3029234"/>
            </a:xfrm>
            <a:custGeom>
              <a:avLst/>
              <a:gdLst/>
              <a:ahLst/>
              <a:cxnLst/>
              <a:rect l="l" t="t" r="r" b="b"/>
              <a:pathLst>
                <a:path w="88697" h="124724" extrusionOk="0">
                  <a:moveTo>
                    <a:pt x="0" y="1"/>
                  </a:moveTo>
                  <a:lnTo>
                    <a:pt x="0" y="124723"/>
                  </a:lnTo>
                  <a:lnTo>
                    <a:pt x="88697" y="124723"/>
                  </a:lnTo>
                  <a:lnTo>
                    <a:pt x="88697" y="109212"/>
                  </a:lnTo>
                  <a:lnTo>
                    <a:pt x="8869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2393359" y="901949"/>
              <a:ext cx="2124470" cy="3013034"/>
            </a:xfrm>
            <a:custGeom>
              <a:avLst/>
              <a:gdLst/>
              <a:ahLst/>
              <a:cxnLst/>
              <a:rect l="l" t="t" r="r" b="b"/>
              <a:pathLst>
                <a:path w="87897" h="124057" extrusionOk="0">
                  <a:moveTo>
                    <a:pt x="1" y="1"/>
                  </a:moveTo>
                  <a:lnTo>
                    <a:pt x="1" y="124056"/>
                  </a:lnTo>
                  <a:lnTo>
                    <a:pt x="87897" y="124056"/>
                  </a:lnTo>
                  <a:lnTo>
                    <a:pt x="87897" y="108645"/>
                  </a:lnTo>
                  <a:lnTo>
                    <a:pt x="878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2353865" y="910061"/>
              <a:ext cx="2143806" cy="2970896"/>
            </a:xfrm>
            <a:custGeom>
              <a:avLst/>
              <a:gdLst/>
              <a:ahLst/>
              <a:cxnLst/>
              <a:rect l="l" t="t" r="r" b="b"/>
              <a:pathLst>
                <a:path w="88697" h="122322" extrusionOk="0">
                  <a:moveTo>
                    <a:pt x="0" y="1"/>
                  </a:moveTo>
                  <a:lnTo>
                    <a:pt x="0" y="122321"/>
                  </a:lnTo>
                  <a:lnTo>
                    <a:pt x="69983" y="122321"/>
                  </a:lnTo>
                  <a:lnTo>
                    <a:pt x="80091" y="114082"/>
                  </a:lnTo>
                  <a:lnTo>
                    <a:pt x="88697" y="107111"/>
                  </a:lnTo>
                  <a:lnTo>
                    <a:pt x="886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2987554" y="702646"/>
              <a:ext cx="877226" cy="302234"/>
            </a:xfrm>
            <a:custGeom>
              <a:avLst/>
              <a:gdLst/>
              <a:ahLst/>
              <a:cxnLst/>
              <a:rect l="l" t="t" r="r" b="b"/>
              <a:pathLst>
                <a:path w="36294" h="12444" extrusionOk="0">
                  <a:moveTo>
                    <a:pt x="6111" y="1"/>
                  </a:moveTo>
                  <a:cubicBezTo>
                    <a:pt x="2737" y="1"/>
                    <a:pt x="1" y="2757"/>
                    <a:pt x="1" y="6139"/>
                  </a:cubicBezTo>
                  <a:lnTo>
                    <a:pt x="1" y="12443"/>
                  </a:lnTo>
                  <a:lnTo>
                    <a:pt x="36293" y="12443"/>
                  </a:lnTo>
                  <a:lnTo>
                    <a:pt x="36293" y="5872"/>
                  </a:lnTo>
                  <a:cubicBezTo>
                    <a:pt x="36293" y="2636"/>
                    <a:pt x="33658" y="1"/>
                    <a:pt x="30423" y="1"/>
                  </a:cubicBezTo>
                  <a:lnTo>
                    <a:pt x="6172" y="1"/>
                  </a:lnTo>
                  <a:cubicBezTo>
                    <a:pt x="6152" y="1"/>
                    <a:pt x="6131" y="1"/>
                    <a:pt x="6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3170570" y="538996"/>
              <a:ext cx="505540" cy="163698"/>
            </a:xfrm>
            <a:custGeom>
              <a:avLst/>
              <a:gdLst/>
              <a:ahLst/>
              <a:cxnLst/>
              <a:rect l="l" t="t" r="r" b="b"/>
              <a:pathLst>
                <a:path w="20916" h="6740" extrusionOk="0">
                  <a:moveTo>
                    <a:pt x="1" y="1"/>
                  </a:moveTo>
                  <a:lnTo>
                    <a:pt x="1335" y="6739"/>
                  </a:lnTo>
                  <a:lnTo>
                    <a:pt x="19748" y="6739"/>
                  </a:lnTo>
                  <a:lnTo>
                    <a:pt x="20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77994" y="1383206"/>
              <a:ext cx="361221" cy="362977"/>
            </a:xfrm>
            <a:custGeom>
              <a:avLst/>
              <a:gdLst/>
              <a:ahLst/>
              <a:cxnLst/>
              <a:rect l="l" t="t" r="r" b="b"/>
              <a:pathLst>
                <a:path w="14945" h="14945" extrusionOk="0">
                  <a:moveTo>
                    <a:pt x="14511" y="434"/>
                  </a:moveTo>
                  <a:lnTo>
                    <a:pt x="14511" y="14544"/>
                  </a:lnTo>
                  <a:lnTo>
                    <a:pt x="434" y="14544"/>
                  </a:lnTo>
                  <a:lnTo>
                    <a:pt x="434" y="434"/>
                  </a:lnTo>
                  <a:close/>
                  <a:moveTo>
                    <a:pt x="0" y="0"/>
                  </a:moveTo>
                  <a:lnTo>
                    <a:pt x="0" y="14944"/>
                  </a:lnTo>
                  <a:lnTo>
                    <a:pt x="14944" y="14944"/>
                  </a:lnTo>
                  <a:lnTo>
                    <a:pt x="14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092380" y="1468260"/>
              <a:ext cx="1123107" cy="4882"/>
            </a:xfrm>
            <a:custGeom>
              <a:avLst/>
              <a:gdLst/>
              <a:ahLst/>
              <a:cxnLst/>
              <a:rect l="l" t="t" r="r" b="b"/>
              <a:pathLst>
                <a:path w="46467" h="201" extrusionOk="0">
                  <a:moveTo>
                    <a:pt x="23250" y="1"/>
                  </a:moveTo>
                  <a:cubicBezTo>
                    <a:pt x="10408" y="1"/>
                    <a:pt x="0" y="67"/>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092380" y="1543600"/>
              <a:ext cx="1123107" cy="4882"/>
            </a:xfrm>
            <a:custGeom>
              <a:avLst/>
              <a:gdLst/>
              <a:ahLst/>
              <a:cxnLst/>
              <a:rect l="l" t="t" r="r" b="b"/>
              <a:pathLst>
                <a:path w="46467" h="201" extrusionOk="0">
                  <a:moveTo>
                    <a:pt x="23250" y="1"/>
                  </a:moveTo>
                  <a:cubicBezTo>
                    <a:pt x="10408" y="1"/>
                    <a:pt x="0" y="34"/>
                    <a:pt x="0" y="101"/>
                  </a:cubicBezTo>
                  <a:cubicBezTo>
                    <a:pt x="0" y="168"/>
                    <a:pt x="10408" y="201"/>
                    <a:pt x="23250" y="201"/>
                  </a:cubicBezTo>
                  <a:cubicBezTo>
                    <a:pt x="36059" y="201"/>
                    <a:pt x="46467" y="168"/>
                    <a:pt x="46467" y="101"/>
                  </a:cubicBezTo>
                  <a:cubicBezTo>
                    <a:pt x="46467" y="68"/>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092380" y="1618964"/>
              <a:ext cx="1123107" cy="5683"/>
            </a:xfrm>
            <a:custGeom>
              <a:avLst/>
              <a:gdLst/>
              <a:ahLst/>
              <a:cxnLst/>
              <a:rect l="l" t="t" r="r" b="b"/>
              <a:pathLst>
                <a:path w="46467" h="234" extrusionOk="0">
                  <a:moveTo>
                    <a:pt x="23250" y="0"/>
                  </a:moveTo>
                  <a:cubicBezTo>
                    <a:pt x="10408" y="0"/>
                    <a:pt x="0" y="67"/>
                    <a:pt x="0" y="100"/>
                  </a:cubicBezTo>
                  <a:cubicBezTo>
                    <a:pt x="0" y="167"/>
                    <a:pt x="10408" y="234"/>
                    <a:pt x="23250" y="234"/>
                  </a:cubicBezTo>
                  <a:cubicBezTo>
                    <a:pt x="36059" y="234"/>
                    <a:pt x="46467" y="167"/>
                    <a:pt x="46467" y="100"/>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3092380" y="1694304"/>
              <a:ext cx="1123107" cy="5683"/>
            </a:xfrm>
            <a:custGeom>
              <a:avLst/>
              <a:gdLst/>
              <a:ahLst/>
              <a:cxnLst/>
              <a:rect l="l" t="t" r="r" b="b"/>
              <a:pathLst>
                <a:path w="46467" h="234" extrusionOk="0">
                  <a:moveTo>
                    <a:pt x="23250" y="0"/>
                  </a:moveTo>
                  <a:cubicBezTo>
                    <a:pt x="10408" y="0"/>
                    <a:pt x="0" y="67"/>
                    <a:pt x="0" y="134"/>
                  </a:cubicBezTo>
                  <a:cubicBezTo>
                    <a:pt x="0" y="167"/>
                    <a:pt x="10408" y="234"/>
                    <a:pt x="23250" y="234"/>
                  </a:cubicBezTo>
                  <a:cubicBezTo>
                    <a:pt x="36059" y="234"/>
                    <a:pt x="46467" y="167"/>
                    <a:pt x="46467" y="134"/>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2577994" y="1942207"/>
              <a:ext cx="361221" cy="362977"/>
            </a:xfrm>
            <a:custGeom>
              <a:avLst/>
              <a:gdLst/>
              <a:ahLst/>
              <a:cxnLst/>
              <a:rect l="l" t="t" r="r" b="b"/>
              <a:pathLst>
                <a:path w="14945" h="14945" extrusionOk="0">
                  <a:moveTo>
                    <a:pt x="14511" y="434"/>
                  </a:moveTo>
                  <a:lnTo>
                    <a:pt x="14511" y="14544"/>
                  </a:lnTo>
                  <a:lnTo>
                    <a:pt x="434" y="14544"/>
                  </a:lnTo>
                  <a:lnTo>
                    <a:pt x="434" y="434"/>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2649754" y="1965693"/>
              <a:ext cx="354767" cy="280351"/>
            </a:xfrm>
            <a:custGeom>
              <a:avLst/>
              <a:gdLst/>
              <a:ahLst/>
              <a:cxnLst/>
              <a:rect l="l" t="t" r="r" b="b"/>
              <a:pathLst>
                <a:path w="14678" h="11543" extrusionOk="0">
                  <a:moveTo>
                    <a:pt x="12876" y="1"/>
                  </a:moveTo>
                  <a:lnTo>
                    <a:pt x="5304" y="7340"/>
                  </a:lnTo>
                  <a:lnTo>
                    <a:pt x="2002" y="4704"/>
                  </a:lnTo>
                  <a:lnTo>
                    <a:pt x="0" y="6839"/>
                  </a:lnTo>
                  <a:lnTo>
                    <a:pt x="5137" y="11543"/>
                  </a:lnTo>
                  <a:lnTo>
                    <a:pt x="14677" y="213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092380" y="2027286"/>
              <a:ext cx="1123107" cy="5683"/>
            </a:xfrm>
            <a:custGeom>
              <a:avLst/>
              <a:gdLst/>
              <a:ahLst/>
              <a:cxnLst/>
              <a:rect l="l" t="t" r="r" b="b"/>
              <a:pathLst>
                <a:path w="46467" h="234" extrusionOk="0">
                  <a:moveTo>
                    <a:pt x="23250" y="0"/>
                  </a:moveTo>
                  <a:cubicBezTo>
                    <a:pt x="10408" y="0"/>
                    <a:pt x="0" y="67"/>
                    <a:pt x="0" y="134"/>
                  </a:cubicBezTo>
                  <a:cubicBezTo>
                    <a:pt x="0" y="167"/>
                    <a:pt x="10408" y="234"/>
                    <a:pt x="23250" y="234"/>
                  </a:cubicBezTo>
                  <a:cubicBezTo>
                    <a:pt x="36059" y="234"/>
                    <a:pt x="46467" y="167"/>
                    <a:pt x="46467" y="134"/>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092380" y="2103427"/>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3092380" y="2178767"/>
              <a:ext cx="1123107" cy="4906"/>
            </a:xfrm>
            <a:custGeom>
              <a:avLst/>
              <a:gdLst/>
              <a:ahLst/>
              <a:cxnLst/>
              <a:rect l="l" t="t" r="r" b="b"/>
              <a:pathLst>
                <a:path w="46467" h="202"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092380" y="2254131"/>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2577994" y="2484207"/>
              <a:ext cx="361221" cy="362977"/>
            </a:xfrm>
            <a:custGeom>
              <a:avLst/>
              <a:gdLst/>
              <a:ahLst/>
              <a:cxnLst/>
              <a:rect l="l" t="t" r="r" b="b"/>
              <a:pathLst>
                <a:path w="14945" h="14945" extrusionOk="0">
                  <a:moveTo>
                    <a:pt x="14511" y="401"/>
                  </a:moveTo>
                  <a:lnTo>
                    <a:pt x="14511" y="14511"/>
                  </a:lnTo>
                  <a:lnTo>
                    <a:pt x="434" y="14511"/>
                  </a:lnTo>
                  <a:lnTo>
                    <a:pt x="434" y="401"/>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2649754" y="2506891"/>
              <a:ext cx="354767" cy="280351"/>
            </a:xfrm>
            <a:custGeom>
              <a:avLst/>
              <a:gdLst/>
              <a:ahLst/>
              <a:cxnLst/>
              <a:rect l="l" t="t" r="r" b="b"/>
              <a:pathLst>
                <a:path w="14678" h="11543" extrusionOk="0">
                  <a:moveTo>
                    <a:pt x="12876" y="1"/>
                  </a:moveTo>
                  <a:lnTo>
                    <a:pt x="5304" y="7339"/>
                  </a:lnTo>
                  <a:lnTo>
                    <a:pt x="2002" y="4704"/>
                  </a:lnTo>
                  <a:lnTo>
                    <a:pt x="0" y="6839"/>
                  </a:lnTo>
                  <a:lnTo>
                    <a:pt x="5137" y="11542"/>
                  </a:lnTo>
                  <a:lnTo>
                    <a:pt x="14677" y="2135"/>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092380" y="2569286"/>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092380" y="2644626"/>
              <a:ext cx="1123107" cy="4882"/>
            </a:xfrm>
            <a:custGeom>
              <a:avLst/>
              <a:gdLst/>
              <a:ahLst/>
              <a:cxnLst/>
              <a:rect l="l" t="t" r="r" b="b"/>
              <a:pathLst>
                <a:path w="46467" h="201" extrusionOk="0">
                  <a:moveTo>
                    <a:pt x="23250" y="0"/>
                  </a:moveTo>
                  <a:cubicBezTo>
                    <a:pt x="10408" y="0"/>
                    <a:pt x="0" y="34"/>
                    <a:pt x="0" y="100"/>
                  </a:cubicBezTo>
                  <a:cubicBezTo>
                    <a:pt x="0" y="167"/>
                    <a:pt x="10408" y="200"/>
                    <a:pt x="23250" y="200"/>
                  </a:cubicBezTo>
                  <a:cubicBezTo>
                    <a:pt x="36059" y="200"/>
                    <a:pt x="46467" y="167"/>
                    <a:pt x="46467" y="100"/>
                  </a:cubicBezTo>
                  <a:cubicBezTo>
                    <a:pt x="46467" y="34"/>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092380" y="2719965"/>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3092380" y="2795305"/>
              <a:ext cx="1123107" cy="4882"/>
            </a:xfrm>
            <a:custGeom>
              <a:avLst/>
              <a:gdLst/>
              <a:ahLst/>
              <a:cxnLst/>
              <a:rect l="l" t="t" r="r" b="b"/>
              <a:pathLst>
                <a:path w="46467" h="201"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2577994" y="3006752"/>
              <a:ext cx="361221" cy="362977"/>
            </a:xfrm>
            <a:custGeom>
              <a:avLst/>
              <a:gdLst/>
              <a:ahLst/>
              <a:cxnLst/>
              <a:rect l="l" t="t" r="r" b="b"/>
              <a:pathLst>
                <a:path w="14945" h="14945" extrusionOk="0">
                  <a:moveTo>
                    <a:pt x="14511" y="401"/>
                  </a:moveTo>
                  <a:lnTo>
                    <a:pt x="14511" y="14511"/>
                  </a:lnTo>
                  <a:lnTo>
                    <a:pt x="434" y="14511"/>
                  </a:lnTo>
                  <a:lnTo>
                    <a:pt x="434" y="401"/>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2649754" y="3029437"/>
              <a:ext cx="354767" cy="280351"/>
            </a:xfrm>
            <a:custGeom>
              <a:avLst/>
              <a:gdLst/>
              <a:ahLst/>
              <a:cxnLst/>
              <a:rect l="l" t="t" r="r" b="b"/>
              <a:pathLst>
                <a:path w="14678" h="11543" extrusionOk="0">
                  <a:moveTo>
                    <a:pt x="12876" y="1"/>
                  </a:moveTo>
                  <a:lnTo>
                    <a:pt x="5304" y="7340"/>
                  </a:lnTo>
                  <a:lnTo>
                    <a:pt x="2002" y="4704"/>
                  </a:lnTo>
                  <a:lnTo>
                    <a:pt x="0" y="6839"/>
                  </a:lnTo>
                  <a:lnTo>
                    <a:pt x="5137" y="11543"/>
                  </a:lnTo>
                  <a:lnTo>
                    <a:pt x="14677" y="213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092380" y="3091831"/>
              <a:ext cx="1123107" cy="4882"/>
            </a:xfrm>
            <a:custGeom>
              <a:avLst/>
              <a:gdLst/>
              <a:ahLst/>
              <a:cxnLst/>
              <a:rect l="l" t="t" r="r" b="b"/>
              <a:pathLst>
                <a:path w="46467" h="201" extrusionOk="0">
                  <a:moveTo>
                    <a:pt x="23250" y="0"/>
                  </a:moveTo>
                  <a:cubicBezTo>
                    <a:pt x="10408" y="0"/>
                    <a:pt x="0" y="34"/>
                    <a:pt x="0" y="101"/>
                  </a:cubicBezTo>
                  <a:cubicBezTo>
                    <a:pt x="0" y="167"/>
                    <a:pt x="10408" y="201"/>
                    <a:pt x="23250" y="201"/>
                  </a:cubicBezTo>
                  <a:cubicBezTo>
                    <a:pt x="36059" y="201"/>
                    <a:pt x="46467" y="167"/>
                    <a:pt x="46467" y="101"/>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092380" y="3167171"/>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092380" y="3242511"/>
              <a:ext cx="1123107" cy="4906"/>
            </a:xfrm>
            <a:custGeom>
              <a:avLst/>
              <a:gdLst/>
              <a:ahLst/>
              <a:cxnLst/>
              <a:rect l="l" t="t" r="r" b="b"/>
              <a:pathLst>
                <a:path w="46467" h="202"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3092380" y="3317875"/>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3876841" y="3389159"/>
              <a:ext cx="235464" cy="489369"/>
            </a:xfrm>
            <a:custGeom>
              <a:avLst/>
              <a:gdLst/>
              <a:ahLst/>
              <a:cxnLst/>
              <a:rect l="l" t="t" r="r" b="b"/>
              <a:pathLst>
                <a:path w="9742" h="20149" extrusionOk="0">
                  <a:moveTo>
                    <a:pt x="9741" y="1"/>
                  </a:moveTo>
                  <a:lnTo>
                    <a:pt x="1" y="20148"/>
                  </a:lnTo>
                  <a:lnTo>
                    <a:pt x="6972" y="20148"/>
                  </a:lnTo>
                  <a:lnTo>
                    <a:pt x="974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045354" y="3391588"/>
              <a:ext cx="452317" cy="489369"/>
            </a:xfrm>
            <a:custGeom>
              <a:avLst/>
              <a:gdLst/>
              <a:ahLst/>
              <a:cxnLst/>
              <a:rect l="l" t="t" r="r" b="b"/>
              <a:pathLst>
                <a:path w="18714" h="20149" extrusionOk="0">
                  <a:moveTo>
                    <a:pt x="2769" y="1"/>
                  </a:moveTo>
                  <a:lnTo>
                    <a:pt x="0" y="20148"/>
                  </a:lnTo>
                  <a:lnTo>
                    <a:pt x="18714" y="4938"/>
                  </a:lnTo>
                  <a:lnTo>
                    <a:pt x="2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3613195" y="538996"/>
              <a:ext cx="62915" cy="163698"/>
            </a:xfrm>
            <a:custGeom>
              <a:avLst/>
              <a:gdLst/>
              <a:ahLst/>
              <a:cxnLst/>
              <a:rect l="l" t="t" r="r" b="b"/>
              <a:pathLst>
                <a:path w="2603" h="6740" extrusionOk="0">
                  <a:moveTo>
                    <a:pt x="1135" y="1"/>
                  </a:moveTo>
                  <a:lnTo>
                    <a:pt x="1" y="6739"/>
                  </a:lnTo>
                  <a:lnTo>
                    <a:pt x="1435" y="6739"/>
                  </a:lnTo>
                  <a:lnTo>
                    <a:pt x="2603" y="1"/>
                  </a:lnTo>
                  <a:close/>
                </a:path>
              </a:pathLst>
            </a:custGeom>
            <a:solidFill>
              <a:srgbClr val="CE4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2085385" y="1716940"/>
              <a:ext cx="263646" cy="542340"/>
            </a:xfrm>
            <a:custGeom>
              <a:avLst/>
              <a:gdLst/>
              <a:ahLst/>
              <a:cxnLst/>
              <a:rect l="l" t="t" r="r" b="b"/>
              <a:pathLst>
                <a:path w="10908" h="22330" extrusionOk="0">
                  <a:moveTo>
                    <a:pt x="5979" y="1"/>
                  </a:moveTo>
                  <a:cubicBezTo>
                    <a:pt x="3883" y="1"/>
                    <a:pt x="1799" y="619"/>
                    <a:pt x="0" y="1837"/>
                  </a:cubicBezTo>
                  <a:lnTo>
                    <a:pt x="167" y="12611"/>
                  </a:lnTo>
                  <a:lnTo>
                    <a:pt x="167" y="18415"/>
                  </a:lnTo>
                  <a:cubicBezTo>
                    <a:pt x="167" y="20350"/>
                    <a:pt x="1201" y="22151"/>
                    <a:pt x="3136" y="22318"/>
                  </a:cubicBezTo>
                  <a:cubicBezTo>
                    <a:pt x="3235" y="22326"/>
                    <a:pt x="3333" y="22330"/>
                    <a:pt x="3431" y="22330"/>
                  </a:cubicBezTo>
                  <a:cubicBezTo>
                    <a:pt x="5406" y="22330"/>
                    <a:pt x="7077" y="20750"/>
                    <a:pt x="7172" y="18716"/>
                  </a:cubicBezTo>
                  <a:cubicBezTo>
                    <a:pt x="7239" y="16681"/>
                    <a:pt x="7305" y="14613"/>
                    <a:pt x="7305" y="14613"/>
                  </a:cubicBezTo>
                  <a:cubicBezTo>
                    <a:pt x="7305" y="14613"/>
                    <a:pt x="10408" y="14313"/>
                    <a:pt x="10641" y="11277"/>
                  </a:cubicBezTo>
                  <a:cubicBezTo>
                    <a:pt x="10908" y="8242"/>
                    <a:pt x="10775" y="1136"/>
                    <a:pt x="10775" y="1136"/>
                  </a:cubicBezTo>
                  <a:cubicBezTo>
                    <a:pt x="9255" y="376"/>
                    <a:pt x="7613" y="1"/>
                    <a:pt x="5979" y="1"/>
                  </a:cubicBez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2045069" y="1653258"/>
              <a:ext cx="364435" cy="440430"/>
            </a:xfrm>
            <a:custGeom>
              <a:avLst/>
              <a:gdLst/>
              <a:ahLst/>
              <a:cxnLst/>
              <a:rect l="l" t="t" r="r" b="b"/>
              <a:pathLst>
                <a:path w="15078" h="18134" extrusionOk="0">
                  <a:moveTo>
                    <a:pt x="9066" y="0"/>
                  </a:moveTo>
                  <a:cubicBezTo>
                    <a:pt x="8358" y="0"/>
                    <a:pt x="7626" y="247"/>
                    <a:pt x="7005" y="589"/>
                  </a:cubicBezTo>
                  <a:cubicBezTo>
                    <a:pt x="6005" y="1090"/>
                    <a:pt x="5104" y="1790"/>
                    <a:pt x="4037" y="2124"/>
                  </a:cubicBezTo>
                  <a:cubicBezTo>
                    <a:pt x="3203" y="2391"/>
                    <a:pt x="2235" y="2458"/>
                    <a:pt x="1501" y="2925"/>
                  </a:cubicBezTo>
                  <a:cubicBezTo>
                    <a:pt x="834" y="3425"/>
                    <a:pt x="367" y="4125"/>
                    <a:pt x="234" y="4959"/>
                  </a:cubicBezTo>
                  <a:cubicBezTo>
                    <a:pt x="67" y="5760"/>
                    <a:pt x="0" y="6560"/>
                    <a:pt x="67" y="7394"/>
                  </a:cubicBezTo>
                  <a:lnTo>
                    <a:pt x="200" y="14166"/>
                  </a:lnTo>
                  <a:cubicBezTo>
                    <a:pt x="234" y="15100"/>
                    <a:pt x="267" y="16134"/>
                    <a:pt x="834" y="16901"/>
                  </a:cubicBezTo>
                  <a:cubicBezTo>
                    <a:pt x="1455" y="17803"/>
                    <a:pt x="2623" y="18134"/>
                    <a:pt x="3756" y="18134"/>
                  </a:cubicBezTo>
                  <a:cubicBezTo>
                    <a:pt x="3963" y="18134"/>
                    <a:pt x="4169" y="18123"/>
                    <a:pt x="4370" y="18102"/>
                  </a:cubicBezTo>
                  <a:cubicBezTo>
                    <a:pt x="5704" y="17969"/>
                    <a:pt x="6972" y="17402"/>
                    <a:pt x="7906" y="16434"/>
                  </a:cubicBezTo>
                  <a:cubicBezTo>
                    <a:pt x="8506" y="15834"/>
                    <a:pt x="8873" y="15100"/>
                    <a:pt x="9007" y="14299"/>
                  </a:cubicBezTo>
                  <a:cubicBezTo>
                    <a:pt x="9040" y="13699"/>
                    <a:pt x="8640" y="13165"/>
                    <a:pt x="8073" y="13032"/>
                  </a:cubicBezTo>
                  <a:cubicBezTo>
                    <a:pt x="7439" y="12898"/>
                    <a:pt x="6905" y="12498"/>
                    <a:pt x="6572" y="11898"/>
                  </a:cubicBezTo>
                  <a:cubicBezTo>
                    <a:pt x="6205" y="11130"/>
                    <a:pt x="6438" y="10196"/>
                    <a:pt x="7172" y="9696"/>
                  </a:cubicBezTo>
                  <a:cubicBezTo>
                    <a:pt x="7424" y="9540"/>
                    <a:pt x="7701" y="9466"/>
                    <a:pt x="7975" y="9466"/>
                  </a:cubicBezTo>
                  <a:cubicBezTo>
                    <a:pt x="8463" y="9466"/>
                    <a:pt x="8941" y="9702"/>
                    <a:pt x="9240" y="10130"/>
                  </a:cubicBezTo>
                  <a:lnTo>
                    <a:pt x="9274" y="10130"/>
                  </a:lnTo>
                  <a:cubicBezTo>
                    <a:pt x="9807" y="10096"/>
                    <a:pt x="9841" y="9596"/>
                    <a:pt x="9941" y="9262"/>
                  </a:cubicBezTo>
                  <a:cubicBezTo>
                    <a:pt x="10308" y="8195"/>
                    <a:pt x="9974" y="7428"/>
                    <a:pt x="10007" y="7094"/>
                  </a:cubicBezTo>
                  <a:lnTo>
                    <a:pt x="10007" y="7094"/>
                  </a:lnTo>
                  <a:cubicBezTo>
                    <a:pt x="10487" y="7329"/>
                    <a:pt x="11017" y="7442"/>
                    <a:pt x="11549" y="7442"/>
                  </a:cubicBezTo>
                  <a:cubicBezTo>
                    <a:pt x="12981" y="7442"/>
                    <a:pt x="14425" y="6627"/>
                    <a:pt x="14911" y="5193"/>
                  </a:cubicBezTo>
                  <a:cubicBezTo>
                    <a:pt x="15078" y="4659"/>
                    <a:pt x="15078" y="4125"/>
                    <a:pt x="14911" y="3625"/>
                  </a:cubicBezTo>
                  <a:cubicBezTo>
                    <a:pt x="14411" y="2157"/>
                    <a:pt x="13076" y="2291"/>
                    <a:pt x="12076" y="1724"/>
                  </a:cubicBezTo>
                  <a:cubicBezTo>
                    <a:pt x="11408" y="1323"/>
                    <a:pt x="10908" y="623"/>
                    <a:pt x="10208" y="256"/>
                  </a:cubicBezTo>
                  <a:cubicBezTo>
                    <a:pt x="9849" y="77"/>
                    <a:pt x="9461" y="0"/>
                    <a:pt x="9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1932993" y="1581610"/>
              <a:ext cx="158869" cy="170717"/>
            </a:xfrm>
            <a:custGeom>
              <a:avLst/>
              <a:gdLst/>
              <a:ahLst/>
              <a:cxnLst/>
              <a:rect l="l" t="t" r="r" b="b"/>
              <a:pathLst>
                <a:path w="6573" h="7029" extrusionOk="0">
                  <a:moveTo>
                    <a:pt x="3559" y="1"/>
                  </a:moveTo>
                  <a:cubicBezTo>
                    <a:pt x="3518" y="1"/>
                    <a:pt x="3477" y="2"/>
                    <a:pt x="3436" y="4"/>
                  </a:cubicBezTo>
                  <a:cubicBezTo>
                    <a:pt x="2002" y="104"/>
                    <a:pt x="768" y="1071"/>
                    <a:pt x="368" y="2439"/>
                  </a:cubicBezTo>
                  <a:cubicBezTo>
                    <a:pt x="1" y="3840"/>
                    <a:pt x="501" y="5307"/>
                    <a:pt x="1602" y="6208"/>
                  </a:cubicBezTo>
                  <a:cubicBezTo>
                    <a:pt x="2306" y="6747"/>
                    <a:pt x="3165" y="7028"/>
                    <a:pt x="4026" y="7028"/>
                  </a:cubicBezTo>
                  <a:cubicBezTo>
                    <a:pt x="4507" y="7028"/>
                    <a:pt x="4989" y="6940"/>
                    <a:pt x="5445" y="6761"/>
                  </a:cubicBezTo>
                  <a:lnTo>
                    <a:pt x="5445" y="6761"/>
                  </a:lnTo>
                  <a:cubicBezTo>
                    <a:pt x="5442" y="6766"/>
                    <a:pt x="5440" y="6770"/>
                    <a:pt x="5438" y="6775"/>
                  </a:cubicBezTo>
                  <a:lnTo>
                    <a:pt x="5571" y="6708"/>
                  </a:lnTo>
                  <a:lnTo>
                    <a:pt x="5571" y="6708"/>
                  </a:lnTo>
                  <a:cubicBezTo>
                    <a:pt x="5529" y="6727"/>
                    <a:pt x="5487" y="6744"/>
                    <a:pt x="5445" y="6761"/>
                  </a:cubicBezTo>
                  <a:lnTo>
                    <a:pt x="5445" y="6761"/>
                  </a:lnTo>
                  <a:cubicBezTo>
                    <a:pt x="5908" y="5798"/>
                    <a:pt x="6239" y="4768"/>
                    <a:pt x="6405" y="3706"/>
                  </a:cubicBezTo>
                  <a:cubicBezTo>
                    <a:pt x="6572" y="2605"/>
                    <a:pt x="6205" y="1505"/>
                    <a:pt x="5471" y="737"/>
                  </a:cubicBezTo>
                  <a:cubicBezTo>
                    <a:pt x="4936" y="265"/>
                    <a:pt x="4252" y="1"/>
                    <a:pt x="3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043450" y="1719369"/>
              <a:ext cx="35506" cy="34100"/>
            </a:xfrm>
            <a:custGeom>
              <a:avLst/>
              <a:gdLst/>
              <a:ahLst/>
              <a:cxnLst/>
              <a:rect l="l" t="t" r="r" b="b"/>
              <a:pathLst>
                <a:path w="1469" h="1404" extrusionOk="0">
                  <a:moveTo>
                    <a:pt x="1461" y="1"/>
                  </a:moveTo>
                  <a:cubicBezTo>
                    <a:pt x="1390" y="1"/>
                    <a:pt x="1221" y="450"/>
                    <a:pt x="835" y="836"/>
                  </a:cubicBezTo>
                  <a:cubicBezTo>
                    <a:pt x="468" y="1237"/>
                    <a:pt x="1" y="1370"/>
                    <a:pt x="1" y="1403"/>
                  </a:cubicBezTo>
                  <a:cubicBezTo>
                    <a:pt x="801" y="1403"/>
                    <a:pt x="1402" y="770"/>
                    <a:pt x="1468" y="2"/>
                  </a:cubicBezTo>
                  <a:cubicBezTo>
                    <a:pt x="1466" y="1"/>
                    <a:pt x="1464" y="1"/>
                    <a:pt x="146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1968475" y="1669992"/>
              <a:ext cx="86287" cy="90034"/>
            </a:xfrm>
            <a:custGeom>
              <a:avLst/>
              <a:gdLst/>
              <a:ahLst/>
              <a:cxnLst/>
              <a:rect l="l" t="t" r="r" b="b"/>
              <a:pathLst>
                <a:path w="3570" h="3707" extrusionOk="0">
                  <a:moveTo>
                    <a:pt x="1368" y="1"/>
                  </a:moveTo>
                  <a:lnTo>
                    <a:pt x="1368" y="1"/>
                  </a:lnTo>
                  <a:cubicBezTo>
                    <a:pt x="1101" y="201"/>
                    <a:pt x="834" y="434"/>
                    <a:pt x="634" y="734"/>
                  </a:cubicBezTo>
                  <a:cubicBezTo>
                    <a:pt x="401" y="1035"/>
                    <a:pt x="234" y="1368"/>
                    <a:pt x="134" y="1735"/>
                  </a:cubicBezTo>
                  <a:cubicBezTo>
                    <a:pt x="0" y="2202"/>
                    <a:pt x="67" y="2703"/>
                    <a:pt x="367" y="3136"/>
                  </a:cubicBezTo>
                  <a:cubicBezTo>
                    <a:pt x="648" y="3480"/>
                    <a:pt x="1076" y="3706"/>
                    <a:pt x="1540" y="3706"/>
                  </a:cubicBezTo>
                  <a:cubicBezTo>
                    <a:pt x="1571" y="3706"/>
                    <a:pt x="1603" y="3705"/>
                    <a:pt x="1635" y="3703"/>
                  </a:cubicBezTo>
                  <a:cubicBezTo>
                    <a:pt x="2035" y="3670"/>
                    <a:pt x="2402" y="3570"/>
                    <a:pt x="2736" y="3403"/>
                  </a:cubicBezTo>
                  <a:cubicBezTo>
                    <a:pt x="3036" y="3236"/>
                    <a:pt x="3336" y="3036"/>
                    <a:pt x="3570" y="2769"/>
                  </a:cubicBezTo>
                  <a:cubicBezTo>
                    <a:pt x="3567" y="2767"/>
                    <a:pt x="3564" y="2766"/>
                    <a:pt x="3560" y="2766"/>
                  </a:cubicBezTo>
                  <a:cubicBezTo>
                    <a:pt x="3493" y="2766"/>
                    <a:pt x="3168" y="2989"/>
                    <a:pt x="2669" y="3270"/>
                  </a:cubicBezTo>
                  <a:cubicBezTo>
                    <a:pt x="2335" y="3436"/>
                    <a:pt x="2002" y="3503"/>
                    <a:pt x="1635" y="3503"/>
                  </a:cubicBezTo>
                  <a:cubicBezTo>
                    <a:pt x="1603" y="3505"/>
                    <a:pt x="1572" y="3507"/>
                    <a:pt x="1541" y="3507"/>
                  </a:cubicBezTo>
                  <a:cubicBezTo>
                    <a:pt x="1144" y="3507"/>
                    <a:pt x="782" y="3312"/>
                    <a:pt x="534" y="3003"/>
                  </a:cubicBezTo>
                  <a:cubicBezTo>
                    <a:pt x="301" y="2669"/>
                    <a:pt x="234" y="2202"/>
                    <a:pt x="334" y="1802"/>
                  </a:cubicBezTo>
                  <a:cubicBezTo>
                    <a:pt x="401" y="1435"/>
                    <a:pt x="567" y="1135"/>
                    <a:pt x="768" y="834"/>
                  </a:cubicBezTo>
                  <a:cubicBezTo>
                    <a:pt x="968" y="568"/>
                    <a:pt x="1168" y="301"/>
                    <a:pt x="1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1928957" y="1745818"/>
              <a:ext cx="123388" cy="123696"/>
            </a:xfrm>
            <a:custGeom>
              <a:avLst/>
              <a:gdLst/>
              <a:ahLst/>
              <a:cxnLst/>
              <a:rect l="l" t="t" r="r" b="b"/>
              <a:pathLst>
                <a:path w="5105" h="5093" extrusionOk="0">
                  <a:moveTo>
                    <a:pt x="4854" y="0"/>
                  </a:moveTo>
                  <a:cubicBezTo>
                    <a:pt x="4816" y="0"/>
                    <a:pt x="4777" y="4"/>
                    <a:pt x="4738" y="14"/>
                  </a:cubicBezTo>
                  <a:cubicBezTo>
                    <a:pt x="4371" y="81"/>
                    <a:pt x="4070" y="281"/>
                    <a:pt x="3837" y="548"/>
                  </a:cubicBezTo>
                  <a:cubicBezTo>
                    <a:pt x="3503" y="948"/>
                    <a:pt x="3303" y="1415"/>
                    <a:pt x="3270" y="1949"/>
                  </a:cubicBezTo>
                  <a:cubicBezTo>
                    <a:pt x="3203" y="2549"/>
                    <a:pt x="3103" y="3150"/>
                    <a:pt x="2936" y="3717"/>
                  </a:cubicBezTo>
                  <a:cubicBezTo>
                    <a:pt x="2803" y="4284"/>
                    <a:pt x="2336" y="4718"/>
                    <a:pt x="1802" y="4884"/>
                  </a:cubicBezTo>
                  <a:cubicBezTo>
                    <a:pt x="1749" y="4892"/>
                    <a:pt x="1696" y="4896"/>
                    <a:pt x="1643" y="4896"/>
                  </a:cubicBezTo>
                  <a:cubicBezTo>
                    <a:pt x="1231" y="4896"/>
                    <a:pt x="838" y="4672"/>
                    <a:pt x="601" y="4317"/>
                  </a:cubicBezTo>
                  <a:cubicBezTo>
                    <a:pt x="401" y="4050"/>
                    <a:pt x="234" y="3750"/>
                    <a:pt x="134" y="3450"/>
                  </a:cubicBezTo>
                  <a:cubicBezTo>
                    <a:pt x="101" y="3350"/>
                    <a:pt x="68" y="3216"/>
                    <a:pt x="1" y="3116"/>
                  </a:cubicBezTo>
                  <a:lnTo>
                    <a:pt x="1" y="3116"/>
                  </a:lnTo>
                  <a:cubicBezTo>
                    <a:pt x="1" y="3250"/>
                    <a:pt x="1" y="3350"/>
                    <a:pt x="68" y="3483"/>
                  </a:cubicBezTo>
                  <a:cubicBezTo>
                    <a:pt x="134" y="3817"/>
                    <a:pt x="268" y="4150"/>
                    <a:pt x="468" y="4417"/>
                  </a:cubicBezTo>
                  <a:cubicBezTo>
                    <a:pt x="601" y="4617"/>
                    <a:pt x="801" y="4784"/>
                    <a:pt x="1002" y="4918"/>
                  </a:cubicBezTo>
                  <a:cubicBezTo>
                    <a:pt x="1195" y="5028"/>
                    <a:pt x="1434" y="5093"/>
                    <a:pt x="1681" y="5093"/>
                  </a:cubicBezTo>
                  <a:cubicBezTo>
                    <a:pt x="1733" y="5093"/>
                    <a:pt x="1784" y="5090"/>
                    <a:pt x="1836" y="5084"/>
                  </a:cubicBezTo>
                  <a:cubicBezTo>
                    <a:pt x="2469" y="4918"/>
                    <a:pt x="2970" y="4417"/>
                    <a:pt x="3136" y="3784"/>
                  </a:cubicBezTo>
                  <a:cubicBezTo>
                    <a:pt x="3303" y="3183"/>
                    <a:pt x="3403" y="2583"/>
                    <a:pt x="3470" y="1982"/>
                  </a:cubicBezTo>
                  <a:cubicBezTo>
                    <a:pt x="3503" y="1482"/>
                    <a:pt x="3670" y="1015"/>
                    <a:pt x="3970" y="648"/>
                  </a:cubicBezTo>
                  <a:cubicBezTo>
                    <a:pt x="4171" y="381"/>
                    <a:pt x="4437" y="181"/>
                    <a:pt x="4738" y="114"/>
                  </a:cubicBezTo>
                  <a:cubicBezTo>
                    <a:pt x="4971" y="48"/>
                    <a:pt x="5105" y="48"/>
                    <a:pt x="5105" y="48"/>
                  </a:cubicBezTo>
                  <a:cubicBezTo>
                    <a:pt x="5034" y="24"/>
                    <a:pt x="4946"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854803" y="2446124"/>
              <a:ext cx="197541" cy="338252"/>
            </a:xfrm>
            <a:custGeom>
              <a:avLst/>
              <a:gdLst/>
              <a:ahLst/>
              <a:cxnLst/>
              <a:rect l="l" t="t" r="r" b="b"/>
              <a:pathLst>
                <a:path w="8173" h="13927" extrusionOk="0">
                  <a:moveTo>
                    <a:pt x="1568" y="1"/>
                  </a:moveTo>
                  <a:cubicBezTo>
                    <a:pt x="1568" y="1"/>
                    <a:pt x="0" y="11442"/>
                    <a:pt x="1568" y="12877"/>
                  </a:cubicBezTo>
                  <a:cubicBezTo>
                    <a:pt x="2500" y="13749"/>
                    <a:pt x="3397" y="13926"/>
                    <a:pt x="3971" y="13926"/>
                  </a:cubicBezTo>
                  <a:cubicBezTo>
                    <a:pt x="4362" y="13926"/>
                    <a:pt x="4603" y="13844"/>
                    <a:pt x="4603" y="13844"/>
                  </a:cubicBezTo>
                  <a:lnTo>
                    <a:pt x="7605" y="11342"/>
                  </a:lnTo>
                  <a:lnTo>
                    <a:pt x="8173" y="1"/>
                  </a:ln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673127" y="1500660"/>
              <a:ext cx="354767" cy="280351"/>
            </a:xfrm>
            <a:custGeom>
              <a:avLst/>
              <a:gdLst/>
              <a:ahLst/>
              <a:cxnLst/>
              <a:rect l="l" t="t" r="r" b="b"/>
              <a:pathLst>
                <a:path w="14678" h="11543" extrusionOk="0">
                  <a:moveTo>
                    <a:pt x="12843" y="1"/>
                  </a:moveTo>
                  <a:lnTo>
                    <a:pt x="5271" y="7339"/>
                  </a:lnTo>
                  <a:lnTo>
                    <a:pt x="1969" y="4704"/>
                  </a:lnTo>
                  <a:lnTo>
                    <a:pt x="1" y="6839"/>
                  </a:lnTo>
                  <a:lnTo>
                    <a:pt x="5138" y="11543"/>
                  </a:lnTo>
                  <a:lnTo>
                    <a:pt x="14678" y="2136"/>
                  </a:lnTo>
                  <a:lnTo>
                    <a:pt x="128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2489314" y="1680533"/>
              <a:ext cx="428123" cy="614109"/>
            </a:xfrm>
            <a:custGeom>
              <a:avLst/>
              <a:gdLst/>
              <a:ahLst/>
              <a:cxnLst/>
              <a:rect l="l" t="t" r="r" b="b"/>
              <a:pathLst>
                <a:path w="17713" h="25285" extrusionOk="0">
                  <a:moveTo>
                    <a:pt x="16912" y="0"/>
                  </a:moveTo>
                  <a:lnTo>
                    <a:pt x="14043" y="1868"/>
                  </a:lnTo>
                  <a:cubicBezTo>
                    <a:pt x="13935" y="942"/>
                    <a:pt x="13336" y="16"/>
                    <a:pt x="13139" y="16"/>
                  </a:cubicBezTo>
                  <a:cubicBezTo>
                    <a:pt x="13094" y="16"/>
                    <a:pt x="13070" y="63"/>
                    <a:pt x="13076" y="167"/>
                  </a:cubicBezTo>
                  <a:cubicBezTo>
                    <a:pt x="13143" y="734"/>
                    <a:pt x="13076" y="3703"/>
                    <a:pt x="13076" y="3703"/>
                  </a:cubicBezTo>
                  <a:lnTo>
                    <a:pt x="7972" y="14511"/>
                  </a:lnTo>
                  <a:cubicBezTo>
                    <a:pt x="7272" y="16212"/>
                    <a:pt x="5871" y="17279"/>
                    <a:pt x="4804" y="17546"/>
                  </a:cubicBezTo>
                  <a:lnTo>
                    <a:pt x="0" y="18980"/>
                  </a:lnTo>
                  <a:lnTo>
                    <a:pt x="1868" y="25285"/>
                  </a:lnTo>
                  <a:lnTo>
                    <a:pt x="8540" y="23083"/>
                  </a:lnTo>
                  <a:cubicBezTo>
                    <a:pt x="10274" y="22516"/>
                    <a:pt x="11608" y="21149"/>
                    <a:pt x="12209" y="19414"/>
                  </a:cubicBezTo>
                  <a:lnTo>
                    <a:pt x="16779" y="5437"/>
                  </a:lnTo>
                  <a:cubicBezTo>
                    <a:pt x="17079" y="4570"/>
                    <a:pt x="17312" y="3636"/>
                    <a:pt x="17513" y="2702"/>
                  </a:cubicBezTo>
                  <a:cubicBezTo>
                    <a:pt x="17713" y="1535"/>
                    <a:pt x="16912" y="0"/>
                    <a:pt x="16912" y="0"/>
                  </a:cubicBez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2182138" y="4475714"/>
              <a:ext cx="270100" cy="118717"/>
            </a:xfrm>
            <a:custGeom>
              <a:avLst/>
              <a:gdLst/>
              <a:ahLst/>
              <a:cxnLst/>
              <a:rect l="l" t="t" r="r" b="b"/>
              <a:pathLst>
                <a:path w="11175" h="4888" extrusionOk="0">
                  <a:moveTo>
                    <a:pt x="5971" y="0"/>
                  </a:moveTo>
                  <a:lnTo>
                    <a:pt x="0" y="101"/>
                  </a:lnTo>
                  <a:lnTo>
                    <a:pt x="33" y="4771"/>
                  </a:lnTo>
                  <a:lnTo>
                    <a:pt x="434" y="4804"/>
                  </a:lnTo>
                  <a:cubicBezTo>
                    <a:pt x="1268" y="4837"/>
                    <a:pt x="3369" y="4887"/>
                    <a:pt x="5400" y="4887"/>
                  </a:cubicBezTo>
                  <a:cubicBezTo>
                    <a:pt x="7430" y="4887"/>
                    <a:pt x="9390" y="4837"/>
                    <a:pt x="9940" y="4670"/>
                  </a:cubicBezTo>
                  <a:cubicBezTo>
                    <a:pt x="11175" y="4270"/>
                    <a:pt x="6071" y="3203"/>
                    <a:pt x="6071" y="3203"/>
                  </a:cubicBezTo>
                  <a:lnTo>
                    <a:pt x="59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1682254" y="4370277"/>
              <a:ext cx="203560" cy="243264"/>
            </a:xfrm>
            <a:custGeom>
              <a:avLst/>
              <a:gdLst/>
              <a:ahLst/>
              <a:cxnLst/>
              <a:rect l="l" t="t" r="r" b="b"/>
              <a:pathLst>
                <a:path w="8422" h="10016" extrusionOk="0">
                  <a:moveTo>
                    <a:pt x="3003" y="0"/>
                  </a:moveTo>
                  <a:lnTo>
                    <a:pt x="1" y="3603"/>
                  </a:lnTo>
                  <a:lnTo>
                    <a:pt x="267" y="3836"/>
                  </a:lnTo>
                  <a:cubicBezTo>
                    <a:pt x="1468" y="4970"/>
                    <a:pt x="6505" y="9507"/>
                    <a:pt x="7573" y="9974"/>
                  </a:cubicBezTo>
                  <a:cubicBezTo>
                    <a:pt x="7641" y="10002"/>
                    <a:pt x="7695" y="10016"/>
                    <a:pt x="7736" y="10016"/>
                  </a:cubicBezTo>
                  <a:cubicBezTo>
                    <a:pt x="8421" y="10016"/>
                    <a:pt x="5571" y="6305"/>
                    <a:pt x="5571" y="6305"/>
                  </a:cubicBezTo>
                  <a:lnTo>
                    <a:pt x="7606" y="3836"/>
                  </a:lnTo>
                  <a:lnTo>
                    <a:pt x="3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1694339" y="2886869"/>
              <a:ext cx="803048" cy="1637366"/>
            </a:xfrm>
            <a:custGeom>
              <a:avLst/>
              <a:gdLst/>
              <a:ahLst/>
              <a:cxnLst/>
              <a:rect l="l" t="t" r="r" b="b"/>
              <a:pathLst>
                <a:path w="33225" h="67416" extrusionOk="0">
                  <a:moveTo>
                    <a:pt x="30056" y="0"/>
                  </a:moveTo>
                  <a:lnTo>
                    <a:pt x="17547" y="400"/>
                  </a:lnTo>
                  <a:cubicBezTo>
                    <a:pt x="17547" y="400"/>
                    <a:pt x="15545" y="8840"/>
                    <a:pt x="16112" y="10508"/>
                  </a:cubicBezTo>
                  <a:cubicBezTo>
                    <a:pt x="16680" y="12175"/>
                    <a:pt x="20349" y="13143"/>
                    <a:pt x="20349" y="13143"/>
                  </a:cubicBezTo>
                  <a:lnTo>
                    <a:pt x="20215" y="36293"/>
                  </a:lnTo>
                  <a:lnTo>
                    <a:pt x="1" y="61311"/>
                  </a:lnTo>
                  <a:lnTo>
                    <a:pt x="7473" y="67415"/>
                  </a:lnTo>
                  <a:cubicBezTo>
                    <a:pt x="7473" y="67415"/>
                    <a:pt x="29355" y="42364"/>
                    <a:pt x="31290" y="37794"/>
                  </a:cubicBezTo>
                  <a:cubicBezTo>
                    <a:pt x="33225" y="33257"/>
                    <a:pt x="30056" y="0"/>
                    <a:pt x="30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1955568" y="2813132"/>
              <a:ext cx="437018" cy="1707848"/>
            </a:xfrm>
            <a:custGeom>
              <a:avLst/>
              <a:gdLst/>
              <a:ahLst/>
              <a:cxnLst/>
              <a:rect l="l" t="t" r="r" b="b"/>
              <a:pathLst>
                <a:path w="18081" h="70318" extrusionOk="0">
                  <a:moveTo>
                    <a:pt x="17080" y="1"/>
                  </a:moveTo>
                  <a:lnTo>
                    <a:pt x="434" y="1635"/>
                  </a:lnTo>
                  <a:lnTo>
                    <a:pt x="201" y="6272"/>
                  </a:lnTo>
                  <a:cubicBezTo>
                    <a:pt x="1" y="10241"/>
                    <a:pt x="1535" y="12043"/>
                    <a:pt x="2603" y="13077"/>
                  </a:cubicBezTo>
                  <a:lnTo>
                    <a:pt x="7773" y="70318"/>
                  </a:lnTo>
                  <a:lnTo>
                    <a:pt x="18080" y="70251"/>
                  </a:lnTo>
                  <a:lnTo>
                    <a:pt x="17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2106340" y="3158258"/>
              <a:ext cx="96777" cy="704872"/>
            </a:xfrm>
            <a:custGeom>
              <a:avLst/>
              <a:gdLst/>
              <a:ahLst/>
              <a:cxnLst/>
              <a:rect l="l" t="t" r="r" b="b"/>
              <a:pathLst>
                <a:path w="4004" h="29022" extrusionOk="0">
                  <a:moveTo>
                    <a:pt x="1969" y="1"/>
                  </a:moveTo>
                  <a:cubicBezTo>
                    <a:pt x="1935" y="101"/>
                    <a:pt x="1935" y="201"/>
                    <a:pt x="1969" y="301"/>
                  </a:cubicBezTo>
                  <a:cubicBezTo>
                    <a:pt x="1969" y="534"/>
                    <a:pt x="2002" y="835"/>
                    <a:pt x="2002" y="1202"/>
                  </a:cubicBezTo>
                  <a:cubicBezTo>
                    <a:pt x="2002" y="1969"/>
                    <a:pt x="2069" y="3070"/>
                    <a:pt x="2169" y="4437"/>
                  </a:cubicBezTo>
                  <a:cubicBezTo>
                    <a:pt x="2335" y="7206"/>
                    <a:pt x="2636" y="10975"/>
                    <a:pt x="3036" y="15145"/>
                  </a:cubicBezTo>
                  <a:cubicBezTo>
                    <a:pt x="3301" y="18321"/>
                    <a:pt x="3598" y="21267"/>
                    <a:pt x="3798" y="23691"/>
                  </a:cubicBezTo>
                  <a:lnTo>
                    <a:pt x="3798" y="23691"/>
                  </a:lnTo>
                  <a:lnTo>
                    <a:pt x="1035" y="27554"/>
                  </a:lnTo>
                  <a:lnTo>
                    <a:pt x="267" y="28621"/>
                  </a:lnTo>
                  <a:cubicBezTo>
                    <a:pt x="167" y="28755"/>
                    <a:pt x="101" y="28855"/>
                    <a:pt x="67" y="28921"/>
                  </a:cubicBezTo>
                  <a:cubicBezTo>
                    <a:pt x="34" y="28955"/>
                    <a:pt x="0" y="28988"/>
                    <a:pt x="0" y="29022"/>
                  </a:cubicBezTo>
                  <a:cubicBezTo>
                    <a:pt x="0" y="29022"/>
                    <a:pt x="34" y="29022"/>
                    <a:pt x="101" y="28955"/>
                  </a:cubicBezTo>
                  <a:lnTo>
                    <a:pt x="334" y="28655"/>
                  </a:lnTo>
                  <a:lnTo>
                    <a:pt x="1135" y="27621"/>
                  </a:lnTo>
                  <a:lnTo>
                    <a:pt x="4003" y="23784"/>
                  </a:lnTo>
                  <a:lnTo>
                    <a:pt x="4003" y="23751"/>
                  </a:lnTo>
                  <a:cubicBezTo>
                    <a:pt x="3803" y="21283"/>
                    <a:pt x="3503" y="18347"/>
                    <a:pt x="3236" y="15145"/>
                  </a:cubicBezTo>
                  <a:cubicBezTo>
                    <a:pt x="2869" y="10942"/>
                    <a:pt x="2536" y="7173"/>
                    <a:pt x="2335" y="4437"/>
                  </a:cubicBezTo>
                  <a:cubicBezTo>
                    <a:pt x="2202" y="3070"/>
                    <a:pt x="2135" y="1969"/>
                    <a:pt x="2069" y="1202"/>
                  </a:cubicBezTo>
                  <a:cubicBezTo>
                    <a:pt x="2035" y="835"/>
                    <a:pt x="2002" y="534"/>
                    <a:pt x="2002" y="301"/>
                  </a:cubicBezTo>
                  <a:cubicBezTo>
                    <a:pt x="2002" y="201"/>
                    <a:pt x="1969" y="101"/>
                    <a:pt x="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2052320" y="3130716"/>
              <a:ext cx="130639" cy="27566"/>
            </a:xfrm>
            <a:custGeom>
              <a:avLst/>
              <a:gdLst/>
              <a:ahLst/>
              <a:cxnLst/>
              <a:rect l="l" t="t" r="r" b="b"/>
              <a:pathLst>
                <a:path w="5405" h="1135" extrusionOk="0">
                  <a:moveTo>
                    <a:pt x="1" y="1"/>
                  </a:moveTo>
                  <a:lnTo>
                    <a:pt x="1" y="1"/>
                  </a:lnTo>
                  <a:cubicBezTo>
                    <a:pt x="868" y="301"/>
                    <a:pt x="1768" y="568"/>
                    <a:pt x="2669" y="701"/>
                  </a:cubicBezTo>
                  <a:cubicBezTo>
                    <a:pt x="3570" y="935"/>
                    <a:pt x="4470" y="1068"/>
                    <a:pt x="5404" y="1135"/>
                  </a:cubicBezTo>
                  <a:cubicBezTo>
                    <a:pt x="4504" y="868"/>
                    <a:pt x="3603" y="668"/>
                    <a:pt x="2702" y="501"/>
                  </a:cubicBezTo>
                  <a:cubicBezTo>
                    <a:pt x="1802" y="267"/>
                    <a:pt x="901" y="1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2216797" y="3717817"/>
              <a:ext cx="136270" cy="23777"/>
            </a:xfrm>
            <a:custGeom>
              <a:avLst/>
              <a:gdLst/>
              <a:ahLst/>
              <a:cxnLst/>
              <a:rect l="l" t="t" r="r" b="b"/>
              <a:pathLst>
                <a:path w="5638" h="979" extrusionOk="0">
                  <a:moveTo>
                    <a:pt x="2417" y="0"/>
                  </a:moveTo>
                  <a:cubicBezTo>
                    <a:pt x="1869" y="0"/>
                    <a:pt x="1324" y="55"/>
                    <a:pt x="801" y="212"/>
                  </a:cubicBezTo>
                  <a:cubicBezTo>
                    <a:pt x="501" y="245"/>
                    <a:pt x="234" y="345"/>
                    <a:pt x="0" y="512"/>
                  </a:cubicBezTo>
                  <a:cubicBezTo>
                    <a:pt x="787" y="315"/>
                    <a:pt x="1596" y="237"/>
                    <a:pt x="2410" y="237"/>
                  </a:cubicBezTo>
                  <a:cubicBezTo>
                    <a:pt x="2563" y="237"/>
                    <a:pt x="2716" y="240"/>
                    <a:pt x="2869" y="245"/>
                  </a:cubicBezTo>
                  <a:cubicBezTo>
                    <a:pt x="3803" y="345"/>
                    <a:pt x="4737" y="579"/>
                    <a:pt x="5638" y="979"/>
                  </a:cubicBezTo>
                  <a:cubicBezTo>
                    <a:pt x="5404" y="779"/>
                    <a:pt x="5171" y="612"/>
                    <a:pt x="4904" y="512"/>
                  </a:cubicBezTo>
                  <a:cubicBezTo>
                    <a:pt x="4270" y="245"/>
                    <a:pt x="3570" y="78"/>
                    <a:pt x="2869" y="12"/>
                  </a:cubicBezTo>
                  <a:cubicBezTo>
                    <a:pt x="2718" y="4"/>
                    <a:pt x="2568" y="0"/>
                    <a:pt x="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2122462" y="3820165"/>
              <a:ext cx="319310" cy="418085"/>
            </a:xfrm>
            <a:custGeom>
              <a:avLst/>
              <a:gdLst/>
              <a:ahLst/>
              <a:cxnLst/>
              <a:rect l="l" t="t" r="r" b="b"/>
              <a:pathLst>
                <a:path w="13211" h="17214" extrusionOk="0">
                  <a:moveTo>
                    <a:pt x="13176" y="0"/>
                  </a:moveTo>
                  <a:cubicBezTo>
                    <a:pt x="13084" y="0"/>
                    <a:pt x="10125" y="3791"/>
                    <a:pt x="6539" y="8540"/>
                  </a:cubicBezTo>
                  <a:cubicBezTo>
                    <a:pt x="2903" y="13310"/>
                    <a:pt x="1" y="17180"/>
                    <a:pt x="67" y="17213"/>
                  </a:cubicBezTo>
                  <a:cubicBezTo>
                    <a:pt x="67" y="17213"/>
                    <a:pt x="68" y="17213"/>
                    <a:pt x="68" y="17213"/>
                  </a:cubicBezTo>
                  <a:cubicBezTo>
                    <a:pt x="126" y="17213"/>
                    <a:pt x="3085" y="13390"/>
                    <a:pt x="6705" y="8673"/>
                  </a:cubicBezTo>
                  <a:cubicBezTo>
                    <a:pt x="10308" y="3903"/>
                    <a:pt x="13210" y="34"/>
                    <a:pt x="13177" y="1"/>
                  </a:cubicBezTo>
                  <a:cubicBezTo>
                    <a:pt x="13176" y="0"/>
                    <a:pt x="13176" y="0"/>
                    <a:pt x="131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2281283" y="2926555"/>
              <a:ext cx="125805" cy="48915"/>
            </a:xfrm>
            <a:custGeom>
              <a:avLst/>
              <a:gdLst/>
              <a:ahLst/>
              <a:cxnLst/>
              <a:rect l="l" t="t" r="r" b="b"/>
              <a:pathLst>
                <a:path w="5205" h="2014" extrusionOk="0">
                  <a:moveTo>
                    <a:pt x="1" y="1"/>
                  </a:moveTo>
                  <a:lnTo>
                    <a:pt x="1" y="1"/>
                  </a:lnTo>
                  <a:cubicBezTo>
                    <a:pt x="68" y="301"/>
                    <a:pt x="201" y="601"/>
                    <a:pt x="435" y="868"/>
                  </a:cubicBezTo>
                  <a:cubicBezTo>
                    <a:pt x="1000" y="1621"/>
                    <a:pt x="1863" y="2013"/>
                    <a:pt x="2735" y="2013"/>
                  </a:cubicBezTo>
                  <a:cubicBezTo>
                    <a:pt x="3408" y="2013"/>
                    <a:pt x="4086" y="1781"/>
                    <a:pt x="4638" y="1302"/>
                  </a:cubicBezTo>
                  <a:cubicBezTo>
                    <a:pt x="4871" y="1101"/>
                    <a:pt x="5071" y="835"/>
                    <a:pt x="5205" y="534"/>
                  </a:cubicBezTo>
                  <a:lnTo>
                    <a:pt x="5205" y="534"/>
                  </a:lnTo>
                  <a:cubicBezTo>
                    <a:pt x="4971" y="768"/>
                    <a:pt x="4771" y="968"/>
                    <a:pt x="4504" y="1168"/>
                  </a:cubicBezTo>
                  <a:cubicBezTo>
                    <a:pt x="3982" y="1589"/>
                    <a:pt x="3353" y="1795"/>
                    <a:pt x="2726" y="1795"/>
                  </a:cubicBezTo>
                  <a:cubicBezTo>
                    <a:pt x="1911" y="1795"/>
                    <a:pt x="1100" y="1447"/>
                    <a:pt x="535" y="768"/>
                  </a:cubicBezTo>
                  <a:cubicBezTo>
                    <a:pt x="335" y="501"/>
                    <a:pt x="168" y="26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1976523" y="1757500"/>
              <a:ext cx="90323" cy="303837"/>
            </a:xfrm>
            <a:custGeom>
              <a:avLst/>
              <a:gdLst/>
              <a:ahLst/>
              <a:cxnLst/>
              <a:rect l="l" t="t" r="r" b="b"/>
              <a:pathLst>
                <a:path w="3737" h="12510" extrusionOk="0">
                  <a:moveTo>
                    <a:pt x="3270" y="0"/>
                  </a:moveTo>
                  <a:lnTo>
                    <a:pt x="3270" y="0"/>
                  </a:lnTo>
                  <a:cubicBezTo>
                    <a:pt x="1" y="3603"/>
                    <a:pt x="234" y="9173"/>
                    <a:pt x="3737" y="12509"/>
                  </a:cubicBezTo>
                  <a:lnTo>
                    <a:pt x="3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1862054" y="2220906"/>
              <a:ext cx="159643" cy="318215"/>
            </a:xfrm>
            <a:custGeom>
              <a:avLst/>
              <a:gdLst/>
              <a:ahLst/>
              <a:cxnLst/>
              <a:rect l="l" t="t" r="r" b="b"/>
              <a:pathLst>
                <a:path w="6605" h="13102" extrusionOk="0">
                  <a:moveTo>
                    <a:pt x="2702" y="0"/>
                  </a:moveTo>
                  <a:cubicBezTo>
                    <a:pt x="2702" y="0"/>
                    <a:pt x="467" y="2502"/>
                    <a:pt x="0" y="12176"/>
                  </a:cubicBezTo>
                  <a:cubicBezTo>
                    <a:pt x="0" y="12176"/>
                    <a:pt x="4912" y="13102"/>
                    <a:pt x="6178" y="13102"/>
                  </a:cubicBezTo>
                  <a:cubicBezTo>
                    <a:pt x="6354" y="13102"/>
                    <a:pt x="6459" y="13084"/>
                    <a:pt x="6472" y="13043"/>
                  </a:cubicBezTo>
                  <a:cubicBezTo>
                    <a:pt x="6605" y="12676"/>
                    <a:pt x="2702" y="0"/>
                    <a:pt x="270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1864546" y="2220906"/>
              <a:ext cx="159643" cy="318215"/>
            </a:xfrm>
            <a:custGeom>
              <a:avLst/>
              <a:gdLst/>
              <a:ahLst/>
              <a:cxnLst/>
              <a:rect l="l" t="t" r="r" b="b"/>
              <a:pathLst>
                <a:path w="6605" h="13102" extrusionOk="0">
                  <a:moveTo>
                    <a:pt x="2702" y="0"/>
                  </a:moveTo>
                  <a:cubicBezTo>
                    <a:pt x="2702" y="0"/>
                    <a:pt x="467" y="2502"/>
                    <a:pt x="0" y="12176"/>
                  </a:cubicBezTo>
                  <a:cubicBezTo>
                    <a:pt x="0" y="12176"/>
                    <a:pt x="4912" y="13102"/>
                    <a:pt x="6178" y="13102"/>
                  </a:cubicBezTo>
                  <a:cubicBezTo>
                    <a:pt x="6354" y="13102"/>
                    <a:pt x="6459" y="13084"/>
                    <a:pt x="6472" y="13043"/>
                  </a:cubicBezTo>
                  <a:cubicBezTo>
                    <a:pt x="6605" y="12676"/>
                    <a:pt x="2702" y="0"/>
                    <a:pt x="2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1901548" y="2105054"/>
              <a:ext cx="704676" cy="798840"/>
            </a:xfrm>
            <a:custGeom>
              <a:avLst/>
              <a:gdLst/>
              <a:ahLst/>
              <a:cxnLst/>
              <a:rect l="l" t="t" r="r" b="b"/>
              <a:pathLst>
                <a:path w="29155" h="32891" extrusionOk="0">
                  <a:moveTo>
                    <a:pt x="26787" y="0"/>
                  </a:moveTo>
                  <a:cubicBezTo>
                    <a:pt x="22450" y="734"/>
                    <a:pt x="15879" y="1568"/>
                    <a:pt x="15879" y="1568"/>
                  </a:cubicBezTo>
                  <a:lnTo>
                    <a:pt x="14911" y="1635"/>
                  </a:lnTo>
                  <a:cubicBezTo>
                    <a:pt x="14911" y="1635"/>
                    <a:pt x="8140" y="2002"/>
                    <a:pt x="7973" y="2002"/>
                  </a:cubicBezTo>
                  <a:cubicBezTo>
                    <a:pt x="5138" y="2369"/>
                    <a:pt x="1869" y="2569"/>
                    <a:pt x="635" y="5604"/>
                  </a:cubicBezTo>
                  <a:cubicBezTo>
                    <a:pt x="1" y="7239"/>
                    <a:pt x="601" y="9674"/>
                    <a:pt x="1669" y="12176"/>
                  </a:cubicBezTo>
                  <a:lnTo>
                    <a:pt x="4170" y="19881"/>
                  </a:lnTo>
                  <a:cubicBezTo>
                    <a:pt x="5171" y="24151"/>
                    <a:pt x="3570" y="23918"/>
                    <a:pt x="2703" y="28187"/>
                  </a:cubicBezTo>
                  <a:cubicBezTo>
                    <a:pt x="2569" y="28854"/>
                    <a:pt x="2102" y="32324"/>
                    <a:pt x="2102" y="32891"/>
                  </a:cubicBezTo>
                  <a:lnTo>
                    <a:pt x="21650" y="32891"/>
                  </a:lnTo>
                  <a:lnTo>
                    <a:pt x="21349" y="29855"/>
                  </a:lnTo>
                  <a:cubicBezTo>
                    <a:pt x="21349" y="29855"/>
                    <a:pt x="19081" y="18213"/>
                    <a:pt x="19114" y="18080"/>
                  </a:cubicBezTo>
                  <a:lnTo>
                    <a:pt x="19481" y="17346"/>
                  </a:lnTo>
                  <a:cubicBezTo>
                    <a:pt x="20382" y="15378"/>
                    <a:pt x="20415" y="13143"/>
                    <a:pt x="19548" y="11175"/>
                  </a:cubicBezTo>
                  <a:lnTo>
                    <a:pt x="29155" y="7906"/>
                  </a:lnTo>
                  <a:lnTo>
                    <a:pt x="26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2338542" y="2300302"/>
              <a:ext cx="264468" cy="94818"/>
            </a:xfrm>
            <a:custGeom>
              <a:avLst/>
              <a:gdLst/>
              <a:ahLst/>
              <a:cxnLst/>
              <a:rect l="l" t="t" r="r" b="b"/>
              <a:pathLst>
                <a:path w="10942" h="3904" extrusionOk="0">
                  <a:moveTo>
                    <a:pt x="10941" y="0"/>
                  </a:moveTo>
                  <a:lnTo>
                    <a:pt x="10941" y="0"/>
                  </a:lnTo>
                  <a:cubicBezTo>
                    <a:pt x="10808" y="34"/>
                    <a:pt x="10675" y="67"/>
                    <a:pt x="10508" y="101"/>
                  </a:cubicBezTo>
                  <a:cubicBezTo>
                    <a:pt x="10241" y="201"/>
                    <a:pt x="9841" y="301"/>
                    <a:pt x="9307" y="467"/>
                  </a:cubicBezTo>
                  <a:cubicBezTo>
                    <a:pt x="8306" y="768"/>
                    <a:pt x="6905" y="1168"/>
                    <a:pt x="5371" y="1668"/>
                  </a:cubicBezTo>
                  <a:cubicBezTo>
                    <a:pt x="4070" y="2069"/>
                    <a:pt x="2769" y="2569"/>
                    <a:pt x="1501" y="3103"/>
                  </a:cubicBezTo>
                  <a:cubicBezTo>
                    <a:pt x="1001" y="3336"/>
                    <a:pt x="634" y="3536"/>
                    <a:pt x="367" y="3670"/>
                  </a:cubicBezTo>
                  <a:cubicBezTo>
                    <a:pt x="234" y="3736"/>
                    <a:pt x="100" y="3803"/>
                    <a:pt x="0" y="3903"/>
                  </a:cubicBezTo>
                  <a:cubicBezTo>
                    <a:pt x="134" y="3870"/>
                    <a:pt x="267" y="3803"/>
                    <a:pt x="401" y="3736"/>
                  </a:cubicBezTo>
                  <a:cubicBezTo>
                    <a:pt x="667" y="3636"/>
                    <a:pt x="1068" y="3470"/>
                    <a:pt x="1568" y="3269"/>
                  </a:cubicBezTo>
                  <a:cubicBezTo>
                    <a:pt x="2502" y="2869"/>
                    <a:pt x="3903" y="2369"/>
                    <a:pt x="5438" y="1868"/>
                  </a:cubicBezTo>
                  <a:cubicBezTo>
                    <a:pt x="6972" y="1368"/>
                    <a:pt x="8373" y="934"/>
                    <a:pt x="9374" y="601"/>
                  </a:cubicBezTo>
                  <a:cubicBezTo>
                    <a:pt x="9874" y="434"/>
                    <a:pt x="10274" y="267"/>
                    <a:pt x="10541" y="167"/>
                  </a:cubicBezTo>
                  <a:cubicBezTo>
                    <a:pt x="10675" y="134"/>
                    <a:pt x="10808" y="67"/>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1915252" y="2334328"/>
              <a:ext cx="83870" cy="245498"/>
            </a:xfrm>
            <a:custGeom>
              <a:avLst/>
              <a:gdLst/>
              <a:ahLst/>
              <a:cxnLst/>
              <a:rect l="l" t="t" r="r" b="b"/>
              <a:pathLst>
                <a:path w="3470" h="10108" extrusionOk="0">
                  <a:moveTo>
                    <a:pt x="1" y="0"/>
                  </a:moveTo>
                  <a:cubicBezTo>
                    <a:pt x="1" y="134"/>
                    <a:pt x="34" y="267"/>
                    <a:pt x="68" y="401"/>
                  </a:cubicBezTo>
                  <a:cubicBezTo>
                    <a:pt x="134" y="701"/>
                    <a:pt x="234" y="1068"/>
                    <a:pt x="368" y="1535"/>
                  </a:cubicBezTo>
                  <a:cubicBezTo>
                    <a:pt x="635" y="2469"/>
                    <a:pt x="1035" y="3736"/>
                    <a:pt x="1535" y="5104"/>
                  </a:cubicBezTo>
                  <a:cubicBezTo>
                    <a:pt x="2036" y="6505"/>
                    <a:pt x="2536" y="7739"/>
                    <a:pt x="2870" y="8640"/>
                  </a:cubicBezTo>
                  <a:lnTo>
                    <a:pt x="3303" y="9707"/>
                  </a:lnTo>
                  <a:cubicBezTo>
                    <a:pt x="3337" y="9841"/>
                    <a:pt x="3403" y="9974"/>
                    <a:pt x="3470" y="10108"/>
                  </a:cubicBezTo>
                  <a:cubicBezTo>
                    <a:pt x="3437" y="9941"/>
                    <a:pt x="3403" y="9808"/>
                    <a:pt x="3370" y="9674"/>
                  </a:cubicBezTo>
                  <a:cubicBezTo>
                    <a:pt x="3270" y="9441"/>
                    <a:pt x="3170" y="9040"/>
                    <a:pt x="3003" y="8607"/>
                  </a:cubicBezTo>
                  <a:cubicBezTo>
                    <a:pt x="2736" y="7673"/>
                    <a:pt x="2269" y="6438"/>
                    <a:pt x="1769" y="5037"/>
                  </a:cubicBezTo>
                  <a:cubicBezTo>
                    <a:pt x="1235" y="3670"/>
                    <a:pt x="801" y="2402"/>
                    <a:pt x="501" y="1468"/>
                  </a:cubicBezTo>
                  <a:cubicBezTo>
                    <a:pt x="368" y="968"/>
                    <a:pt x="201" y="46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41"/>
          <p:cNvSpPr txBox="1">
            <a:spLocks noGrp="1"/>
          </p:cNvSpPr>
          <p:nvPr>
            <p:ph type="body" idx="1"/>
          </p:nvPr>
        </p:nvSpPr>
        <p:spPr>
          <a:xfrm>
            <a:off x="676125" y="1387112"/>
            <a:ext cx="7972200" cy="34617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2000">
                <a:latin typeface="Roboto"/>
                <a:ea typeface="Roboto"/>
                <a:cs typeface="Roboto"/>
                <a:sym typeface="Roboto"/>
              </a:rPr>
              <a:t>Statis Unit testing merupakan pengujian yang tanpa mengeksekusi unit program itu secara langsung. Statis Unit Testing biasanya dilakukan dengan source code review</a:t>
            </a:r>
            <a:endParaRPr sz="2000">
              <a:latin typeface="Roboto"/>
              <a:ea typeface="Roboto"/>
              <a:cs typeface="Roboto"/>
              <a:sym typeface="Roboto"/>
            </a:endParaRPr>
          </a:p>
        </p:txBody>
      </p:sp>
      <p:sp>
        <p:nvSpPr>
          <p:cNvPr id="992" name="Google Shape;992;p41"/>
          <p:cNvSpPr txBox="1"/>
          <p:nvPr/>
        </p:nvSpPr>
        <p:spPr>
          <a:xfrm>
            <a:off x="1669200" y="482750"/>
            <a:ext cx="6073800" cy="7665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200" b="1">
                <a:solidFill>
                  <a:schemeClr val="dk1"/>
                </a:solidFill>
                <a:latin typeface="Poppins"/>
                <a:ea typeface="Poppins"/>
                <a:cs typeface="Poppins"/>
                <a:sym typeface="Poppins"/>
              </a:rPr>
              <a:t>Statis Unit Testing</a:t>
            </a:r>
            <a:endParaRPr sz="4200" b="1">
              <a:solidFill>
                <a:schemeClr val="dk1"/>
              </a:solidFill>
              <a:latin typeface="Poppins"/>
              <a:ea typeface="Poppins"/>
              <a:cs typeface="Poppins"/>
              <a:sym typeface="Poppins"/>
            </a:endParaRPr>
          </a:p>
        </p:txBody>
      </p:sp>
      <p:grpSp>
        <p:nvGrpSpPr>
          <p:cNvPr id="993" name="Google Shape;993;p41"/>
          <p:cNvGrpSpPr/>
          <p:nvPr/>
        </p:nvGrpSpPr>
        <p:grpSpPr>
          <a:xfrm>
            <a:off x="7552068" y="616442"/>
            <a:ext cx="1591920" cy="4051067"/>
            <a:chOff x="6496743" y="549455"/>
            <a:chExt cx="1591920" cy="4051067"/>
          </a:xfrm>
        </p:grpSpPr>
        <p:grpSp>
          <p:nvGrpSpPr>
            <p:cNvPr id="994" name="Google Shape;994;p41"/>
            <p:cNvGrpSpPr/>
            <p:nvPr/>
          </p:nvGrpSpPr>
          <p:grpSpPr>
            <a:xfrm>
              <a:off x="7136150" y="549455"/>
              <a:ext cx="849801" cy="829471"/>
              <a:chOff x="6953846" y="549455"/>
              <a:chExt cx="849801" cy="829471"/>
            </a:xfrm>
          </p:grpSpPr>
          <p:sp>
            <p:nvSpPr>
              <p:cNvPr id="995" name="Google Shape;995;p41"/>
              <p:cNvSpPr/>
              <p:nvPr/>
            </p:nvSpPr>
            <p:spPr>
              <a:xfrm>
                <a:off x="7008165" y="549455"/>
                <a:ext cx="795481" cy="829471"/>
              </a:xfrm>
              <a:custGeom>
                <a:avLst/>
                <a:gdLst/>
                <a:ahLst/>
                <a:cxnLst/>
                <a:rect l="l" t="t" r="r" b="b"/>
                <a:pathLst>
                  <a:path w="24925" h="25990" extrusionOk="0">
                    <a:moveTo>
                      <a:pt x="0" y="1"/>
                    </a:moveTo>
                    <a:lnTo>
                      <a:pt x="0" y="25989"/>
                    </a:lnTo>
                    <a:lnTo>
                      <a:pt x="24925" y="25989"/>
                    </a:lnTo>
                    <a:lnTo>
                      <a:pt x="24925"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6953846" y="549455"/>
                <a:ext cx="795481" cy="829471"/>
              </a:xfrm>
              <a:custGeom>
                <a:avLst/>
                <a:gdLst/>
                <a:ahLst/>
                <a:cxnLst/>
                <a:rect l="l" t="t" r="r" b="b"/>
                <a:pathLst>
                  <a:path w="24925" h="25990" extrusionOk="0">
                    <a:moveTo>
                      <a:pt x="0" y="1"/>
                    </a:moveTo>
                    <a:lnTo>
                      <a:pt x="0" y="25989"/>
                    </a:lnTo>
                    <a:lnTo>
                      <a:pt x="24925" y="25989"/>
                    </a:lnTo>
                    <a:lnTo>
                      <a:pt x="2492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7060538" y="661030"/>
                <a:ext cx="582098" cy="606321"/>
              </a:xfrm>
              <a:custGeom>
                <a:avLst/>
                <a:gdLst/>
                <a:ahLst/>
                <a:cxnLst/>
                <a:rect l="l" t="t" r="r" b="b"/>
                <a:pathLst>
                  <a:path w="18239" h="18998" extrusionOk="0">
                    <a:moveTo>
                      <a:pt x="1" y="0"/>
                    </a:moveTo>
                    <a:lnTo>
                      <a:pt x="1" y="18998"/>
                    </a:lnTo>
                    <a:lnTo>
                      <a:pt x="18238" y="18998"/>
                    </a:lnTo>
                    <a:lnTo>
                      <a:pt x="18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6954803" y="1271213"/>
                <a:ext cx="105766" cy="104777"/>
              </a:xfrm>
              <a:custGeom>
                <a:avLst/>
                <a:gdLst/>
                <a:ahLst/>
                <a:cxnLst/>
                <a:rect l="l" t="t" r="r" b="b"/>
                <a:pathLst>
                  <a:path w="3314" h="3283" extrusionOk="0">
                    <a:moveTo>
                      <a:pt x="3314" y="0"/>
                    </a:moveTo>
                    <a:lnTo>
                      <a:pt x="3314" y="0"/>
                    </a:lnTo>
                    <a:cubicBezTo>
                      <a:pt x="3131" y="122"/>
                      <a:pt x="2979" y="274"/>
                      <a:pt x="2827" y="426"/>
                    </a:cubicBezTo>
                    <a:cubicBezTo>
                      <a:pt x="2493" y="730"/>
                      <a:pt x="2067" y="1125"/>
                      <a:pt x="1611" y="1581"/>
                    </a:cubicBezTo>
                    <a:cubicBezTo>
                      <a:pt x="1156" y="2037"/>
                      <a:pt x="760" y="2432"/>
                      <a:pt x="456" y="2766"/>
                    </a:cubicBezTo>
                    <a:cubicBezTo>
                      <a:pt x="304" y="2918"/>
                      <a:pt x="152" y="3070"/>
                      <a:pt x="0" y="3283"/>
                    </a:cubicBezTo>
                    <a:cubicBezTo>
                      <a:pt x="213" y="3161"/>
                      <a:pt x="396" y="3009"/>
                      <a:pt x="548" y="2827"/>
                    </a:cubicBezTo>
                    <a:cubicBezTo>
                      <a:pt x="852" y="2553"/>
                      <a:pt x="1307" y="2158"/>
                      <a:pt x="1733" y="1702"/>
                    </a:cubicBezTo>
                    <a:cubicBezTo>
                      <a:pt x="2159" y="1246"/>
                      <a:pt x="2584" y="821"/>
                      <a:pt x="2858" y="517"/>
                    </a:cubicBezTo>
                    <a:cubicBezTo>
                      <a:pt x="3040" y="365"/>
                      <a:pt x="3192" y="183"/>
                      <a:pt x="33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7642603" y="1269266"/>
                <a:ext cx="104777" cy="106724"/>
              </a:xfrm>
              <a:custGeom>
                <a:avLst/>
                <a:gdLst/>
                <a:ahLst/>
                <a:cxnLst/>
                <a:rect l="l" t="t" r="r" b="b"/>
                <a:pathLst>
                  <a:path w="3283" h="3344" extrusionOk="0">
                    <a:moveTo>
                      <a:pt x="0" y="0"/>
                    </a:moveTo>
                    <a:lnTo>
                      <a:pt x="0" y="0"/>
                    </a:lnTo>
                    <a:cubicBezTo>
                      <a:pt x="122" y="213"/>
                      <a:pt x="274" y="396"/>
                      <a:pt x="426" y="548"/>
                    </a:cubicBezTo>
                    <a:cubicBezTo>
                      <a:pt x="730" y="852"/>
                      <a:pt x="1125" y="1277"/>
                      <a:pt x="1581" y="1733"/>
                    </a:cubicBezTo>
                    <a:cubicBezTo>
                      <a:pt x="2037" y="2189"/>
                      <a:pt x="2462" y="2614"/>
                      <a:pt x="2766" y="2888"/>
                    </a:cubicBezTo>
                    <a:cubicBezTo>
                      <a:pt x="2918" y="3070"/>
                      <a:pt x="3070" y="3222"/>
                      <a:pt x="3283" y="3344"/>
                    </a:cubicBezTo>
                    <a:cubicBezTo>
                      <a:pt x="3161" y="3162"/>
                      <a:pt x="3009" y="2979"/>
                      <a:pt x="2827" y="2827"/>
                    </a:cubicBezTo>
                    <a:cubicBezTo>
                      <a:pt x="2553" y="2493"/>
                      <a:pt x="2158" y="2098"/>
                      <a:pt x="1702" y="1611"/>
                    </a:cubicBezTo>
                    <a:cubicBezTo>
                      <a:pt x="1246" y="1155"/>
                      <a:pt x="821" y="760"/>
                      <a:pt x="517" y="456"/>
                    </a:cubicBezTo>
                    <a:cubicBezTo>
                      <a:pt x="365" y="304"/>
                      <a:pt x="182" y="152"/>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7640656" y="558200"/>
                <a:ext cx="105766" cy="103819"/>
              </a:xfrm>
              <a:custGeom>
                <a:avLst/>
                <a:gdLst/>
                <a:ahLst/>
                <a:cxnLst/>
                <a:rect l="l" t="t" r="r" b="b"/>
                <a:pathLst>
                  <a:path w="3314" h="3253" extrusionOk="0">
                    <a:moveTo>
                      <a:pt x="3313" y="0"/>
                    </a:moveTo>
                    <a:cubicBezTo>
                      <a:pt x="3131" y="122"/>
                      <a:pt x="2949" y="274"/>
                      <a:pt x="2797" y="426"/>
                    </a:cubicBezTo>
                    <a:cubicBezTo>
                      <a:pt x="2493" y="700"/>
                      <a:pt x="2037" y="1125"/>
                      <a:pt x="1611" y="1581"/>
                    </a:cubicBezTo>
                    <a:cubicBezTo>
                      <a:pt x="1155" y="2007"/>
                      <a:pt x="760" y="2432"/>
                      <a:pt x="456" y="2736"/>
                    </a:cubicBezTo>
                    <a:cubicBezTo>
                      <a:pt x="274" y="2888"/>
                      <a:pt x="152" y="3070"/>
                      <a:pt x="0" y="3253"/>
                    </a:cubicBezTo>
                    <a:cubicBezTo>
                      <a:pt x="213" y="3131"/>
                      <a:pt x="365" y="2979"/>
                      <a:pt x="547" y="2827"/>
                    </a:cubicBezTo>
                    <a:cubicBezTo>
                      <a:pt x="851" y="2554"/>
                      <a:pt x="1277" y="2128"/>
                      <a:pt x="1733" y="1672"/>
                    </a:cubicBezTo>
                    <a:cubicBezTo>
                      <a:pt x="2158" y="1247"/>
                      <a:pt x="2584" y="821"/>
                      <a:pt x="2857" y="517"/>
                    </a:cubicBezTo>
                    <a:cubicBezTo>
                      <a:pt x="3040" y="365"/>
                      <a:pt x="3192" y="183"/>
                      <a:pt x="33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6954803" y="557242"/>
                <a:ext cx="104809" cy="106724"/>
              </a:xfrm>
              <a:custGeom>
                <a:avLst/>
                <a:gdLst/>
                <a:ahLst/>
                <a:cxnLst/>
                <a:rect l="l" t="t" r="r" b="b"/>
                <a:pathLst>
                  <a:path w="3284" h="3344" extrusionOk="0">
                    <a:moveTo>
                      <a:pt x="0" y="0"/>
                    </a:moveTo>
                    <a:cubicBezTo>
                      <a:pt x="122" y="213"/>
                      <a:pt x="274" y="395"/>
                      <a:pt x="426" y="547"/>
                    </a:cubicBezTo>
                    <a:cubicBezTo>
                      <a:pt x="730" y="851"/>
                      <a:pt x="1125" y="1277"/>
                      <a:pt x="1581" y="1733"/>
                    </a:cubicBezTo>
                    <a:cubicBezTo>
                      <a:pt x="2037" y="2189"/>
                      <a:pt x="2432" y="2614"/>
                      <a:pt x="2766" y="2888"/>
                    </a:cubicBezTo>
                    <a:cubicBezTo>
                      <a:pt x="2918" y="3070"/>
                      <a:pt x="3070" y="3222"/>
                      <a:pt x="3283" y="3344"/>
                    </a:cubicBezTo>
                    <a:cubicBezTo>
                      <a:pt x="3131" y="3161"/>
                      <a:pt x="3010" y="2979"/>
                      <a:pt x="2827" y="2827"/>
                    </a:cubicBezTo>
                    <a:cubicBezTo>
                      <a:pt x="2554" y="2523"/>
                      <a:pt x="2128" y="2097"/>
                      <a:pt x="1703" y="1641"/>
                    </a:cubicBezTo>
                    <a:cubicBezTo>
                      <a:pt x="1247" y="1186"/>
                      <a:pt x="821" y="760"/>
                      <a:pt x="517" y="486"/>
                    </a:cubicBezTo>
                    <a:cubicBezTo>
                      <a:pt x="365" y="304"/>
                      <a:pt x="183" y="152"/>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7060538" y="656179"/>
                <a:ext cx="585002" cy="611172"/>
              </a:xfrm>
              <a:custGeom>
                <a:avLst/>
                <a:gdLst/>
                <a:ahLst/>
                <a:cxnLst/>
                <a:rect l="l" t="t" r="r" b="b"/>
                <a:pathLst>
                  <a:path w="18330" h="19150" extrusionOk="0">
                    <a:moveTo>
                      <a:pt x="1" y="0"/>
                    </a:moveTo>
                    <a:lnTo>
                      <a:pt x="1" y="61"/>
                    </a:lnTo>
                    <a:lnTo>
                      <a:pt x="1" y="19058"/>
                    </a:lnTo>
                    <a:lnTo>
                      <a:pt x="1" y="19150"/>
                    </a:lnTo>
                    <a:lnTo>
                      <a:pt x="61" y="19150"/>
                    </a:lnTo>
                    <a:lnTo>
                      <a:pt x="13253" y="19089"/>
                    </a:lnTo>
                    <a:lnTo>
                      <a:pt x="13223" y="19089"/>
                    </a:lnTo>
                    <a:lnTo>
                      <a:pt x="122" y="19059"/>
                    </a:lnTo>
                    <a:lnTo>
                      <a:pt x="122" y="19059"/>
                    </a:lnTo>
                    <a:lnTo>
                      <a:pt x="122" y="213"/>
                    </a:lnTo>
                    <a:lnTo>
                      <a:pt x="18147" y="213"/>
                    </a:lnTo>
                    <a:cubicBezTo>
                      <a:pt x="18177" y="5840"/>
                      <a:pt x="18177" y="10560"/>
                      <a:pt x="18177" y="13891"/>
                    </a:cubicBezTo>
                    <a:lnTo>
                      <a:pt x="18177" y="17751"/>
                    </a:lnTo>
                    <a:lnTo>
                      <a:pt x="18177" y="18785"/>
                    </a:lnTo>
                    <a:lnTo>
                      <a:pt x="18177" y="19058"/>
                    </a:lnTo>
                    <a:cubicBezTo>
                      <a:pt x="18177" y="19089"/>
                      <a:pt x="18177" y="19119"/>
                      <a:pt x="18177" y="19150"/>
                    </a:cubicBezTo>
                    <a:cubicBezTo>
                      <a:pt x="18177" y="19150"/>
                      <a:pt x="18268" y="19028"/>
                      <a:pt x="18268" y="18967"/>
                    </a:cubicBezTo>
                    <a:lnTo>
                      <a:pt x="18268" y="18724"/>
                    </a:lnTo>
                    <a:lnTo>
                      <a:pt x="18268" y="17691"/>
                    </a:lnTo>
                    <a:lnTo>
                      <a:pt x="18268" y="13861"/>
                    </a:lnTo>
                    <a:cubicBezTo>
                      <a:pt x="18299" y="10517"/>
                      <a:pt x="18329" y="5745"/>
                      <a:pt x="18329" y="61"/>
                    </a:cubicBezTo>
                    <a:lnTo>
                      <a:pt x="1832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7254549" y="866690"/>
                <a:ext cx="194043" cy="194043"/>
              </a:xfrm>
              <a:custGeom>
                <a:avLst/>
                <a:gdLst/>
                <a:ahLst/>
                <a:cxnLst/>
                <a:rect l="l" t="t" r="r" b="b"/>
                <a:pathLst>
                  <a:path w="6080" h="6080" extrusionOk="0">
                    <a:moveTo>
                      <a:pt x="1" y="0"/>
                    </a:moveTo>
                    <a:lnTo>
                      <a:pt x="1" y="6079"/>
                    </a:lnTo>
                    <a:lnTo>
                      <a:pt x="6080" y="6079"/>
                    </a:lnTo>
                    <a:lnTo>
                      <a:pt x="608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1"/>
            <p:cNvGrpSpPr/>
            <p:nvPr/>
          </p:nvGrpSpPr>
          <p:grpSpPr>
            <a:xfrm flipH="1">
              <a:off x="6496743" y="1948321"/>
              <a:ext cx="1591920" cy="2652200"/>
              <a:chOff x="6689015" y="1948321"/>
              <a:chExt cx="1591920" cy="2652200"/>
            </a:xfrm>
          </p:grpSpPr>
          <p:sp>
            <p:nvSpPr>
              <p:cNvPr id="1005" name="Google Shape;1005;p41"/>
              <p:cNvSpPr/>
              <p:nvPr/>
            </p:nvSpPr>
            <p:spPr>
              <a:xfrm>
                <a:off x="7709529" y="2736015"/>
                <a:ext cx="571406" cy="293969"/>
              </a:xfrm>
              <a:custGeom>
                <a:avLst/>
                <a:gdLst/>
                <a:ahLst/>
                <a:cxnLst/>
                <a:rect l="l" t="t" r="r" b="b"/>
                <a:pathLst>
                  <a:path w="17904" h="9211" extrusionOk="0">
                    <a:moveTo>
                      <a:pt x="17903" y="1"/>
                    </a:moveTo>
                    <a:cubicBezTo>
                      <a:pt x="11612" y="548"/>
                      <a:pt x="4620" y="4894"/>
                      <a:pt x="0" y="9210"/>
                    </a:cubicBezTo>
                    <a:cubicBezTo>
                      <a:pt x="6748" y="7995"/>
                      <a:pt x="12979" y="4773"/>
                      <a:pt x="17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6727792" y="3292836"/>
                <a:ext cx="466661" cy="481182"/>
              </a:xfrm>
              <a:custGeom>
                <a:avLst/>
                <a:gdLst/>
                <a:ahLst/>
                <a:cxnLst/>
                <a:rect l="l" t="t" r="r" b="b"/>
                <a:pathLst>
                  <a:path w="14622" h="15077" extrusionOk="0">
                    <a:moveTo>
                      <a:pt x="1" y="1"/>
                    </a:moveTo>
                    <a:lnTo>
                      <a:pt x="1" y="1"/>
                    </a:lnTo>
                    <a:cubicBezTo>
                      <a:pt x="2493" y="6384"/>
                      <a:pt x="8907" y="11976"/>
                      <a:pt x="14621" y="15077"/>
                    </a:cubicBezTo>
                    <a:cubicBezTo>
                      <a:pt x="11399" y="8542"/>
                      <a:pt x="6171" y="319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6716175" y="2988240"/>
                <a:ext cx="465672" cy="481182"/>
              </a:xfrm>
              <a:custGeom>
                <a:avLst/>
                <a:gdLst/>
                <a:ahLst/>
                <a:cxnLst/>
                <a:rect l="l" t="t" r="r" b="b"/>
                <a:pathLst>
                  <a:path w="14591" h="15077" extrusionOk="0">
                    <a:moveTo>
                      <a:pt x="0" y="0"/>
                    </a:moveTo>
                    <a:cubicBezTo>
                      <a:pt x="2493" y="6383"/>
                      <a:pt x="8906" y="11976"/>
                      <a:pt x="14590" y="15077"/>
                    </a:cubicBezTo>
                    <a:cubicBezTo>
                      <a:pt x="11368" y="8542"/>
                      <a:pt x="6170" y="319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6689015" y="2690409"/>
                <a:ext cx="465640" cy="480225"/>
              </a:xfrm>
              <a:custGeom>
                <a:avLst/>
                <a:gdLst/>
                <a:ahLst/>
                <a:cxnLst/>
                <a:rect l="l" t="t" r="r" b="b"/>
                <a:pathLst>
                  <a:path w="14590" h="15047" extrusionOk="0">
                    <a:moveTo>
                      <a:pt x="0" y="1"/>
                    </a:moveTo>
                    <a:lnTo>
                      <a:pt x="0" y="1"/>
                    </a:lnTo>
                    <a:cubicBezTo>
                      <a:pt x="2493" y="6354"/>
                      <a:pt x="8906" y="11977"/>
                      <a:pt x="14590" y="15047"/>
                    </a:cubicBezTo>
                    <a:cubicBezTo>
                      <a:pt x="11368" y="8512"/>
                      <a:pt x="6170" y="31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6710334" y="2315982"/>
                <a:ext cx="405544" cy="541310"/>
              </a:xfrm>
              <a:custGeom>
                <a:avLst/>
                <a:gdLst/>
                <a:ahLst/>
                <a:cxnLst/>
                <a:rect l="l" t="t" r="r" b="b"/>
                <a:pathLst>
                  <a:path w="12707" h="16961" extrusionOk="0">
                    <a:moveTo>
                      <a:pt x="1" y="0"/>
                    </a:moveTo>
                    <a:cubicBezTo>
                      <a:pt x="1703" y="6657"/>
                      <a:pt x="7387" y="13101"/>
                      <a:pt x="12706" y="16961"/>
                    </a:cubicBezTo>
                    <a:cubicBezTo>
                      <a:pt x="10244" y="10031"/>
                      <a:pt x="5715" y="401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6851973" y="1948321"/>
                <a:ext cx="215394" cy="667438"/>
              </a:xfrm>
              <a:custGeom>
                <a:avLst/>
                <a:gdLst/>
                <a:ahLst/>
                <a:cxnLst/>
                <a:rect l="l" t="t" r="r" b="b"/>
                <a:pathLst>
                  <a:path w="6749" h="20913" extrusionOk="0">
                    <a:moveTo>
                      <a:pt x="700" y="0"/>
                    </a:moveTo>
                    <a:lnTo>
                      <a:pt x="700" y="0"/>
                    </a:lnTo>
                    <a:cubicBezTo>
                      <a:pt x="1" y="6870"/>
                      <a:pt x="3071" y="15198"/>
                      <a:pt x="6627" y="20912"/>
                    </a:cubicBezTo>
                    <a:cubicBezTo>
                      <a:pt x="6748" y="13526"/>
                      <a:pt x="4681" y="6231"/>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7089644" y="2062800"/>
                <a:ext cx="333735" cy="668396"/>
              </a:xfrm>
              <a:custGeom>
                <a:avLst/>
                <a:gdLst/>
                <a:ahLst/>
                <a:cxnLst/>
                <a:rect l="l" t="t" r="r" b="b"/>
                <a:pathLst>
                  <a:path w="10457" h="20943" extrusionOk="0">
                    <a:moveTo>
                      <a:pt x="10457" y="0"/>
                    </a:moveTo>
                    <a:lnTo>
                      <a:pt x="10457" y="0"/>
                    </a:lnTo>
                    <a:cubicBezTo>
                      <a:pt x="5168" y="4985"/>
                      <a:pt x="1520" y="13800"/>
                      <a:pt x="0" y="20943"/>
                    </a:cubicBezTo>
                    <a:cubicBezTo>
                      <a:pt x="5289" y="15015"/>
                      <a:pt x="8906" y="7781"/>
                      <a:pt x="10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7127463" y="2321791"/>
                <a:ext cx="402640" cy="667438"/>
              </a:xfrm>
              <a:custGeom>
                <a:avLst/>
                <a:gdLst/>
                <a:ahLst/>
                <a:cxnLst/>
                <a:rect l="l" t="t" r="r" b="b"/>
                <a:pathLst>
                  <a:path w="12616" h="20913" extrusionOk="0">
                    <a:moveTo>
                      <a:pt x="12615" y="1"/>
                    </a:moveTo>
                    <a:cubicBezTo>
                      <a:pt x="6718" y="4712"/>
                      <a:pt x="2159" y="13587"/>
                      <a:pt x="1" y="20913"/>
                    </a:cubicBezTo>
                    <a:cubicBezTo>
                      <a:pt x="6019" y="15198"/>
                      <a:pt x="10366" y="7964"/>
                      <a:pt x="1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7168219" y="2636090"/>
                <a:ext cx="402608" cy="666481"/>
              </a:xfrm>
              <a:custGeom>
                <a:avLst/>
                <a:gdLst/>
                <a:ahLst/>
                <a:cxnLst/>
                <a:rect l="l" t="t" r="r" b="b"/>
                <a:pathLst>
                  <a:path w="12615" h="20883" extrusionOk="0">
                    <a:moveTo>
                      <a:pt x="12615" y="1"/>
                    </a:moveTo>
                    <a:lnTo>
                      <a:pt x="12615" y="1"/>
                    </a:lnTo>
                    <a:cubicBezTo>
                      <a:pt x="6718" y="4712"/>
                      <a:pt x="2159" y="13588"/>
                      <a:pt x="1" y="20883"/>
                    </a:cubicBezTo>
                    <a:cubicBezTo>
                      <a:pt x="6019" y="15199"/>
                      <a:pt x="10365" y="7964"/>
                      <a:pt x="1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7189570" y="3019293"/>
                <a:ext cx="402608" cy="666449"/>
              </a:xfrm>
              <a:custGeom>
                <a:avLst/>
                <a:gdLst/>
                <a:ahLst/>
                <a:cxnLst/>
                <a:rect l="l" t="t" r="r" b="b"/>
                <a:pathLst>
                  <a:path w="12615" h="20882" extrusionOk="0">
                    <a:moveTo>
                      <a:pt x="12614" y="0"/>
                    </a:moveTo>
                    <a:lnTo>
                      <a:pt x="12614" y="0"/>
                    </a:lnTo>
                    <a:cubicBezTo>
                      <a:pt x="6687" y="4711"/>
                      <a:pt x="2158" y="13587"/>
                      <a:pt x="0" y="20882"/>
                    </a:cubicBezTo>
                    <a:cubicBezTo>
                      <a:pt x="6019" y="15167"/>
                      <a:pt x="10365" y="7964"/>
                      <a:pt x="12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7059580" y="2570153"/>
                <a:ext cx="139724" cy="1462888"/>
              </a:xfrm>
              <a:custGeom>
                <a:avLst/>
                <a:gdLst/>
                <a:ahLst/>
                <a:cxnLst/>
                <a:rect l="l" t="t" r="r" b="b"/>
                <a:pathLst>
                  <a:path w="4378" h="45837" extrusionOk="0">
                    <a:moveTo>
                      <a:pt x="0" y="0"/>
                    </a:moveTo>
                    <a:lnTo>
                      <a:pt x="0" y="0"/>
                    </a:lnTo>
                    <a:cubicBezTo>
                      <a:pt x="1" y="31"/>
                      <a:pt x="31" y="61"/>
                      <a:pt x="31" y="121"/>
                    </a:cubicBezTo>
                    <a:cubicBezTo>
                      <a:pt x="61" y="213"/>
                      <a:pt x="91" y="304"/>
                      <a:pt x="91" y="456"/>
                    </a:cubicBezTo>
                    <a:cubicBezTo>
                      <a:pt x="121" y="553"/>
                      <a:pt x="150" y="665"/>
                      <a:pt x="180" y="793"/>
                    </a:cubicBezTo>
                    <a:lnTo>
                      <a:pt x="180" y="793"/>
                    </a:lnTo>
                    <a:cubicBezTo>
                      <a:pt x="159" y="670"/>
                      <a:pt x="141" y="559"/>
                      <a:pt x="122" y="456"/>
                    </a:cubicBezTo>
                    <a:lnTo>
                      <a:pt x="61" y="121"/>
                    </a:lnTo>
                    <a:cubicBezTo>
                      <a:pt x="31" y="61"/>
                      <a:pt x="1" y="31"/>
                      <a:pt x="0" y="0"/>
                    </a:cubicBezTo>
                    <a:close/>
                    <a:moveTo>
                      <a:pt x="180" y="793"/>
                    </a:moveTo>
                    <a:cubicBezTo>
                      <a:pt x="226" y="1067"/>
                      <a:pt x="281" y="1394"/>
                      <a:pt x="365" y="1793"/>
                    </a:cubicBezTo>
                    <a:cubicBezTo>
                      <a:pt x="578" y="2948"/>
                      <a:pt x="882" y="4620"/>
                      <a:pt x="1246" y="6717"/>
                    </a:cubicBezTo>
                    <a:cubicBezTo>
                      <a:pt x="1581" y="8784"/>
                      <a:pt x="1976" y="11277"/>
                      <a:pt x="2341" y="14043"/>
                    </a:cubicBezTo>
                    <a:cubicBezTo>
                      <a:pt x="2705" y="16809"/>
                      <a:pt x="3101" y="19818"/>
                      <a:pt x="3374" y="23040"/>
                    </a:cubicBezTo>
                    <a:cubicBezTo>
                      <a:pt x="3678" y="26231"/>
                      <a:pt x="3891" y="29301"/>
                      <a:pt x="4012" y="32098"/>
                    </a:cubicBezTo>
                    <a:cubicBezTo>
                      <a:pt x="4134" y="34864"/>
                      <a:pt x="4225" y="37386"/>
                      <a:pt x="4256" y="39484"/>
                    </a:cubicBezTo>
                    <a:cubicBezTo>
                      <a:pt x="4286" y="41581"/>
                      <a:pt x="4286" y="43314"/>
                      <a:pt x="4286" y="44469"/>
                    </a:cubicBezTo>
                    <a:lnTo>
                      <a:pt x="4286" y="45836"/>
                    </a:lnTo>
                    <a:cubicBezTo>
                      <a:pt x="4286" y="45502"/>
                      <a:pt x="4316" y="45046"/>
                      <a:pt x="4316" y="44469"/>
                    </a:cubicBezTo>
                    <a:cubicBezTo>
                      <a:pt x="4377" y="43283"/>
                      <a:pt x="4377" y="41611"/>
                      <a:pt x="4377" y="39484"/>
                    </a:cubicBezTo>
                    <a:cubicBezTo>
                      <a:pt x="4347" y="37386"/>
                      <a:pt x="4316" y="34864"/>
                      <a:pt x="4164" y="32067"/>
                    </a:cubicBezTo>
                    <a:cubicBezTo>
                      <a:pt x="4043" y="29301"/>
                      <a:pt x="3830" y="26231"/>
                      <a:pt x="3557" y="23009"/>
                    </a:cubicBezTo>
                    <a:cubicBezTo>
                      <a:pt x="3283" y="19818"/>
                      <a:pt x="2918" y="16748"/>
                      <a:pt x="2523" y="14012"/>
                    </a:cubicBezTo>
                    <a:cubicBezTo>
                      <a:pt x="2098" y="11246"/>
                      <a:pt x="1733" y="8754"/>
                      <a:pt x="1338" y="6687"/>
                    </a:cubicBezTo>
                    <a:cubicBezTo>
                      <a:pt x="973" y="4620"/>
                      <a:pt x="639" y="2918"/>
                      <a:pt x="395" y="1793"/>
                    </a:cubicBezTo>
                    <a:cubicBezTo>
                      <a:pt x="313" y="1400"/>
                      <a:pt x="244" y="1063"/>
                      <a:pt x="180" y="7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7127463" y="3231719"/>
                <a:ext cx="172724" cy="620874"/>
              </a:xfrm>
              <a:custGeom>
                <a:avLst/>
                <a:gdLst/>
                <a:ahLst/>
                <a:cxnLst/>
                <a:rect l="l" t="t" r="r" b="b"/>
                <a:pathLst>
                  <a:path w="5412" h="19454" extrusionOk="0">
                    <a:moveTo>
                      <a:pt x="1308" y="1"/>
                    </a:moveTo>
                    <a:lnTo>
                      <a:pt x="1308" y="1"/>
                    </a:lnTo>
                    <a:cubicBezTo>
                      <a:pt x="1" y="6080"/>
                      <a:pt x="1946" y="13891"/>
                      <a:pt x="4591" y="19454"/>
                    </a:cubicBezTo>
                    <a:cubicBezTo>
                      <a:pt x="5411" y="12797"/>
                      <a:pt x="4287" y="6019"/>
                      <a:pt x="1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7268145" y="3001804"/>
                <a:ext cx="172692" cy="620906"/>
              </a:xfrm>
              <a:custGeom>
                <a:avLst/>
                <a:gdLst/>
                <a:ahLst/>
                <a:cxnLst/>
                <a:rect l="l" t="t" r="r" b="b"/>
                <a:pathLst>
                  <a:path w="5411" h="19455" extrusionOk="0">
                    <a:moveTo>
                      <a:pt x="1307" y="1"/>
                    </a:moveTo>
                    <a:cubicBezTo>
                      <a:pt x="0" y="6080"/>
                      <a:pt x="1946" y="13922"/>
                      <a:pt x="4590" y="19454"/>
                    </a:cubicBezTo>
                    <a:cubicBezTo>
                      <a:pt x="5411" y="12797"/>
                      <a:pt x="4286" y="6019"/>
                      <a:pt x="1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7395230" y="2768026"/>
                <a:ext cx="172692" cy="621864"/>
              </a:xfrm>
              <a:custGeom>
                <a:avLst/>
                <a:gdLst/>
                <a:ahLst/>
                <a:cxnLst/>
                <a:rect l="l" t="t" r="r" b="b"/>
                <a:pathLst>
                  <a:path w="5411" h="19485" extrusionOk="0">
                    <a:moveTo>
                      <a:pt x="1307" y="1"/>
                    </a:moveTo>
                    <a:cubicBezTo>
                      <a:pt x="0" y="6110"/>
                      <a:pt x="1915" y="13922"/>
                      <a:pt x="4590" y="19484"/>
                    </a:cubicBezTo>
                    <a:cubicBezTo>
                      <a:pt x="5411" y="12797"/>
                      <a:pt x="4256" y="6019"/>
                      <a:pt x="1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7570795" y="2507089"/>
                <a:ext cx="146522" cy="630577"/>
              </a:xfrm>
              <a:custGeom>
                <a:avLst/>
                <a:gdLst/>
                <a:ahLst/>
                <a:cxnLst/>
                <a:rect l="l" t="t" r="r" b="b"/>
                <a:pathLst>
                  <a:path w="4591" h="19758" extrusionOk="0">
                    <a:moveTo>
                      <a:pt x="2037" y="0"/>
                    </a:moveTo>
                    <a:lnTo>
                      <a:pt x="2037" y="0"/>
                    </a:lnTo>
                    <a:cubicBezTo>
                      <a:pt x="1" y="5867"/>
                      <a:pt x="1004" y="13861"/>
                      <a:pt x="2980" y="19757"/>
                    </a:cubicBezTo>
                    <a:cubicBezTo>
                      <a:pt x="4591" y="13222"/>
                      <a:pt x="4256" y="6353"/>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7610561" y="2986293"/>
                <a:ext cx="620906" cy="254203"/>
              </a:xfrm>
              <a:custGeom>
                <a:avLst/>
                <a:gdLst/>
                <a:ahLst/>
                <a:cxnLst/>
                <a:rect l="l" t="t" r="r" b="b"/>
                <a:pathLst>
                  <a:path w="19455" h="7965" extrusionOk="0">
                    <a:moveTo>
                      <a:pt x="19454" y="1"/>
                    </a:moveTo>
                    <a:lnTo>
                      <a:pt x="19454" y="1"/>
                    </a:lnTo>
                    <a:cubicBezTo>
                      <a:pt x="12828" y="31"/>
                      <a:pt x="5138" y="3861"/>
                      <a:pt x="1" y="7964"/>
                    </a:cubicBezTo>
                    <a:cubicBezTo>
                      <a:pt x="7114" y="7296"/>
                      <a:pt x="13892" y="4530"/>
                      <a:pt x="19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7486411" y="3240464"/>
                <a:ext cx="620874" cy="253214"/>
              </a:xfrm>
              <a:custGeom>
                <a:avLst/>
                <a:gdLst/>
                <a:ahLst/>
                <a:cxnLst/>
                <a:rect l="l" t="t" r="r" b="b"/>
                <a:pathLst>
                  <a:path w="19454" h="7934" extrusionOk="0">
                    <a:moveTo>
                      <a:pt x="19454" y="0"/>
                    </a:moveTo>
                    <a:lnTo>
                      <a:pt x="19454" y="0"/>
                    </a:lnTo>
                    <a:cubicBezTo>
                      <a:pt x="12827" y="31"/>
                      <a:pt x="5168" y="3860"/>
                      <a:pt x="0" y="7933"/>
                    </a:cubicBezTo>
                    <a:cubicBezTo>
                      <a:pt x="7113" y="7295"/>
                      <a:pt x="13891" y="4529"/>
                      <a:pt x="19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7313719" y="3532454"/>
                <a:ext cx="620906" cy="253214"/>
              </a:xfrm>
              <a:custGeom>
                <a:avLst/>
                <a:gdLst/>
                <a:ahLst/>
                <a:cxnLst/>
                <a:rect l="l" t="t" r="r" b="b"/>
                <a:pathLst>
                  <a:path w="19455" h="7934" extrusionOk="0">
                    <a:moveTo>
                      <a:pt x="19454" y="0"/>
                    </a:moveTo>
                    <a:cubicBezTo>
                      <a:pt x="12828" y="0"/>
                      <a:pt x="5168" y="3861"/>
                      <a:pt x="1" y="7934"/>
                    </a:cubicBezTo>
                    <a:cubicBezTo>
                      <a:pt x="7144" y="7265"/>
                      <a:pt x="13892" y="4499"/>
                      <a:pt x="19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7140102" y="2895112"/>
                <a:ext cx="625725" cy="1158291"/>
              </a:xfrm>
              <a:custGeom>
                <a:avLst/>
                <a:gdLst/>
                <a:ahLst/>
                <a:cxnLst/>
                <a:rect l="l" t="t" r="r" b="b"/>
                <a:pathLst>
                  <a:path w="19606" h="36293" extrusionOk="0">
                    <a:moveTo>
                      <a:pt x="19605" y="0"/>
                    </a:moveTo>
                    <a:lnTo>
                      <a:pt x="19605" y="0"/>
                    </a:lnTo>
                    <a:cubicBezTo>
                      <a:pt x="19605" y="31"/>
                      <a:pt x="19575" y="61"/>
                      <a:pt x="19575" y="92"/>
                    </a:cubicBezTo>
                    <a:cubicBezTo>
                      <a:pt x="19605" y="61"/>
                      <a:pt x="19605" y="31"/>
                      <a:pt x="19605" y="0"/>
                    </a:cubicBezTo>
                    <a:close/>
                    <a:moveTo>
                      <a:pt x="19575" y="92"/>
                    </a:moveTo>
                    <a:lnTo>
                      <a:pt x="19423" y="365"/>
                    </a:lnTo>
                    <a:lnTo>
                      <a:pt x="18967" y="1490"/>
                    </a:lnTo>
                    <a:cubicBezTo>
                      <a:pt x="18572" y="2432"/>
                      <a:pt x="17964" y="3830"/>
                      <a:pt x="17204" y="5532"/>
                    </a:cubicBezTo>
                    <a:cubicBezTo>
                      <a:pt x="15684" y="8967"/>
                      <a:pt x="13496" y="13648"/>
                      <a:pt x="10791" y="18663"/>
                    </a:cubicBezTo>
                    <a:cubicBezTo>
                      <a:pt x="9423" y="21186"/>
                      <a:pt x="8085" y="23557"/>
                      <a:pt x="6809" y="25654"/>
                    </a:cubicBezTo>
                    <a:cubicBezTo>
                      <a:pt x="5532" y="27782"/>
                      <a:pt x="4347" y="29666"/>
                      <a:pt x="3344" y="31247"/>
                    </a:cubicBezTo>
                    <a:cubicBezTo>
                      <a:pt x="2341" y="32797"/>
                      <a:pt x="1489" y="34074"/>
                      <a:pt x="912" y="34925"/>
                    </a:cubicBezTo>
                    <a:cubicBezTo>
                      <a:pt x="608" y="35350"/>
                      <a:pt x="395" y="35685"/>
                      <a:pt x="243" y="35928"/>
                    </a:cubicBezTo>
                    <a:lnTo>
                      <a:pt x="61" y="36202"/>
                    </a:lnTo>
                    <a:cubicBezTo>
                      <a:pt x="0" y="36262"/>
                      <a:pt x="0" y="36293"/>
                      <a:pt x="0" y="36293"/>
                    </a:cubicBezTo>
                    <a:cubicBezTo>
                      <a:pt x="30" y="36262"/>
                      <a:pt x="61" y="36232"/>
                      <a:pt x="91" y="36202"/>
                    </a:cubicBezTo>
                    <a:lnTo>
                      <a:pt x="274" y="35958"/>
                    </a:lnTo>
                    <a:lnTo>
                      <a:pt x="973" y="34986"/>
                    </a:lnTo>
                    <a:cubicBezTo>
                      <a:pt x="1581" y="34135"/>
                      <a:pt x="2432" y="32858"/>
                      <a:pt x="3496" y="31338"/>
                    </a:cubicBezTo>
                    <a:cubicBezTo>
                      <a:pt x="4529" y="29788"/>
                      <a:pt x="5714" y="27934"/>
                      <a:pt x="6991" y="25806"/>
                    </a:cubicBezTo>
                    <a:cubicBezTo>
                      <a:pt x="8268" y="23679"/>
                      <a:pt x="9636" y="21308"/>
                      <a:pt x="11003" y="18815"/>
                    </a:cubicBezTo>
                    <a:cubicBezTo>
                      <a:pt x="13709" y="13770"/>
                      <a:pt x="15867" y="9089"/>
                      <a:pt x="17356" y="5624"/>
                    </a:cubicBezTo>
                    <a:cubicBezTo>
                      <a:pt x="18086" y="3921"/>
                      <a:pt x="18663" y="2523"/>
                      <a:pt x="19028" y="1551"/>
                    </a:cubicBezTo>
                    <a:lnTo>
                      <a:pt x="19484" y="396"/>
                    </a:lnTo>
                    <a:cubicBezTo>
                      <a:pt x="19514" y="274"/>
                      <a:pt x="19545" y="183"/>
                      <a:pt x="19575" y="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6898537" y="3882658"/>
                <a:ext cx="716907" cy="717864"/>
              </a:xfrm>
              <a:custGeom>
                <a:avLst/>
                <a:gdLst/>
                <a:ahLst/>
                <a:cxnLst/>
                <a:rect l="l" t="t" r="r" b="b"/>
                <a:pathLst>
                  <a:path w="22463" h="22493" extrusionOk="0">
                    <a:moveTo>
                      <a:pt x="1" y="0"/>
                    </a:moveTo>
                    <a:lnTo>
                      <a:pt x="3040" y="22493"/>
                    </a:lnTo>
                    <a:lnTo>
                      <a:pt x="19332" y="22493"/>
                    </a:lnTo>
                    <a:lnTo>
                      <a:pt x="22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6916984" y="3984498"/>
                <a:ext cx="672289" cy="6830"/>
              </a:xfrm>
              <a:custGeom>
                <a:avLst/>
                <a:gdLst/>
                <a:ahLst/>
                <a:cxnLst/>
                <a:rect l="l" t="t" r="r" b="b"/>
                <a:pathLst>
                  <a:path w="21065" h="214" extrusionOk="0">
                    <a:moveTo>
                      <a:pt x="10547" y="1"/>
                    </a:moveTo>
                    <a:cubicBezTo>
                      <a:pt x="4742" y="1"/>
                      <a:pt x="0" y="61"/>
                      <a:pt x="0" y="122"/>
                    </a:cubicBezTo>
                    <a:cubicBezTo>
                      <a:pt x="0" y="183"/>
                      <a:pt x="4742" y="213"/>
                      <a:pt x="10547" y="213"/>
                    </a:cubicBezTo>
                    <a:cubicBezTo>
                      <a:pt x="16353" y="213"/>
                      <a:pt x="21064" y="183"/>
                      <a:pt x="21064" y="122"/>
                    </a:cubicBezTo>
                    <a:cubicBezTo>
                      <a:pt x="21064" y="61"/>
                      <a:pt x="16353" y="1"/>
                      <a:pt x="10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7746391" y="2333440"/>
                <a:ext cx="189192" cy="597608"/>
              </a:xfrm>
              <a:custGeom>
                <a:avLst/>
                <a:gdLst/>
                <a:ahLst/>
                <a:cxnLst/>
                <a:rect l="l" t="t" r="r" b="b"/>
                <a:pathLst>
                  <a:path w="5928" h="18725" extrusionOk="0">
                    <a:moveTo>
                      <a:pt x="5928" y="0"/>
                    </a:moveTo>
                    <a:lnTo>
                      <a:pt x="5928" y="0"/>
                    </a:lnTo>
                    <a:cubicBezTo>
                      <a:pt x="2037" y="4621"/>
                      <a:pt x="213" y="12463"/>
                      <a:pt x="0" y="18724"/>
                    </a:cubicBezTo>
                    <a:cubicBezTo>
                      <a:pt x="3800" y="13222"/>
                      <a:pt x="5836" y="6687"/>
                      <a:pt x="5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grpSp>
        <p:nvGrpSpPr>
          <p:cNvPr id="1031" name="Google Shape;1031;p42"/>
          <p:cNvGrpSpPr/>
          <p:nvPr/>
        </p:nvGrpSpPr>
        <p:grpSpPr>
          <a:xfrm>
            <a:off x="999933" y="1045935"/>
            <a:ext cx="1017900" cy="1017900"/>
            <a:chOff x="830022" y="1275185"/>
            <a:chExt cx="1017900" cy="1017900"/>
          </a:xfrm>
        </p:grpSpPr>
        <p:sp>
          <p:nvSpPr>
            <p:cNvPr id="1032" name="Google Shape;1032;p42"/>
            <p:cNvSpPr/>
            <p:nvPr/>
          </p:nvSpPr>
          <p:spPr>
            <a:xfrm>
              <a:off x="830022" y="1275185"/>
              <a:ext cx="1017900" cy="1017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857017" y="1288683"/>
              <a:ext cx="990900" cy="990900"/>
            </a:xfrm>
            <a:prstGeom prst="arc">
              <a:avLst>
                <a:gd name="adj1" fmla="val 16200000"/>
                <a:gd name="adj2" fmla="val 5314865"/>
              </a:avLst>
            </a:prstGeom>
            <a:noFill/>
            <a:ln w="19050" cap="flat" cmpd="sng">
              <a:solidFill>
                <a:srgbClr val="CE45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42"/>
          <p:cNvSpPr txBox="1">
            <a:spLocks noGrp="1"/>
          </p:cNvSpPr>
          <p:nvPr>
            <p:ph type="title" idx="2"/>
          </p:nvPr>
        </p:nvSpPr>
        <p:spPr>
          <a:xfrm>
            <a:off x="1091711" y="1173850"/>
            <a:ext cx="834300"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0</a:t>
            </a:r>
            <a:r>
              <a:rPr lang="en"/>
              <a:t>3</a:t>
            </a:r>
            <a:endParaRPr sz="4000"/>
          </a:p>
        </p:txBody>
      </p:sp>
      <p:cxnSp>
        <p:nvCxnSpPr>
          <p:cNvPr id="1035" name="Google Shape;1035;p42"/>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1036" name="Google Shape;1036;p42"/>
          <p:cNvGrpSpPr/>
          <p:nvPr/>
        </p:nvGrpSpPr>
        <p:grpSpPr>
          <a:xfrm>
            <a:off x="1009925" y="538996"/>
            <a:ext cx="3638520" cy="4074544"/>
            <a:chOff x="1009925" y="538996"/>
            <a:chExt cx="3638520" cy="4074544"/>
          </a:xfrm>
        </p:grpSpPr>
        <p:grpSp>
          <p:nvGrpSpPr>
            <p:cNvPr id="1037" name="Google Shape;1037;p42"/>
            <p:cNvGrpSpPr/>
            <p:nvPr/>
          </p:nvGrpSpPr>
          <p:grpSpPr>
            <a:xfrm>
              <a:off x="1009925" y="3084550"/>
              <a:ext cx="1344002" cy="1510231"/>
              <a:chOff x="999957" y="3084550"/>
              <a:chExt cx="1344002" cy="1510231"/>
            </a:xfrm>
          </p:grpSpPr>
          <p:grpSp>
            <p:nvGrpSpPr>
              <p:cNvPr id="1038" name="Google Shape;1038;p42"/>
              <p:cNvGrpSpPr/>
              <p:nvPr/>
            </p:nvGrpSpPr>
            <p:grpSpPr>
              <a:xfrm>
                <a:off x="999957" y="3084550"/>
                <a:ext cx="1344002" cy="1510231"/>
                <a:chOff x="1132421" y="3084550"/>
                <a:chExt cx="1344002" cy="1510231"/>
              </a:xfrm>
            </p:grpSpPr>
            <p:sp>
              <p:nvSpPr>
                <p:cNvPr id="1039" name="Google Shape;1039;p42"/>
                <p:cNvSpPr/>
                <p:nvPr/>
              </p:nvSpPr>
              <p:spPr>
                <a:xfrm>
                  <a:off x="1172702" y="4337853"/>
                  <a:ext cx="127424" cy="254436"/>
                </a:xfrm>
                <a:custGeom>
                  <a:avLst/>
                  <a:gdLst/>
                  <a:ahLst/>
                  <a:cxnLst/>
                  <a:rect l="l" t="t" r="r" b="b"/>
                  <a:pathLst>
                    <a:path w="5272" h="10476" extrusionOk="0">
                      <a:moveTo>
                        <a:pt x="1" y="1"/>
                      </a:moveTo>
                      <a:lnTo>
                        <a:pt x="1" y="10475"/>
                      </a:lnTo>
                      <a:lnTo>
                        <a:pt x="2403" y="10475"/>
                      </a:lnTo>
                      <a:cubicBezTo>
                        <a:pt x="2269" y="9341"/>
                        <a:pt x="2269" y="8240"/>
                        <a:pt x="2403" y="7139"/>
                      </a:cubicBezTo>
                      <a:cubicBezTo>
                        <a:pt x="2636" y="5905"/>
                        <a:pt x="5271" y="2736"/>
                        <a:pt x="5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639521" y="4340345"/>
                  <a:ext cx="127424" cy="254436"/>
                </a:xfrm>
                <a:custGeom>
                  <a:avLst/>
                  <a:gdLst/>
                  <a:ahLst/>
                  <a:cxnLst/>
                  <a:rect l="l" t="t" r="r" b="b"/>
                  <a:pathLst>
                    <a:path w="5272" h="10476" extrusionOk="0">
                      <a:moveTo>
                        <a:pt x="1" y="1"/>
                      </a:moveTo>
                      <a:lnTo>
                        <a:pt x="1" y="10475"/>
                      </a:lnTo>
                      <a:lnTo>
                        <a:pt x="2402" y="10475"/>
                      </a:lnTo>
                      <a:cubicBezTo>
                        <a:pt x="2269" y="9341"/>
                        <a:pt x="2269" y="8240"/>
                        <a:pt x="2402" y="7139"/>
                      </a:cubicBezTo>
                      <a:cubicBezTo>
                        <a:pt x="2636" y="5905"/>
                        <a:pt x="5271" y="2736"/>
                        <a:pt x="5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969272" y="4340345"/>
                  <a:ext cx="127424" cy="254436"/>
                </a:xfrm>
                <a:custGeom>
                  <a:avLst/>
                  <a:gdLst/>
                  <a:ahLst/>
                  <a:cxnLst/>
                  <a:rect l="l" t="t" r="r" b="b"/>
                  <a:pathLst>
                    <a:path w="5272" h="10476" extrusionOk="0">
                      <a:moveTo>
                        <a:pt x="67" y="1"/>
                      </a:moveTo>
                      <a:cubicBezTo>
                        <a:pt x="1" y="2736"/>
                        <a:pt x="2603" y="5905"/>
                        <a:pt x="2836" y="7139"/>
                      </a:cubicBezTo>
                      <a:cubicBezTo>
                        <a:pt x="2970" y="8240"/>
                        <a:pt x="2970" y="9341"/>
                        <a:pt x="2836" y="10475"/>
                      </a:cubicBezTo>
                      <a:lnTo>
                        <a:pt x="5271" y="10475"/>
                      </a:lnTo>
                      <a:lnTo>
                        <a:pt x="52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132421" y="3084550"/>
                  <a:ext cx="1344002" cy="1261444"/>
                </a:xfrm>
                <a:custGeom>
                  <a:avLst/>
                  <a:gdLst/>
                  <a:ahLst/>
                  <a:cxnLst/>
                  <a:rect l="l" t="t" r="r" b="b"/>
                  <a:pathLst>
                    <a:path w="57875" h="51938" extrusionOk="0">
                      <a:moveTo>
                        <a:pt x="0" y="0"/>
                      </a:moveTo>
                      <a:lnTo>
                        <a:pt x="0" y="51937"/>
                      </a:lnTo>
                      <a:lnTo>
                        <a:pt x="57875" y="51937"/>
                      </a:lnTo>
                      <a:lnTo>
                        <a:pt x="57875" y="0"/>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2153897" y="3084550"/>
                  <a:ext cx="322466" cy="1261444"/>
                </a:xfrm>
                <a:custGeom>
                  <a:avLst/>
                  <a:gdLst/>
                  <a:ahLst/>
                  <a:cxnLst/>
                  <a:rect l="l" t="t" r="r" b="b"/>
                  <a:pathLst>
                    <a:path w="15612" h="51938" extrusionOk="0">
                      <a:moveTo>
                        <a:pt x="1" y="0"/>
                      </a:moveTo>
                      <a:lnTo>
                        <a:pt x="434" y="51937"/>
                      </a:lnTo>
                      <a:lnTo>
                        <a:pt x="15612" y="51937"/>
                      </a:lnTo>
                      <a:lnTo>
                        <a:pt x="156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95276" y="3176886"/>
                  <a:ext cx="898181" cy="320862"/>
                </a:xfrm>
                <a:custGeom>
                  <a:avLst/>
                  <a:gdLst/>
                  <a:ahLst/>
                  <a:cxnLst/>
                  <a:rect l="l" t="t" r="r" b="b"/>
                  <a:pathLst>
                    <a:path w="37161" h="13211" extrusionOk="0">
                      <a:moveTo>
                        <a:pt x="1" y="1"/>
                      </a:moveTo>
                      <a:lnTo>
                        <a:pt x="1" y="13210"/>
                      </a:lnTo>
                      <a:lnTo>
                        <a:pt x="37161" y="13210"/>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1195276" y="3561722"/>
                  <a:ext cx="898181" cy="321664"/>
                </a:xfrm>
                <a:custGeom>
                  <a:avLst/>
                  <a:gdLst/>
                  <a:ahLst/>
                  <a:cxnLst/>
                  <a:rect l="l" t="t" r="r" b="b"/>
                  <a:pathLst>
                    <a:path w="37161" h="13244" extrusionOk="0">
                      <a:moveTo>
                        <a:pt x="1" y="1"/>
                      </a:moveTo>
                      <a:lnTo>
                        <a:pt x="1" y="13243"/>
                      </a:lnTo>
                      <a:lnTo>
                        <a:pt x="37161" y="13243"/>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1195276" y="3947358"/>
                  <a:ext cx="898181" cy="320862"/>
                </a:xfrm>
                <a:custGeom>
                  <a:avLst/>
                  <a:gdLst/>
                  <a:ahLst/>
                  <a:cxnLst/>
                  <a:rect l="l" t="t" r="r" b="b"/>
                  <a:pathLst>
                    <a:path w="37161" h="13211" extrusionOk="0">
                      <a:moveTo>
                        <a:pt x="1" y="1"/>
                      </a:moveTo>
                      <a:lnTo>
                        <a:pt x="1" y="13210"/>
                      </a:lnTo>
                      <a:lnTo>
                        <a:pt x="37161" y="13210"/>
                      </a:lnTo>
                      <a:lnTo>
                        <a:pt x="3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42"/>
              <p:cNvSpPr/>
              <p:nvPr/>
            </p:nvSpPr>
            <p:spPr>
              <a:xfrm>
                <a:off x="1454849" y="3321105"/>
                <a:ext cx="76619" cy="66499"/>
              </a:xfrm>
              <a:custGeom>
                <a:avLst/>
                <a:gdLst/>
                <a:ahLst/>
                <a:cxnLst/>
                <a:rect l="l" t="t" r="r" b="b"/>
                <a:pathLst>
                  <a:path w="3170" h="2738" extrusionOk="0">
                    <a:moveTo>
                      <a:pt x="1802" y="1"/>
                    </a:moveTo>
                    <a:cubicBezTo>
                      <a:pt x="601" y="1"/>
                      <a:pt x="1" y="1468"/>
                      <a:pt x="834" y="2336"/>
                    </a:cubicBezTo>
                    <a:cubicBezTo>
                      <a:pt x="1113" y="2614"/>
                      <a:pt x="1453" y="2738"/>
                      <a:pt x="1787" y="2738"/>
                    </a:cubicBezTo>
                    <a:cubicBezTo>
                      <a:pt x="2493" y="2738"/>
                      <a:pt x="3169" y="2184"/>
                      <a:pt x="3169" y="1368"/>
                    </a:cubicBezTo>
                    <a:cubicBezTo>
                      <a:pt x="3169" y="634"/>
                      <a:pt x="2569" y="1"/>
                      <a:pt x="1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1454849" y="3709997"/>
                <a:ext cx="76619" cy="66135"/>
              </a:xfrm>
              <a:custGeom>
                <a:avLst/>
                <a:gdLst/>
                <a:ahLst/>
                <a:cxnLst/>
                <a:rect l="l" t="t" r="r" b="b"/>
                <a:pathLst>
                  <a:path w="3170" h="2723" extrusionOk="0">
                    <a:moveTo>
                      <a:pt x="1802" y="0"/>
                    </a:moveTo>
                    <a:cubicBezTo>
                      <a:pt x="601" y="0"/>
                      <a:pt x="1" y="1468"/>
                      <a:pt x="834" y="2335"/>
                    </a:cubicBezTo>
                    <a:cubicBezTo>
                      <a:pt x="1112" y="2602"/>
                      <a:pt x="1452" y="2722"/>
                      <a:pt x="1786" y="2722"/>
                    </a:cubicBezTo>
                    <a:cubicBezTo>
                      <a:pt x="2492" y="2722"/>
                      <a:pt x="3169" y="2184"/>
                      <a:pt x="3169" y="1368"/>
                    </a:cubicBezTo>
                    <a:cubicBezTo>
                      <a:pt x="3169" y="600"/>
                      <a:pt x="2569"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1454849" y="4098864"/>
                <a:ext cx="76619" cy="66135"/>
              </a:xfrm>
              <a:custGeom>
                <a:avLst/>
                <a:gdLst/>
                <a:ahLst/>
                <a:cxnLst/>
                <a:rect l="l" t="t" r="r" b="b"/>
                <a:pathLst>
                  <a:path w="3170" h="2723" extrusionOk="0">
                    <a:moveTo>
                      <a:pt x="1802" y="0"/>
                    </a:moveTo>
                    <a:cubicBezTo>
                      <a:pt x="601" y="0"/>
                      <a:pt x="1" y="1468"/>
                      <a:pt x="834" y="2335"/>
                    </a:cubicBezTo>
                    <a:cubicBezTo>
                      <a:pt x="1112" y="2603"/>
                      <a:pt x="1452" y="2723"/>
                      <a:pt x="1786" y="2723"/>
                    </a:cubicBezTo>
                    <a:cubicBezTo>
                      <a:pt x="2492" y="2723"/>
                      <a:pt x="3169" y="2184"/>
                      <a:pt x="3169" y="1368"/>
                    </a:cubicBezTo>
                    <a:cubicBezTo>
                      <a:pt x="3169" y="601"/>
                      <a:pt x="2569" y="0"/>
                      <a:pt x="1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 name="Google Shape;1050;p42"/>
            <p:cNvSpPr/>
            <p:nvPr/>
          </p:nvSpPr>
          <p:spPr>
            <a:xfrm>
              <a:off x="1997503" y="2877130"/>
              <a:ext cx="125781" cy="207440"/>
            </a:xfrm>
            <a:custGeom>
              <a:avLst/>
              <a:gdLst/>
              <a:ahLst/>
              <a:cxnLst/>
              <a:rect l="l" t="t" r="r" b="b"/>
              <a:pathLst>
                <a:path w="5204" h="8541" extrusionOk="0">
                  <a:moveTo>
                    <a:pt x="968" y="1"/>
                  </a:moveTo>
                  <a:lnTo>
                    <a:pt x="0" y="8474"/>
                  </a:lnTo>
                  <a:lnTo>
                    <a:pt x="5204" y="8540"/>
                  </a:lnTo>
                  <a:lnTo>
                    <a:pt x="9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2204712" y="806353"/>
              <a:ext cx="2443732" cy="3365446"/>
            </a:xfrm>
            <a:custGeom>
              <a:avLst/>
              <a:gdLst/>
              <a:ahLst/>
              <a:cxnLst/>
              <a:rect l="l" t="t" r="r" b="b"/>
              <a:pathLst>
                <a:path w="101106" h="138567" extrusionOk="0">
                  <a:moveTo>
                    <a:pt x="0" y="1"/>
                  </a:moveTo>
                  <a:lnTo>
                    <a:pt x="0" y="138567"/>
                  </a:lnTo>
                  <a:lnTo>
                    <a:pt x="101106" y="138567"/>
                  </a:lnTo>
                  <a:lnTo>
                    <a:pt x="101106" y="1"/>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2407885" y="942460"/>
              <a:ext cx="2143806" cy="3029234"/>
            </a:xfrm>
            <a:custGeom>
              <a:avLst/>
              <a:gdLst/>
              <a:ahLst/>
              <a:cxnLst/>
              <a:rect l="l" t="t" r="r" b="b"/>
              <a:pathLst>
                <a:path w="88697" h="124724" extrusionOk="0">
                  <a:moveTo>
                    <a:pt x="0" y="1"/>
                  </a:moveTo>
                  <a:lnTo>
                    <a:pt x="0" y="124723"/>
                  </a:lnTo>
                  <a:lnTo>
                    <a:pt x="88697" y="124723"/>
                  </a:lnTo>
                  <a:lnTo>
                    <a:pt x="88697" y="109212"/>
                  </a:lnTo>
                  <a:lnTo>
                    <a:pt x="88697"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2393359" y="901949"/>
              <a:ext cx="2124470" cy="3013034"/>
            </a:xfrm>
            <a:custGeom>
              <a:avLst/>
              <a:gdLst/>
              <a:ahLst/>
              <a:cxnLst/>
              <a:rect l="l" t="t" r="r" b="b"/>
              <a:pathLst>
                <a:path w="87897" h="124057" extrusionOk="0">
                  <a:moveTo>
                    <a:pt x="1" y="1"/>
                  </a:moveTo>
                  <a:lnTo>
                    <a:pt x="1" y="124056"/>
                  </a:lnTo>
                  <a:lnTo>
                    <a:pt x="87897" y="124056"/>
                  </a:lnTo>
                  <a:lnTo>
                    <a:pt x="87897" y="108645"/>
                  </a:lnTo>
                  <a:lnTo>
                    <a:pt x="878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2353865" y="910061"/>
              <a:ext cx="2143806" cy="2970896"/>
            </a:xfrm>
            <a:custGeom>
              <a:avLst/>
              <a:gdLst/>
              <a:ahLst/>
              <a:cxnLst/>
              <a:rect l="l" t="t" r="r" b="b"/>
              <a:pathLst>
                <a:path w="88697" h="122322" extrusionOk="0">
                  <a:moveTo>
                    <a:pt x="0" y="1"/>
                  </a:moveTo>
                  <a:lnTo>
                    <a:pt x="0" y="122321"/>
                  </a:lnTo>
                  <a:lnTo>
                    <a:pt x="69983" y="122321"/>
                  </a:lnTo>
                  <a:lnTo>
                    <a:pt x="80091" y="114082"/>
                  </a:lnTo>
                  <a:lnTo>
                    <a:pt x="88697" y="107111"/>
                  </a:lnTo>
                  <a:lnTo>
                    <a:pt x="886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2987554" y="702646"/>
              <a:ext cx="877226" cy="302234"/>
            </a:xfrm>
            <a:custGeom>
              <a:avLst/>
              <a:gdLst/>
              <a:ahLst/>
              <a:cxnLst/>
              <a:rect l="l" t="t" r="r" b="b"/>
              <a:pathLst>
                <a:path w="36294" h="12444" extrusionOk="0">
                  <a:moveTo>
                    <a:pt x="6111" y="1"/>
                  </a:moveTo>
                  <a:cubicBezTo>
                    <a:pt x="2737" y="1"/>
                    <a:pt x="1" y="2757"/>
                    <a:pt x="1" y="6139"/>
                  </a:cubicBezTo>
                  <a:lnTo>
                    <a:pt x="1" y="12443"/>
                  </a:lnTo>
                  <a:lnTo>
                    <a:pt x="36293" y="12443"/>
                  </a:lnTo>
                  <a:lnTo>
                    <a:pt x="36293" y="5872"/>
                  </a:lnTo>
                  <a:cubicBezTo>
                    <a:pt x="36293" y="2636"/>
                    <a:pt x="33658" y="1"/>
                    <a:pt x="30423" y="1"/>
                  </a:cubicBezTo>
                  <a:lnTo>
                    <a:pt x="6172" y="1"/>
                  </a:lnTo>
                  <a:cubicBezTo>
                    <a:pt x="6152" y="1"/>
                    <a:pt x="6131" y="1"/>
                    <a:pt x="6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3170570" y="538996"/>
              <a:ext cx="505540" cy="163698"/>
            </a:xfrm>
            <a:custGeom>
              <a:avLst/>
              <a:gdLst/>
              <a:ahLst/>
              <a:cxnLst/>
              <a:rect l="l" t="t" r="r" b="b"/>
              <a:pathLst>
                <a:path w="20916" h="6740" extrusionOk="0">
                  <a:moveTo>
                    <a:pt x="1" y="1"/>
                  </a:moveTo>
                  <a:lnTo>
                    <a:pt x="1335" y="6739"/>
                  </a:lnTo>
                  <a:lnTo>
                    <a:pt x="19748" y="6739"/>
                  </a:lnTo>
                  <a:lnTo>
                    <a:pt x="20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2577994" y="1383206"/>
              <a:ext cx="361221" cy="362977"/>
            </a:xfrm>
            <a:custGeom>
              <a:avLst/>
              <a:gdLst/>
              <a:ahLst/>
              <a:cxnLst/>
              <a:rect l="l" t="t" r="r" b="b"/>
              <a:pathLst>
                <a:path w="14945" h="14945" extrusionOk="0">
                  <a:moveTo>
                    <a:pt x="14511" y="434"/>
                  </a:moveTo>
                  <a:lnTo>
                    <a:pt x="14511" y="14544"/>
                  </a:lnTo>
                  <a:lnTo>
                    <a:pt x="434" y="14544"/>
                  </a:lnTo>
                  <a:lnTo>
                    <a:pt x="434" y="434"/>
                  </a:lnTo>
                  <a:close/>
                  <a:moveTo>
                    <a:pt x="0" y="0"/>
                  </a:moveTo>
                  <a:lnTo>
                    <a:pt x="0" y="14944"/>
                  </a:lnTo>
                  <a:lnTo>
                    <a:pt x="14944" y="14944"/>
                  </a:lnTo>
                  <a:lnTo>
                    <a:pt x="14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3092380" y="1468260"/>
              <a:ext cx="1123107" cy="4882"/>
            </a:xfrm>
            <a:custGeom>
              <a:avLst/>
              <a:gdLst/>
              <a:ahLst/>
              <a:cxnLst/>
              <a:rect l="l" t="t" r="r" b="b"/>
              <a:pathLst>
                <a:path w="46467" h="201" extrusionOk="0">
                  <a:moveTo>
                    <a:pt x="23250" y="1"/>
                  </a:moveTo>
                  <a:cubicBezTo>
                    <a:pt x="10408" y="1"/>
                    <a:pt x="0" y="67"/>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3092380" y="1543600"/>
              <a:ext cx="1123107" cy="4882"/>
            </a:xfrm>
            <a:custGeom>
              <a:avLst/>
              <a:gdLst/>
              <a:ahLst/>
              <a:cxnLst/>
              <a:rect l="l" t="t" r="r" b="b"/>
              <a:pathLst>
                <a:path w="46467" h="201" extrusionOk="0">
                  <a:moveTo>
                    <a:pt x="23250" y="1"/>
                  </a:moveTo>
                  <a:cubicBezTo>
                    <a:pt x="10408" y="1"/>
                    <a:pt x="0" y="34"/>
                    <a:pt x="0" y="101"/>
                  </a:cubicBezTo>
                  <a:cubicBezTo>
                    <a:pt x="0" y="168"/>
                    <a:pt x="10408" y="201"/>
                    <a:pt x="23250" y="201"/>
                  </a:cubicBezTo>
                  <a:cubicBezTo>
                    <a:pt x="36059" y="201"/>
                    <a:pt x="46467" y="168"/>
                    <a:pt x="46467" y="101"/>
                  </a:cubicBezTo>
                  <a:cubicBezTo>
                    <a:pt x="46467" y="68"/>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3092380" y="1618964"/>
              <a:ext cx="1123107" cy="5683"/>
            </a:xfrm>
            <a:custGeom>
              <a:avLst/>
              <a:gdLst/>
              <a:ahLst/>
              <a:cxnLst/>
              <a:rect l="l" t="t" r="r" b="b"/>
              <a:pathLst>
                <a:path w="46467" h="234" extrusionOk="0">
                  <a:moveTo>
                    <a:pt x="23250" y="0"/>
                  </a:moveTo>
                  <a:cubicBezTo>
                    <a:pt x="10408" y="0"/>
                    <a:pt x="0" y="67"/>
                    <a:pt x="0" y="100"/>
                  </a:cubicBezTo>
                  <a:cubicBezTo>
                    <a:pt x="0" y="167"/>
                    <a:pt x="10408" y="234"/>
                    <a:pt x="23250" y="234"/>
                  </a:cubicBezTo>
                  <a:cubicBezTo>
                    <a:pt x="36059" y="234"/>
                    <a:pt x="46467" y="167"/>
                    <a:pt x="46467" y="100"/>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3092380" y="1694304"/>
              <a:ext cx="1123107" cy="5683"/>
            </a:xfrm>
            <a:custGeom>
              <a:avLst/>
              <a:gdLst/>
              <a:ahLst/>
              <a:cxnLst/>
              <a:rect l="l" t="t" r="r" b="b"/>
              <a:pathLst>
                <a:path w="46467" h="234" extrusionOk="0">
                  <a:moveTo>
                    <a:pt x="23250" y="0"/>
                  </a:moveTo>
                  <a:cubicBezTo>
                    <a:pt x="10408" y="0"/>
                    <a:pt x="0" y="67"/>
                    <a:pt x="0" y="134"/>
                  </a:cubicBezTo>
                  <a:cubicBezTo>
                    <a:pt x="0" y="167"/>
                    <a:pt x="10408" y="234"/>
                    <a:pt x="23250" y="234"/>
                  </a:cubicBezTo>
                  <a:cubicBezTo>
                    <a:pt x="36059" y="234"/>
                    <a:pt x="46467" y="167"/>
                    <a:pt x="46467" y="134"/>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2577994" y="1942207"/>
              <a:ext cx="361221" cy="362977"/>
            </a:xfrm>
            <a:custGeom>
              <a:avLst/>
              <a:gdLst/>
              <a:ahLst/>
              <a:cxnLst/>
              <a:rect l="l" t="t" r="r" b="b"/>
              <a:pathLst>
                <a:path w="14945" h="14945" extrusionOk="0">
                  <a:moveTo>
                    <a:pt x="14511" y="434"/>
                  </a:moveTo>
                  <a:lnTo>
                    <a:pt x="14511" y="14544"/>
                  </a:lnTo>
                  <a:lnTo>
                    <a:pt x="434" y="14544"/>
                  </a:lnTo>
                  <a:lnTo>
                    <a:pt x="434" y="434"/>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2649754" y="1965693"/>
              <a:ext cx="354767" cy="280351"/>
            </a:xfrm>
            <a:custGeom>
              <a:avLst/>
              <a:gdLst/>
              <a:ahLst/>
              <a:cxnLst/>
              <a:rect l="l" t="t" r="r" b="b"/>
              <a:pathLst>
                <a:path w="14678" h="11543" extrusionOk="0">
                  <a:moveTo>
                    <a:pt x="12876" y="1"/>
                  </a:moveTo>
                  <a:lnTo>
                    <a:pt x="5304" y="7340"/>
                  </a:lnTo>
                  <a:lnTo>
                    <a:pt x="2002" y="4704"/>
                  </a:lnTo>
                  <a:lnTo>
                    <a:pt x="0" y="6839"/>
                  </a:lnTo>
                  <a:lnTo>
                    <a:pt x="5137" y="11543"/>
                  </a:lnTo>
                  <a:lnTo>
                    <a:pt x="14677" y="213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3092380" y="2027286"/>
              <a:ext cx="1123107" cy="5683"/>
            </a:xfrm>
            <a:custGeom>
              <a:avLst/>
              <a:gdLst/>
              <a:ahLst/>
              <a:cxnLst/>
              <a:rect l="l" t="t" r="r" b="b"/>
              <a:pathLst>
                <a:path w="46467" h="234" extrusionOk="0">
                  <a:moveTo>
                    <a:pt x="23250" y="0"/>
                  </a:moveTo>
                  <a:cubicBezTo>
                    <a:pt x="10408" y="0"/>
                    <a:pt x="0" y="67"/>
                    <a:pt x="0" y="134"/>
                  </a:cubicBezTo>
                  <a:cubicBezTo>
                    <a:pt x="0" y="167"/>
                    <a:pt x="10408" y="234"/>
                    <a:pt x="23250" y="234"/>
                  </a:cubicBezTo>
                  <a:cubicBezTo>
                    <a:pt x="36059" y="234"/>
                    <a:pt x="46467" y="167"/>
                    <a:pt x="46467" y="134"/>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3092380" y="2103427"/>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3092380" y="2178767"/>
              <a:ext cx="1123107" cy="4906"/>
            </a:xfrm>
            <a:custGeom>
              <a:avLst/>
              <a:gdLst/>
              <a:ahLst/>
              <a:cxnLst/>
              <a:rect l="l" t="t" r="r" b="b"/>
              <a:pathLst>
                <a:path w="46467" h="202"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3092380" y="2254131"/>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2577994" y="2484207"/>
              <a:ext cx="361221" cy="362977"/>
            </a:xfrm>
            <a:custGeom>
              <a:avLst/>
              <a:gdLst/>
              <a:ahLst/>
              <a:cxnLst/>
              <a:rect l="l" t="t" r="r" b="b"/>
              <a:pathLst>
                <a:path w="14945" h="14945" extrusionOk="0">
                  <a:moveTo>
                    <a:pt x="14511" y="401"/>
                  </a:moveTo>
                  <a:lnTo>
                    <a:pt x="14511" y="14511"/>
                  </a:lnTo>
                  <a:lnTo>
                    <a:pt x="434" y="14511"/>
                  </a:lnTo>
                  <a:lnTo>
                    <a:pt x="434" y="401"/>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2649754" y="2506891"/>
              <a:ext cx="354767" cy="280351"/>
            </a:xfrm>
            <a:custGeom>
              <a:avLst/>
              <a:gdLst/>
              <a:ahLst/>
              <a:cxnLst/>
              <a:rect l="l" t="t" r="r" b="b"/>
              <a:pathLst>
                <a:path w="14678" h="11543" extrusionOk="0">
                  <a:moveTo>
                    <a:pt x="12876" y="1"/>
                  </a:moveTo>
                  <a:lnTo>
                    <a:pt x="5304" y="7339"/>
                  </a:lnTo>
                  <a:lnTo>
                    <a:pt x="2002" y="4704"/>
                  </a:lnTo>
                  <a:lnTo>
                    <a:pt x="0" y="6839"/>
                  </a:lnTo>
                  <a:lnTo>
                    <a:pt x="5137" y="11542"/>
                  </a:lnTo>
                  <a:lnTo>
                    <a:pt x="14677" y="2135"/>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3092380" y="2569286"/>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3092380" y="2644626"/>
              <a:ext cx="1123107" cy="4882"/>
            </a:xfrm>
            <a:custGeom>
              <a:avLst/>
              <a:gdLst/>
              <a:ahLst/>
              <a:cxnLst/>
              <a:rect l="l" t="t" r="r" b="b"/>
              <a:pathLst>
                <a:path w="46467" h="201" extrusionOk="0">
                  <a:moveTo>
                    <a:pt x="23250" y="0"/>
                  </a:moveTo>
                  <a:cubicBezTo>
                    <a:pt x="10408" y="0"/>
                    <a:pt x="0" y="34"/>
                    <a:pt x="0" y="100"/>
                  </a:cubicBezTo>
                  <a:cubicBezTo>
                    <a:pt x="0" y="167"/>
                    <a:pt x="10408" y="200"/>
                    <a:pt x="23250" y="200"/>
                  </a:cubicBezTo>
                  <a:cubicBezTo>
                    <a:pt x="36059" y="200"/>
                    <a:pt x="46467" y="167"/>
                    <a:pt x="46467" y="100"/>
                  </a:cubicBezTo>
                  <a:cubicBezTo>
                    <a:pt x="46467" y="34"/>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3092380" y="2719965"/>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3092380" y="2795305"/>
              <a:ext cx="1123107" cy="4882"/>
            </a:xfrm>
            <a:custGeom>
              <a:avLst/>
              <a:gdLst/>
              <a:ahLst/>
              <a:cxnLst/>
              <a:rect l="l" t="t" r="r" b="b"/>
              <a:pathLst>
                <a:path w="46467" h="201"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2577994" y="3006752"/>
              <a:ext cx="361221" cy="362977"/>
            </a:xfrm>
            <a:custGeom>
              <a:avLst/>
              <a:gdLst/>
              <a:ahLst/>
              <a:cxnLst/>
              <a:rect l="l" t="t" r="r" b="b"/>
              <a:pathLst>
                <a:path w="14945" h="14945" extrusionOk="0">
                  <a:moveTo>
                    <a:pt x="14511" y="401"/>
                  </a:moveTo>
                  <a:lnTo>
                    <a:pt x="14511" y="14511"/>
                  </a:lnTo>
                  <a:lnTo>
                    <a:pt x="434" y="14511"/>
                  </a:lnTo>
                  <a:lnTo>
                    <a:pt x="434" y="401"/>
                  </a:lnTo>
                  <a:close/>
                  <a:moveTo>
                    <a:pt x="0" y="1"/>
                  </a:moveTo>
                  <a:lnTo>
                    <a:pt x="0" y="14945"/>
                  </a:lnTo>
                  <a:lnTo>
                    <a:pt x="14944" y="14945"/>
                  </a:lnTo>
                  <a:lnTo>
                    <a:pt x="14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2649754" y="3029437"/>
              <a:ext cx="354767" cy="280351"/>
            </a:xfrm>
            <a:custGeom>
              <a:avLst/>
              <a:gdLst/>
              <a:ahLst/>
              <a:cxnLst/>
              <a:rect l="l" t="t" r="r" b="b"/>
              <a:pathLst>
                <a:path w="14678" h="11543" extrusionOk="0">
                  <a:moveTo>
                    <a:pt x="12876" y="1"/>
                  </a:moveTo>
                  <a:lnTo>
                    <a:pt x="5304" y="7340"/>
                  </a:lnTo>
                  <a:lnTo>
                    <a:pt x="2002" y="4704"/>
                  </a:lnTo>
                  <a:lnTo>
                    <a:pt x="0" y="6839"/>
                  </a:lnTo>
                  <a:lnTo>
                    <a:pt x="5137" y="11543"/>
                  </a:lnTo>
                  <a:lnTo>
                    <a:pt x="14677" y="2136"/>
                  </a:lnTo>
                  <a:lnTo>
                    <a:pt x="128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3092380" y="3091831"/>
              <a:ext cx="1123107" cy="4882"/>
            </a:xfrm>
            <a:custGeom>
              <a:avLst/>
              <a:gdLst/>
              <a:ahLst/>
              <a:cxnLst/>
              <a:rect l="l" t="t" r="r" b="b"/>
              <a:pathLst>
                <a:path w="46467" h="201" extrusionOk="0">
                  <a:moveTo>
                    <a:pt x="23250" y="0"/>
                  </a:moveTo>
                  <a:cubicBezTo>
                    <a:pt x="10408" y="0"/>
                    <a:pt x="0" y="34"/>
                    <a:pt x="0" y="101"/>
                  </a:cubicBezTo>
                  <a:cubicBezTo>
                    <a:pt x="0" y="167"/>
                    <a:pt x="10408" y="201"/>
                    <a:pt x="23250" y="201"/>
                  </a:cubicBezTo>
                  <a:cubicBezTo>
                    <a:pt x="36059" y="201"/>
                    <a:pt x="46467" y="167"/>
                    <a:pt x="46467" y="101"/>
                  </a:cubicBezTo>
                  <a:cubicBezTo>
                    <a:pt x="46467" y="67"/>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3092380" y="3167171"/>
              <a:ext cx="1123107" cy="4882"/>
            </a:xfrm>
            <a:custGeom>
              <a:avLst/>
              <a:gdLst/>
              <a:ahLst/>
              <a:cxnLst/>
              <a:rect l="l" t="t" r="r" b="b"/>
              <a:pathLst>
                <a:path w="46467" h="201" extrusionOk="0">
                  <a:moveTo>
                    <a:pt x="23250" y="1"/>
                  </a:moveTo>
                  <a:cubicBezTo>
                    <a:pt x="10408" y="1"/>
                    <a:pt x="0" y="34"/>
                    <a:pt x="0" y="101"/>
                  </a:cubicBezTo>
                  <a:cubicBezTo>
                    <a:pt x="0" y="167"/>
                    <a:pt x="10408" y="201"/>
                    <a:pt x="23250" y="201"/>
                  </a:cubicBezTo>
                  <a:cubicBezTo>
                    <a:pt x="36059" y="201"/>
                    <a:pt x="46467" y="167"/>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3092380" y="3242511"/>
              <a:ext cx="1123107" cy="4906"/>
            </a:xfrm>
            <a:custGeom>
              <a:avLst/>
              <a:gdLst/>
              <a:ahLst/>
              <a:cxnLst/>
              <a:rect l="l" t="t" r="r" b="b"/>
              <a:pathLst>
                <a:path w="46467" h="202" extrusionOk="0">
                  <a:moveTo>
                    <a:pt x="23250" y="1"/>
                  </a:moveTo>
                  <a:cubicBezTo>
                    <a:pt x="10408" y="1"/>
                    <a:pt x="0" y="34"/>
                    <a:pt x="0" y="101"/>
                  </a:cubicBezTo>
                  <a:cubicBezTo>
                    <a:pt x="0" y="168"/>
                    <a:pt x="10408" y="201"/>
                    <a:pt x="23250" y="201"/>
                  </a:cubicBezTo>
                  <a:cubicBezTo>
                    <a:pt x="36059" y="201"/>
                    <a:pt x="46467" y="168"/>
                    <a:pt x="46467" y="101"/>
                  </a:cubicBezTo>
                  <a:cubicBezTo>
                    <a:pt x="46467" y="34"/>
                    <a:pt x="36059" y="1"/>
                    <a:pt x="23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3092380" y="3317875"/>
              <a:ext cx="1123107" cy="4882"/>
            </a:xfrm>
            <a:custGeom>
              <a:avLst/>
              <a:gdLst/>
              <a:ahLst/>
              <a:cxnLst/>
              <a:rect l="l" t="t" r="r" b="b"/>
              <a:pathLst>
                <a:path w="46467" h="201" extrusionOk="0">
                  <a:moveTo>
                    <a:pt x="23250" y="0"/>
                  </a:moveTo>
                  <a:cubicBezTo>
                    <a:pt x="10408" y="0"/>
                    <a:pt x="0" y="33"/>
                    <a:pt x="0" y="100"/>
                  </a:cubicBezTo>
                  <a:cubicBezTo>
                    <a:pt x="0" y="167"/>
                    <a:pt x="10408" y="200"/>
                    <a:pt x="23250" y="200"/>
                  </a:cubicBezTo>
                  <a:cubicBezTo>
                    <a:pt x="36059" y="200"/>
                    <a:pt x="46467" y="167"/>
                    <a:pt x="46467" y="100"/>
                  </a:cubicBezTo>
                  <a:cubicBezTo>
                    <a:pt x="46467" y="33"/>
                    <a:pt x="36059" y="0"/>
                    <a:pt x="23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3876841" y="3389159"/>
              <a:ext cx="235464" cy="489369"/>
            </a:xfrm>
            <a:custGeom>
              <a:avLst/>
              <a:gdLst/>
              <a:ahLst/>
              <a:cxnLst/>
              <a:rect l="l" t="t" r="r" b="b"/>
              <a:pathLst>
                <a:path w="9742" h="20149" extrusionOk="0">
                  <a:moveTo>
                    <a:pt x="9741" y="1"/>
                  </a:moveTo>
                  <a:lnTo>
                    <a:pt x="1" y="20148"/>
                  </a:lnTo>
                  <a:lnTo>
                    <a:pt x="6972" y="20148"/>
                  </a:lnTo>
                  <a:lnTo>
                    <a:pt x="974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4045354" y="3391588"/>
              <a:ext cx="452317" cy="489369"/>
            </a:xfrm>
            <a:custGeom>
              <a:avLst/>
              <a:gdLst/>
              <a:ahLst/>
              <a:cxnLst/>
              <a:rect l="l" t="t" r="r" b="b"/>
              <a:pathLst>
                <a:path w="18714" h="20149" extrusionOk="0">
                  <a:moveTo>
                    <a:pt x="2769" y="1"/>
                  </a:moveTo>
                  <a:lnTo>
                    <a:pt x="0" y="20148"/>
                  </a:lnTo>
                  <a:lnTo>
                    <a:pt x="18714" y="4938"/>
                  </a:lnTo>
                  <a:lnTo>
                    <a:pt x="2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3613195" y="538996"/>
              <a:ext cx="62915" cy="163698"/>
            </a:xfrm>
            <a:custGeom>
              <a:avLst/>
              <a:gdLst/>
              <a:ahLst/>
              <a:cxnLst/>
              <a:rect l="l" t="t" r="r" b="b"/>
              <a:pathLst>
                <a:path w="2603" h="6740" extrusionOk="0">
                  <a:moveTo>
                    <a:pt x="1135" y="1"/>
                  </a:moveTo>
                  <a:lnTo>
                    <a:pt x="1" y="6739"/>
                  </a:lnTo>
                  <a:lnTo>
                    <a:pt x="1435" y="6739"/>
                  </a:lnTo>
                  <a:lnTo>
                    <a:pt x="2603" y="1"/>
                  </a:lnTo>
                  <a:close/>
                </a:path>
              </a:pathLst>
            </a:custGeom>
            <a:solidFill>
              <a:srgbClr val="CE4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2085385" y="1716940"/>
              <a:ext cx="263646" cy="542340"/>
            </a:xfrm>
            <a:custGeom>
              <a:avLst/>
              <a:gdLst/>
              <a:ahLst/>
              <a:cxnLst/>
              <a:rect l="l" t="t" r="r" b="b"/>
              <a:pathLst>
                <a:path w="10908" h="22330" extrusionOk="0">
                  <a:moveTo>
                    <a:pt x="5979" y="1"/>
                  </a:moveTo>
                  <a:cubicBezTo>
                    <a:pt x="3883" y="1"/>
                    <a:pt x="1799" y="619"/>
                    <a:pt x="0" y="1837"/>
                  </a:cubicBezTo>
                  <a:lnTo>
                    <a:pt x="167" y="12611"/>
                  </a:lnTo>
                  <a:lnTo>
                    <a:pt x="167" y="18415"/>
                  </a:lnTo>
                  <a:cubicBezTo>
                    <a:pt x="167" y="20350"/>
                    <a:pt x="1201" y="22151"/>
                    <a:pt x="3136" y="22318"/>
                  </a:cubicBezTo>
                  <a:cubicBezTo>
                    <a:pt x="3235" y="22326"/>
                    <a:pt x="3333" y="22330"/>
                    <a:pt x="3431" y="22330"/>
                  </a:cubicBezTo>
                  <a:cubicBezTo>
                    <a:pt x="5406" y="22330"/>
                    <a:pt x="7077" y="20750"/>
                    <a:pt x="7172" y="18716"/>
                  </a:cubicBezTo>
                  <a:cubicBezTo>
                    <a:pt x="7239" y="16681"/>
                    <a:pt x="7305" y="14613"/>
                    <a:pt x="7305" y="14613"/>
                  </a:cubicBezTo>
                  <a:cubicBezTo>
                    <a:pt x="7305" y="14613"/>
                    <a:pt x="10408" y="14313"/>
                    <a:pt x="10641" y="11277"/>
                  </a:cubicBezTo>
                  <a:cubicBezTo>
                    <a:pt x="10908" y="8242"/>
                    <a:pt x="10775" y="1136"/>
                    <a:pt x="10775" y="1136"/>
                  </a:cubicBezTo>
                  <a:cubicBezTo>
                    <a:pt x="9255" y="376"/>
                    <a:pt x="7613" y="1"/>
                    <a:pt x="5979" y="1"/>
                  </a:cubicBez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2045069" y="1653258"/>
              <a:ext cx="364435" cy="440430"/>
            </a:xfrm>
            <a:custGeom>
              <a:avLst/>
              <a:gdLst/>
              <a:ahLst/>
              <a:cxnLst/>
              <a:rect l="l" t="t" r="r" b="b"/>
              <a:pathLst>
                <a:path w="15078" h="18134" extrusionOk="0">
                  <a:moveTo>
                    <a:pt x="9066" y="0"/>
                  </a:moveTo>
                  <a:cubicBezTo>
                    <a:pt x="8358" y="0"/>
                    <a:pt x="7626" y="247"/>
                    <a:pt x="7005" y="589"/>
                  </a:cubicBezTo>
                  <a:cubicBezTo>
                    <a:pt x="6005" y="1090"/>
                    <a:pt x="5104" y="1790"/>
                    <a:pt x="4037" y="2124"/>
                  </a:cubicBezTo>
                  <a:cubicBezTo>
                    <a:pt x="3203" y="2391"/>
                    <a:pt x="2235" y="2458"/>
                    <a:pt x="1501" y="2925"/>
                  </a:cubicBezTo>
                  <a:cubicBezTo>
                    <a:pt x="834" y="3425"/>
                    <a:pt x="367" y="4125"/>
                    <a:pt x="234" y="4959"/>
                  </a:cubicBezTo>
                  <a:cubicBezTo>
                    <a:pt x="67" y="5760"/>
                    <a:pt x="0" y="6560"/>
                    <a:pt x="67" y="7394"/>
                  </a:cubicBezTo>
                  <a:lnTo>
                    <a:pt x="200" y="14166"/>
                  </a:lnTo>
                  <a:cubicBezTo>
                    <a:pt x="234" y="15100"/>
                    <a:pt x="267" y="16134"/>
                    <a:pt x="834" y="16901"/>
                  </a:cubicBezTo>
                  <a:cubicBezTo>
                    <a:pt x="1455" y="17803"/>
                    <a:pt x="2623" y="18134"/>
                    <a:pt x="3756" y="18134"/>
                  </a:cubicBezTo>
                  <a:cubicBezTo>
                    <a:pt x="3963" y="18134"/>
                    <a:pt x="4169" y="18123"/>
                    <a:pt x="4370" y="18102"/>
                  </a:cubicBezTo>
                  <a:cubicBezTo>
                    <a:pt x="5704" y="17969"/>
                    <a:pt x="6972" y="17402"/>
                    <a:pt x="7906" y="16434"/>
                  </a:cubicBezTo>
                  <a:cubicBezTo>
                    <a:pt x="8506" y="15834"/>
                    <a:pt x="8873" y="15100"/>
                    <a:pt x="9007" y="14299"/>
                  </a:cubicBezTo>
                  <a:cubicBezTo>
                    <a:pt x="9040" y="13699"/>
                    <a:pt x="8640" y="13165"/>
                    <a:pt x="8073" y="13032"/>
                  </a:cubicBezTo>
                  <a:cubicBezTo>
                    <a:pt x="7439" y="12898"/>
                    <a:pt x="6905" y="12498"/>
                    <a:pt x="6572" y="11898"/>
                  </a:cubicBezTo>
                  <a:cubicBezTo>
                    <a:pt x="6205" y="11130"/>
                    <a:pt x="6438" y="10196"/>
                    <a:pt x="7172" y="9696"/>
                  </a:cubicBezTo>
                  <a:cubicBezTo>
                    <a:pt x="7424" y="9540"/>
                    <a:pt x="7701" y="9466"/>
                    <a:pt x="7975" y="9466"/>
                  </a:cubicBezTo>
                  <a:cubicBezTo>
                    <a:pt x="8463" y="9466"/>
                    <a:pt x="8941" y="9702"/>
                    <a:pt x="9240" y="10130"/>
                  </a:cubicBezTo>
                  <a:lnTo>
                    <a:pt x="9274" y="10130"/>
                  </a:lnTo>
                  <a:cubicBezTo>
                    <a:pt x="9807" y="10096"/>
                    <a:pt x="9841" y="9596"/>
                    <a:pt x="9941" y="9262"/>
                  </a:cubicBezTo>
                  <a:cubicBezTo>
                    <a:pt x="10308" y="8195"/>
                    <a:pt x="9974" y="7428"/>
                    <a:pt x="10007" y="7094"/>
                  </a:cubicBezTo>
                  <a:lnTo>
                    <a:pt x="10007" y="7094"/>
                  </a:lnTo>
                  <a:cubicBezTo>
                    <a:pt x="10487" y="7329"/>
                    <a:pt x="11017" y="7442"/>
                    <a:pt x="11549" y="7442"/>
                  </a:cubicBezTo>
                  <a:cubicBezTo>
                    <a:pt x="12981" y="7442"/>
                    <a:pt x="14425" y="6627"/>
                    <a:pt x="14911" y="5193"/>
                  </a:cubicBezTo>
                  <a:cubicBezTo>
                    <a:pt x="15078" y="4659"/>
                    <a:pt x="15078" y="4125"/>
                    <a:pt x="14911" y="3625"/>
                  </a:cubicBezTo>
                  <a:cubicBezTo>
                    <a:pt x="14411" y="2157"/>
                    <a:pt x="13076" y="2291"/>
                    <a:pt x="12076" y="1724"/>
                  </a:cubicBezTo>
                  <a:cubicBezTo>
                    <a:pt x="11408" y="1323"/>
                    <a:pt x="10908" y="623"/>
                    <a:pt x="10208" y="256"/>
                  </a:cubicBezTo>
                  <a:cubicBezTo>
                    <a:pt x="9849" y="77"/>
                    <a:pt x="9461" y="0"/>
                    <a:pt x="9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1932993" y="1581610"/>
              <a:ext cx="158869" cy="170717"/>
            </a:xfrm>
            <a:custGeom>
              <a:avLst/>
              <a:gdLst/>
              <a:ahLst/>
              <a:cxnLst/>
              <a:rect l="l" t="t" r="r" b="b"/>
              <a:pathLst>
                <a:path w="6573" h="7029" extrusionOk="0">
                  <a:moveTo>
                    <a:pt x="3559" y="1"/>
                  </a:moveTo>
                  <a:cubicBezTo>
                    <a:pt x="3518" y="1"/>
                    <a:pt x="3477" y="2"/>
                    <a:pt x="3436" y="4"/>
                  </a:cubicBezTo>
                  <a:cubicBezTo>
                    <a:pt x="2002" y="104"/>
                    <a:pt x="768" y="1071"/>
                    <a:pt x="368" y="2439"/>
                  </a:cubicBezTo>
                  <a:cubicBezTo>
                    <a:pt x="1" y="3840"/>
                    <a:pt x="501" y="5307"/>
                    <a:pt x="1602" y="6208"/>
                  </a:cubicBezTo>
                  <a:cubicBezTo>
                    <a:pt x="2306" y="6747"/>
                    <a:pt x="3165" y="7028"/>
                    <a:pt x="4026" y="7028"/>
                  </a:cubicBezTo>
                  <a:cubicBezTo>
                    <a:pt x="4507" y="7028"/>
                    <a:pt x="4989" y="6940"/>
                    <a:pt x="5445" y="6761"/>
                  </a:cubicBezTo>
                  <a:lnTo>
                    <a:pt x="5445" y="6761"/>
                  </a:lnTo>
                  <a:cubicBezTo>
                    <a:pt x="5442" y="6766"/>
                    <a:pt x="5440" y="6770"/>
                    <a:pt x="5438" y="6775"/>
                  </a:cubicBezTo>
                  <a:lnTo>
                    <a:pt x="5571" y="6708"/>
                  </a:lnTo>
                  <a:lnTo>
                    <a:pt x="5571" y="6708"/>
                  </a:lnTo>
                  <a:cubicBezTo>
                    <a:pt x="5529" y="6727"/>
                    <a:pt x="5487" y="6744"/>
                    <a:pt x="5445" y="6761"/>
                  </a:cubicBezTo>
                  <a:lnTo>
                    <a:pt x="5445" y="6761"/>
                  </a:lnTo>
                  <a:cubicBezTo>
                    <a:pt x="5908" y="5798"/>
                    <a:pt x="6239" y="4768"/>
                    <a:pt x="6405" y="3706"/>
                  </a:cubicBezTo>
                  <a:cubicBezTo>
                    <a:pt x="6572" y="2605"/>
                    <a:pt x="6205" y="1505"/>
                    <a:pt x="5471" y="737"/>
                  </a:cubicBezTo>
                  <a:cubicBezTo>
                    <a:pt x="4936" y="265"/>
                    <a:pt x="4252" y="1"/>
                    <a:pt x="3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2043450" y="1719369"/>
              <a:ext cx="35506" cy="34100"/>
            </a:xfrm>
            <a:custGeom>
              <a:avLst/>
              <a:gdLst/>
              <a:ahLst/>
              <a:cxnLst/>
              <a:rect l="l" t="t" r="r" b="b"/>
              <a:pathLst>
                <a:path w="1469" h="1404" extrusionOk="0">
                  <a:moveTo>
                    <a:pt x="1461" y="1"/>
                  </a:moveTo>
                  <a:cubicBezTo>
                    <a:pt x="1390" y="1"/>
                    <a:pt x="1221" y="450"/>
                    <a:pt x="835" y="836"/>
                  </a:cubicBezTo>
                  <a:cubicBezTo>
                    <a:pt x="468" y="1237"/>
                    <a:pt x="1" y="1370"/>
                    <a:pt x="1" y="1403"/>
                  </a:cubicBezTo>
                  <a:cubicBezTo>
                    <a:pt x="801" y="1403"/>
                    <a:pt x="1402" y="770"/>
                    <a:pt x="1468" y="2"/>
                  </a:cubicBezTo>
                  <a:cubicBezTo>
                    <a:pt x="1466" y="1"/>
                    <a:pt x="1464" y="1"/>
                    <a:pt x="146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1968475" y="1669992"/>
              <a:ext cx="86287" cy="90034"/>
            </a:xfrm>
            <a:custGeom>
              <a:avLst/>
              <a:gdLst/>
              <a:ahLst/>
              <a:cxnLst/>
              <a:rect l="l" t="t" r="r" b="b"/>
              <a:pathLst>
                <a:path w="3570" h="3707" extrusionOk="0">
                  <a:moveTo>
                    <a:pt x="1368" y="1"/>
                  </a:moveTo>
                  <a:lnTo>
                    <a:pt x="1368" y="1"/>
                  </a:lnTo>
                  <a:cubicBezTo>
                    <a:pt x="1101" y="201"/>
                    <a:pt x="834" y="434"/>
                    <a:pt x="634" y="734"/>
                  </a:cubicBezTo>
                  <a:cubicBezTo>
                    <a:pt x="401" y="1035"/>
                    <a:pt x="234" y="1368"/>
                    <a:pt x="134" y="1735"/>
                  </a:cubicBezTo>
                  <a:cubicBezTo>
                    <a:pt x="0" y="2202"/>
                    <a:pt x="67" y="2703"/>
                    <a:pt x="367" y="3136"/>
                  </a:cubicBezTo>
                  <a:cubicBezTo>
                    <a:pt x="648" y="3480"/>
                    <a:pt x="1076" y="3706"/>
                    <a:pt x="1540" y="3706"/>
                  </a:cubicBezTo>
                  <a:cubicBezTo>
                    <a:pt x="1571" y="3706"/>
                    <a:pt x="1603" y="3705"/>
                    <a:pt x="1635" y="3703"/>
                  </a:cubicBezTo>
                  <a:cubicBezTo>
                    <a:pt x="2035" y="3670"/>
                    <a:pt x="2402" y="3570"/>
                    <a:pt x="2736" y="3403"/>
                  </a:cubicBezTo>
                  <a:cubicBezTo>
                    <a:pt x="3036" y="3236"/>
                    <a:pt x="3336" y="3036"/>
                    <a:pt x="3570" y="2769"/>
                  </a:cubicBezTo>
                  <a:cubicBezTo>
                    <a:pt x="3567" y="2767"/>
                    <a:pt x="3564" y="2766"/>
                    <a:pt x="3560" y="2766"/>
                  </a:cubicBezTo>
                  <a:cubicBezTo>
                    <a:pt x="3493" y="2766"/>
                    <a:pt x="3168" y="2989"/>
                    <a:pt x="2669" y="3270"/>
                  </a:cubicBezTo>
                  <a:cubicBezTo>
                    <a:pt x="2335" y="3436"/>
                    <a:pt x="2002" y="3503"/>
                    <a:pt x="1635" y="3503"/>
                  </a:cubicBezTo>
                  <a:cubicBezTo>
                    <a:pt x="1603" y="3505"/>
                    <a:pt x="1572" y="3507"/>
                    <a:pt x="1541" y="3507"/>
                  </a:cubicBezTo>
                  <a:cubicBezTo>
                    <a:pt x="1144" y="3507"/>
                    <a:pt x="782" y="3312"/>
                    <a:pt x="534" y="3003"/>
                  </a:cubicBezTo>
                  <a:cubicBezTo>
                    <a:pt x="301" y="2669"/>
                    <a:pt x="234" y="2202"/>
                    <a:pt x="334" y="1802"/>
                  </a:cubicBezTo>
                  <a:cubicBezTo>
                    <a:pt x="401" y="1435"/>
                    <a:pt x="567" y="1135"/>
                    <a:pt x="768" y="834"/>
                  </a:cubicBezTo>
                  <a:cubicBezTo>
                    <a:pt x="968" y="568"/>
                    <a:pt x="1168" y="301"/>
                    <a:pt x="1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1928957" y="1745818"/>
              <a:ext cx="123388" cy="123696"/>
            </a:xfrm>
            <a:custGeom>
              <a:avLst/>
              <a:gdLst/>
              <a:ahLst/>
              <a:cxnLst/>
              <a:rect l="l" t="t" r="r" b="b"/>
              <a:pathLst>
                <a:path w="5105" h="5093" extrusionOk="0">
                  <a:moveTo>
                    <a:pt x="4854" y="0"/>
                  </a:moveTo>
                  <a:cubicBezTo>
                    <a:pt x="4816" y="0"/>
                    <a:pt x="4777" y="4"/>
                    <a:pt x="4738" y="14"/>
                  </a:cubicBezTo>
                  <a:cubicBezTo>
                    <a:pt x="4371" y="81"/>
                    <a:pt x="4070" y="281"/>
                    <a:pt x="3837" y="548"/>
                  </a:cubicBezTo>
                  <a:cubicBezTo>
                    <a:pt x="3503" y="948"/>
                    <a:pt x="3303" y="1415"/>
                    <a:pt x="3270" y="1949"/>
                  </a:cubicBezTo>
                  <a:cubicBezTo>
                    <a:pt x="3203" y="2549"/>
                    <a:pt x="3103" y="3150"/>
                    <a:pt x="2936" y="3717"/>
                  </a:cubicBezTo>
                  <a:cubicBezTo>
                    <a:pt x="2803" y="4284"/>
                    <a:pt x="2336" y="4718"/>
                    <a:pt x="1802" y="4884"/>
                  </a:cubicBezTo>
                  <a:cubicBezTo>
                    <a:pt x="1749" y="4892"/>
                    <a:pt x="1696" y="4896"/>
                    <a:pt x="1643" y="4896"/>
                  </a:cubicBezTo>
                  <a:cubicBezTo>
                    <a:pt x="1231" y="4896"/>
                    <a:pt x="838" y="4672"/>
                    <a:pt x="601" y="4317"/>
                  </a:cubicBezTo>
                  <a:cubicBezTo>
                    <a:pt x="401" y="4050"/>
                    <a:pt x="234" y="3750"/>
                    <a:pt x="134" y="3450"/>
                  </a:cubicBezTo>
                  <a:cubicBezTo>
                    <a:pt x="101" y="3350"/>
                    <a:pt x="68" y="3216"/>
                    <a:pt x="1" y="3116"/>
                  </a:cubicBezTo>
                  <a:lnTo>
                    <a:pt x="1" y="3116"/>
                  </a:lnTo>
                  <a:cubicBezTo>
                    <a:pt x="1" y="3250"/>
                    <a:pt x="1" y="3350"/>
                    <a:pt x="68" y="3483"/>
                  </a:cubicBezTo>
                  <a:cubicBezTo>
                    <a:pt x="134" y="3817"/>
                    <a:pt x="268" y="4150"/>
                    <a:pt x="468" y="4417"/>
                  </a:cubicBezTo>
                  <a:cubicBezTo>
                    <a:pt x="601" y="4617"/>
                    <a:pt x="801" y="4784"/>
                    <a:pt x="1002" y="4918"/>
                  </a:cubicBezTo>
                  <a:cubicBezTo>
                    <a:pt x="1195" y="5028"/>
                    <a:pt x="1434" y="5093"/>
                    <a:pt x="1681" y="5093"/>
                  </a:cubicBezTo>
                  <a:cubicBezTo>
                    <a:pt x="1733" y="5093"/>
                    <a:pt x="1784" y="5090"/>
                    <a:pt x="1836" y="5084"/>
                  </a:cubicBezTo>
                  <a:cubicBezTo>
                    <a:pt x="2469" y="4918"/>
                    <a:pt x="2970" y="4417"/>
                    <a:pt x="3136" y="3784"/>
                  </a:cubicBezTo>
                  <a:cubicBezTo>
                    <a:pt x="3303" y="3183"/>
                    <a:pt x="3403" y="2583"/>
                    <a:pt x="3470" y="1982"/>
                  </a:cubicBezTo>
                  <a:cubicBezTo>
                    <a:pt x="3503" y="1482"/>
                    <a:pt x="3670" y="1015"/>
                    <a:pt x="3970" y="648"/>
                  </a:cubicBezTo>
                  <a:cubicBezTo>
                    <a:pt x="4171" y="381"/>
                    <a:pt x="4437" y="181"/>
                    <a:pt x="4738" y="114"/>
                  </a:cubicBezTo>
                  <a:cubicBezTo>
                    <a:pt x="4971" y="48"/>
                    <a:pt x="5105" y="48"/>
                    <a:pt x="5105" y="48"/>
                  </a:cubicBezTo>
                  <a:cubicBezTo>
                    <a:pt x="5034" y="24"/>
                    <a:pt x="4946"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1854803" y="2446124"/>
              <a:ext cx="197541" cy="338252"/>
            </a:xfrm>
            <a:custGeom>
              <a:avLst/>
              <a:gdLst/>
              <a:ahLst/>
              <a:cxnLst/>
              <a:rect l="l" t="t" r="r" b="b"/>
              <a:pathLst>
                <a:path w="8173" h="13927" extrusionOk="0">
                  <a:moveTo>
                    <a:pt x="1568" y="1"/>
                  </a:moveTo>
                  <a:cubicBezTo>
                    <a:pt x="1568" y="1"/>
                    <a:pt x="0" y="11442"/>
                    <a:pt x="1568" y="12877"/>
                  </a:cubicBezTo>
                  <a:cubicBezTo>
                    <a:pt x="2500" y="13749"/>
                    <a:pt x="3397" y="13926"/>
                    <a:pt x="3971" y="13926"/>
                  </a:cubicBezTo>
                  <a:cubicBezTo>
                    <a:pt x="4362" y="13926"/>
                    <a:pt x="4603" y="13844"/>
                    <a:pt x="4603" y="13844"/>
                  </a:cubicBezTo>
                  <a:lnTo>
                    <a:pt x="7605" y="11342"/>
                  </a:lnTo>
                  <a:lnTo>
                    <a:pt x="8173" y="1"/>
                  </a:ln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2673127" y="1500660"/>
              <a:ext cx="354767" cy="280351"/>
            </a:xfrm>
            <a:custGeom>
              <a:avLst/>
              <a:gdLst/>
              <a:ahLst/>
              <a:cxnLst/>
              <a:rect l="l" t="t" r="r" b="b"/>
              <a:pathLst>
                <a:path w="14678" h="11543" extrusionOk="0">
                  <a:moveTo>
                    <a:pt x="12843" y="1"/>
                  </a:moveTo>
                  <a:lnTo>
                    <a:pt x="5271" y="7339"/>
                  </a:lnTo>
                  <a:lnTo>
                    <a:pt x="1969" y="4704"/>
                  </a:lnTo>
                  <a:lnTo>
                    <a:pt x="1" y="6839"/>
                  </a:lnTo>
                  <a:lnTo>
                    <a:pt x="5138" y="11543"/>
                  </a:lnTo>
                  <a:lnTo>
                    <a:pt x="14678" y="2136"/>
                  </a:lnTo>
                  <a:lnTo>
                    <a:pt x="128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2489314" y="1680533"/>
              <a:ext cx="428123" cy="614109"/>
            </a:xfrm>
            <a:custGeom>
              <a:avLst/>
              <a:gdLst/>
              <a:ahLst/>
              <a:cxnLst/>
              <a:rect l="l" t="t" r="r" b="b"/>
              <a:pathLst>
                <a:path w="17713" h="25285" extrusionOk="0">
                  <a:moveTo>
                    <a:pt x="16912" y="0"/>
                  </a:moveTo>
                  <a:lnTo>
                    <a:pt x="14043" y="1868"/>
                  </a:lnTo>
                  <a:cubicBezTo>
                    <a:pt x="13935" y="942"/>
                    <a:pt x="13336" y="16"/>
                    <a:pt x="13139" y="16"/>
                  </a:cubicBezTo>
                  <a:cubicBezTo>
                    <a:pt x="13094" y="16"/>
                    <a:pt x="13070" y="63"/>
                    <a:pt x="13076" y="167"/>
                  </a:cubicBezTo>
                  <a:cubicBezTo>
                    <a:pt x="13143" y="734"/>
                    <a:pt x="13076" y="3703"/>
                    <a:pt x="13076" y="3703"/>
                  </a:cubicBezTo>
                  <a:lnTo>
                    <a:pt x="7972" y="14511"/>
                  </a:lnTo>
                  <a:cubicBezTo>
                    <a:pt x="7272" y="16212"/>
                    <a:pt x="5871" y="17279"/>
                    <a:pt x="4804" y="17546"/>
                  </a:cubicBezTo>
                  <a:lnTo>
                    <a:pt x="0" y="18980"/>
                  </a:lnTo>
                  <a:lnTo>
                    <a:pt x="1868" y="25285"/>
                  </a:lnTo>
                  <a:lnTo>
                    <a:pt x="8540" y="23083"/>
                  </a:lnTo>
                  <a:cubicBezTo>
                    <a:pt x="10274" y="22516"/>
                    <a:pt x="11608" y="21149"/>
                    <a:pt x="12209" y="19414"/>
                  </a:cubicBezTo>
                  <a:lnTo>
                    <a:pt x="16779" y="5437"/>
                  </a:lnTo>
                  <a:cubicBezTo>
                    <a:pt x="17079" y="4570"/>
                    <a:pt x="17312" y="3636"/>
                    <a:pt x="17513" y="2702"/>
                  </a:cubicBezTo>
                  <a:cubicBezTo>
                    <a:pt x="17713" y="1535"/>
                    <a:pt x="16912" y="0"/>
                    <a:pt x="16912" y="0"/>
                  </a:cubicBezTo>
                  <a:close/>
                </a:path>
              </a:pathLst>
            </a:custGeom>
            <a:solidFill>
              <a:srgbClr val="D1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2182138" y="4475714"/>
              <a:ext cx="270100" cy="118717"/>
            </a:xfrm>
            <a:custGeom>
              <a:avLst/>
              <a:gdLst/>
              <a:ahLst/>
              <a:cxnLst/>
              <a:rect l="l" t="t" r="r" b="b"/>
              <a:pathLst>
                <a:path w="11175" h="4888" extrusionOk="0">
                  <a:moveTo>
                    <a:pt x="5971" y="0"/>
                  </a:moveTo>
                  <a:lnTo>
                    <a:pt x="0" y="101"/>
                  </a:lnTo>
                  <a:lnTo>
                    <a:pt x="33" y="4771"/>
                  </a:lnTo>
                  <a:lnTo>
                    <a:pt x="434" y="4804"/>
                  </a:lnTo>
                  <a:cubicBezTo>
                    <a:pt x="1268" y="4837"/>
                    <a:pt x="3369" y="4887"/>
                    <a:pt x="5400" y="4887"/>
                  </a:cubicBezTo>
                  <a:cubicBezTo>
                    <a:pt x="7430" y="4887"/>
                    <a:pt x="9390" y="4837"/>
                    <a:pt x="9940" y="4670"/>
                  </a:cubicBezTo>
                  <a:cubicBezTo>
                    <a:pt x="11175" y="4270"/>
                    <a:pt x="6071" y="3203"/>
                    <a:pt x="6071" y="3203"/>
                  </a:cubicBezTo>
                  <a:lnTo>
                    <a:pt x="59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1682254" y="4370277"/>
              <a:ext cx="203560" cy="243264"/>
            </a:xfrm>
            <a:custGeom>
              <a:avLst/>
              <a:gdLst/>
              <a:ahLst/>
              <a:cxnLst/>
              <a:rect l="l" t="t" r="r" b="b"/>
              <a:pathLst>
                <a:path w="8422" h="10016" extrusionOk="0">
                  <a:moveTo>
                    <a:pt x="3003" y="0"/>
                  </a:moveTo>
                  <a:lnTo>
                    <a:pt x="1" y="3603"/>
                  </a:lnTo>
                  <a:lnTo>
                    <a:pt x="267" y="3836"/>
                  </a:lnTo>
                  <a:cubicBezTo>
                    <a:pt x="1468" y="4970"/>
                    <a:pt x="6505" y="9507"/>
                    <a:pt x="7573" y="9974"/>
                  </a:cubicBezTo>
                  <a:cubicBezTo>
                    <a:pt x="7641" y="10002"/>
                    <a:pt x="7695" y="10016"/>
                    <a:pt x="7736" y="10016"/>
                  </a:cubicBezTo>
                  <a:cubicBezTo>
                    <a:pt x="8421" y="10016"/>
                    <a:pt x="5571" y="6305"/>
                    <a:pt x="5571" y="6305"/>
                  </a:cubicBezTo>
                  <a:lnTo>
                    <a:pt x="7606" y="3836"/>
                  </a:lnTo>
                  <a:lnTo>
                    <a:pt x="3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1694339" y="2886869"/>
              <a:ext cx="803048" cy="1637366"/>
            </a:xfrm>
            <a:custGeom>
              <a:avLst/>
              <a:gdLst/>
              <a:ahLst/>
              <a:cxnLst/>
              <a:rect l="l" t="t" r="r" b="b"/>
              <a:pathLst>
                <a:path w="33225" h="67416" extrusionOk="0">
                  <a:moveTo>
                    <a:pt x="30056" y="0"/>
                  </a:moveTo>
                  <a:lnTo>
                    <a:pt x="17547" y="400"/>
                  </a:lnTo>
                  <a:cubicBezTo>
                    <a:pt x="17547" y="400"/>
                    <a:pt x="15545" y="8840"/>
                    <a:pt x="16112" y="10508"/>
                  </a:cubicBezTo>
                  <a:cubicBezTo>
                    <a:pt x="16680" y="12175"/>
                    <a:pt x="20349" y="13143"/>
                    <a:pt x="20349" y="13143"/>
                  </a:cubicBezTo>
                  <a:lnTo>
                    <a:pt x="20215" y="36293"/>
                  </a:lnTo>
                  <a:lnTo>
                    <a:pt x="1" y="61311"/>
                  </a:lnTo>
                  <a:lnTo>
                    <a:pt x="7473" y="67415"/>
                  </a:lnTo>
                  <a:cubicBezTo>
                    <a:pt x="7473" y="67415"/>
                    <a:pt x="29355" y="42364"/>
                    <a:pt x="31290" y="37794"/>
                  </a:cubicBezTo>
                  <a:cubicBezTo>
                    <a:pt x="33225" y="33257"/>
                    <a:pt x="30056" y="0"/>
                    <a:pt x="30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1955568" y="2813132"/>
              <a:ext cx="437018" cy="1707848"/>
            </a:xfrm>
            <a:custGeom>
              <a:avLst/>
              <a:gdLst/>
              <a:ahLst/>
              <a:cxnLst/>
              <a:rect l="l" t="t" r="r" b="b"/>
              <a:pathLst>
                <a:path w="18081" h="70318" extrusionOk="0">
                  <a:moveTo>
                    <a:pt x="17080" y="1"/>
                  </a:moveTo>
                  <a:lnTo>
                    <a:pt x="434" y="1635"/>
                  </a:lnTo>
                  <a:lnTo>
                    <a:pt x="201" y="6272"/>
                  </a:lnTo>
                  <a:cubicBezTo>
                    <a:pt x="1" y="10241"/>
                    <a:pt x="1535" y="12043"/>
                    <a:pt x="2603" y="13077"/>
                  </a:cubicBezTo>
                  <a:lnTo>
                    <a:pt x="7773" y="70318"/>
                  </a:lnTo>
                  <a:lnTo>
                    <a:pt x="18080" y="70251"/>
                  </a:lnTo>
                  <a:lnTo>
                    <a:pt x="17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2106340" y="3158258"/>
              <a:ext cx="96777" cy="704872"/>
            </a:xfrm>
            <a:custGeom>
              <a:avLst/>
              <a:gdLst/>
              <a:ahLst/>
              <a:cxnLst/>
              <a:rect l="l" t="t" r="r" b="b"/>
              <a:pathLst>
                <a:path w="4004" h="29022" extrusionOk="0">
                  <a:moveTo>
                    <a:pt x="1969" y="1"/>
                  </a:moveTo>
                  <a:cubicBezTo>
                    <a:pt x="1935" y="101"/>
                    <a:pt x="1935" y="201"/>
                    <a:pt x="1969" y="301"/>
                  </a:cubicBezTo>
                  <a:cubicBezTo>
                    <a:pt x="1969" y="534"/>
                    <a:pt x="2002" y="835"/>
                    <a:pt x="2002" y="1202"/>
                  </a:cubicBezTo>
                  <a:cubicBezTo>
                    <a:pt x="2002" y="1969"/>
                    <a:pt x="2069" y="3070"/>
                    <a:pt x="2169" y="4437"/>
                  </a:cubicBezTo>
                  <a:cubicBezTo>
                    <a:pt x="2335" y="7206"/>
                    <a:pt x="2636" y="10975"/>
                    <a:pt x="3036" y="15145"/>
                  </a:cubicBezTo>
                  <a:cubicBezTo>
                    <a:pt x="3301" y="18321"/>
                    <a:pt x="3598" y="21267"/>
                    <a:pt x="3798" y="23691"/>
                  </a:cubicBezTo>
                  <a:lnTo>
                    <a:pt x="3798" y="23691"/>
                  </a:lnTo>
                  <a:lnTo>
                    <a:pt x="1035" y="27554"/>
                  </a:lnTo>
                  <a:lnTo>
                    <a:pt x="267" y="28621"/>
                  </a:lnTo>
                  <a:cubicBezTo>
                    <a:pt x="167" y="28755"/>
                    <a:pt x="101" y="28855"/>
                    <a:pt x="67" y="28921"/>
                  </a:cubicBezTo>
                  <a:cubicBezTo>
                    <a:pt x="34" y="28955"/>
                    <a:pt x="0" y="28988"/>
                    <a:pt x="0" y="29022"/>
                  </a:cubicBezTo>
                  <a:cubicBezTo>
                    <a:pt x="0" y="29022"/>
                    <a:pt x="34" y="29022"/>
                    <a:pt x="101" y="28955"/>
                  </a:cubicBezTo>
                  <a:lnTo>
                    <a:pt x="334" y="28655"/>
                  </a:lnTo>
                  <a:lnTo>
                    <a:pt x="1135" y="27621"/>
                  </a:lnTo>
                  <a:lnTo>
                    <a:pt x="4003" y="23784"/>
                  </a:lnTo>
                  <a:lnTo>
                    <a:pt x="4003" y="23751"/>
                  </a:lnTo>
                  <a:cubicBezTo>
                    <a:pt x="3803" y="21283"/>
                    <a:pt x="3503" y="18347"/>
                    <a:pt x="3236" y="15145"/>
                  </a:cubicBezTo>
                  <a:cubicBezTo>
                    <a:pt x="2869" y="10942"/>
                    <a:pt x="2536" y="7173"/>
                    <a:pt x="2335" y="4437"/>
                  </a:cubicBezTo>
                  <a:cubicBezTo>
                    <a:pt x="2202" y="3070"/>
                    <a:pt x="2135" y="1969"/>
                    <a:pt x="2069" y="1202"/>
                  </a:cubicBezTo>
                  <a:cubicBezTo>
                    <a:pt x="2035" y="835"/>
                    <a:pt x="2002" y="534"/>
                    <a:pt x="2002" y="301"/>
                  </a:cubicBezTo>
                  <a:cubicBezTo>
                    <a:pt x="2002" y="201"/>
                    <a:pt x="1969" y="101"/>
                    <a:pt x="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2052320" y="3130716"/>
              <a:ext cx="130639" cy="27566"/>
            </a:xfrm>
            <a:custGeom>
              <a:avLst/>
              <a:gdLst/>
              <a:ahLst/>
              <a:cxnLst/>
              <a:rect l="l" t="t" r="r" b="b"/>
              <a:pathLst>
                <a:path w="5405" h="1135" extrusionOk="0">
                  <a:moveTo>
                    <a:pt x="1" y="1"/>
                  </a:moveTo>
                  <a:lnTo>
                    <a:pt x="1" y="1"/>
                  </a:lnTo>
                  <a:cubicBezTo>
                    <a:pt x="868" y="301"/>
                    <a:pt x="1768" y="568"/>
                    <a:pt x="2669" y="701"/>
                  </a:cubicBezTo>
                  <a:cubicBezTo>
                    <a:pt x="3570" y="935"/>
                    <a:pt x="4470" y="1068"/>
                    <a:pt x="5404" y="1135"/>
                  </a:cubicBezTo>
                  <a:cubicBezTo>
                    <a:pt x="4504" y="868"/>
                    <a:pt x="3603" y="668"/>
                    <a:pt x="2702" y="501"/>
                  </a:cubicBezTo>
                  <a:cubicBezTo>
                    <a:pt x="1802" y="267"/>
                    <a:pt x="901" y="10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2216797" y="3717817"/>
              <a:ext cx="136270" cy="23777"/>
            </a:xfrm>
            <a:custGeom>
              <a:avLst/>
              <a:gdLst/>
              <a:ahLst/>
              <a:cxnLst/>
              <a:rect l="l" t="t" r="r" b="b"/>
              <a:pathLst>
                <a:path w="5638" h="979" extrusionOk="0">
                  <a:moveTo>
                    <a:pt x="2417" y="0"/>
                  </a:moveTo>
                  <a:cubicBezTo>
                    <a:pt x="1869" y="0"/>
                    <a:pt x="1324" y="55"/>
                    <a:pt x="801" y="212"/>
                  </a:cubicBezTo>
                  <a:cubicBezTo>
                    <a:pt x="501" y="245"/>
                    <a:pt x="234" y="345"/>
                    <a:pt x="0" y="512"/>
                  </a:cubicBezTo>
                  <a:cubicBezTo>
                    <a:pt x="787" y="315"/>
                    <a:pt x="1596" y="237"/>
                    <a:pt x="2410" y="237"/>
                  </a:cubicBezTo>
                  <a:cubicBezTo>
                    <a:pt x="2563" y="237"/>
                    <a:pt x="2716" y="240"/>
                    <a:pt x="2869" y="245"/>
                  </a:cubicBezTo>
                  <a:cubicBezTo>
                    <a:pt x="3803" y="345"/>
                    <a:pt x="4737" y="579"/>
                    <a:pt x="5638" y="979"/>
                  </a:cubicBezTo>
                  <a:cubicBezTo>
                    <a:pt x="5404" y="779"/>
                    <a:pt x="5171" y="612"/>
                    <a:pt x="4904" y="512"/>
                  </a:cubicBezTo>
                  <a:cubicBezTo>
                    <a:pt x="4270" y="245"/>
                    <a:pt x="3570" y="78"/>
                    <a:pt x="2869" y="12"/>
                  </a:cubicBezTo>
                  <a:cubicBezTo>
                    <a:pt x="2718" y="4"/>
                    <a:pt x="2568" y="0"/>
                    <a:pt x="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2122462" y="3820165"/>
              <a:ext cx="319310" cy="418085"/>
            </a:xfrm>
            <a:custGeom>
              <a:avLst/>
              <a:gdLst/>
              <a:ahLst/>
              <a:cxnLst/>
              <a:rect l="l" t="t" r="r" b="b"/>
              <a:pathLst>
                <a:path w="13211" h="17214" extrusionOk="0">
                  <a:moveTo>
                    <a:pt x="13176" y="0"/>
                  </a:moveTo>
                  <a:cubicBezTo>
                    <a:pt x="13084" y="0"/>
                    <a:pt x="10125" y="3791"/>
                    <a:pt x="6539" y="8540"/>
                  </a:cubicBezTo>
                  <a:cubicBezTo>
                    <a:pt x="2903" y="13310"/>
                    <a:pt x="1" y="17180"/>
                    <a:pt x="67" y="17213"/>
                  </a:cubicBezTo>
                  <a:cubicBezTo>
                    <a:pt x="67" y="17213"/>
                    <a:pt x="68" y="17213"/>
                    <a:pt x="68" y="17213"/>
                  </a:cubicBezTo>
                  <a:cubicBezTo>
                    <a:pt x="126" y="17213"/>
                    <a:pt x="3085" y="13390"/>
                    <a:pt x="6705" y="8673"/>
                  </a:cubicBezTo>
                  <a:cubicBezTo>
                    <a:pt x="10308" y="3903"/>
                    <a:pt x="13210" y="34"/>
                    <a:pt x="13177" y="1"/>
                  </a:cubicBezTo>
                  <a:cubicBezTo>
                    <a:pt x="13176" y="0"/>
                    <a:pt x="13176" y="0"/>
                    <a:pt x="131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2281283" y="2926555"/>
              <a:ext cx="125805" cy="48915"/>
            </a:xfrm>
            <a:custGeom>
              <a:avLst/>
              <a:gdLst/>
              <a:ahLst/>
              <a:cxnLst/>
              <a:rect l="l" t="t" r="r" b="b"/>
              <a:pathLst>
                <a:path w="5205" h="2014" extrusionOk="0">
                  <a:moveTo>
                    <a:pt x="1" y="1"/>
                  </a:moveTo>
                  <a:lnTo>
                    <a:pt x="1" y="1"/>
                  </a:lnTo>
                  <a:cubicBezTo>
                    <a:pt x="68" y="301"/>
                    <a:pt x="201" y="601"/>
                    <a:pt x="435" y="868"/>
                  </a:cubicBezTo>
                  <a:cubicBezTo>
                    <a:pt x="1000" y="1621"/>
                    <a:pt x="1863" y="2013"/>
                    <a:pt x="2735" y="2013"/>
                  </a:cubicBezTo>
                  <a:cubicBezTo>
                    <a:pt x="3408" y="2013"/>
                    <a:pt x="4086" y="1781"/>
                    <a:pt x="4638" y="1302"/>
                  </a:cubicBezTo>
                  <a:cubicBezTo>
                    <a:pt x="4871" y="1101"/>
                    <a:pt x="5071" y="835"/>
                    <a:pt x="5205" y="534"/>
                  </a:cubicBezTo>
                  <a:lnTo>
                    <a:pt x="5205" y="534"/>
                  </a:lnTo>
                  <a:cubicBezTo>
                    <a:pt x="4971" y="768"/>
                    <a:pt x="4771" y="968"/>
                    <a:pt x="4504" y="1168"/>
                  </a:cubicBezTo>
                  <a:cubicBezTo>
                    <a:pt x="3982" y="1589"/>
                    <a:pt x="3353" y="1795"/>
                    <a:pt x="2726" y="1795"/>
                  </a:cubicBezTo>
                  <a:cubicBezTo>
                    <a:pt x="1911" y="1795"/>
                    <a:pt x="1100" y="1447"/>
                    <a:pt x="535" y="768"/>
                  </a:cubicBezTo>
                  <a:cubicBezTo>
                    <a:pt x="335" y="501"/>
                    <a:pt x="168" y="26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1976523" y="1757500"/>
              <a:ext cx="90323" cy="303837"/>
            </a:xfrm>
            <a:custGeom>
              <a:avLst/>
              <a:gdLst/>
              <a:ahLst/>
              <a:cxnLst/>
              <a:rect l="l" t="t" r="r" b="b"/>
              <a:pathLst>
                <a:path w="3737" h="12510" extrusionOk="0">
                  <a:moveTo>
                    <a:pt x="3270" y="0"/>
                  </a:moveTo>
                  <a:lnTo>
                    <a:pt x="3270" y="0"/>
                  </a:lnTo>
                  <a:cubicBezTo>
                    <a:pt x="1" y="3603"/>
                    <a:pt x="234" y="9173"/>
                    <a:pt x="3737" y="12509"/>
                  </a:cubicBezTo>
                  <a:lnTo>
                    <a:pt x="3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1862054" y="2220906"/>
              <a:ext cx="159643" cy="318215"/>
            </a:xfrm>
            <a:custGeom>
              <a:avLst/>
              <a:gdLst/>
              <a:ahLst/>
              <a:cxnLst/>
              <a:rect l="l" t="t" r="r" b="b"/>
              <a:pathLst>
                <a:path w="6605" h="13102" extrusionOk="0">
                  <a:moveTo>
                    <a:pt x="2702" y="0"/>
                  </a:moveTo>
                  <a:cubicBezTo>
                    <a:pt x="2702" y="0"/>
                    <a:pt x="467" y="2502"/>
                    <a:pt x="0" y="12176"/>
                  </a:cubicBezTo>
                  <a:cubicBezTo>
                    <a:pt x="0" y="12176"/>
                    <a:pt x="4912" y="13102"/>
                    <a:pt x="6178" y="13102"/>
                  </a:cubicBezTo>
                  <a:cubicBezTo>
                    <a:pt x="6354" y="13102"/>
                    <a:pt x="6459" y="13084"/>
                    <a:pt x="6472" y="13043"/>
                  </a:cubicBezTo>
                  <a:cubicBezTo>
                    <a:pt x="6605" y="12676"/>
                    <a:pt x="2702" y="0"/>
                    <a:pt x="270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1864546" y="2220906"/>
              <a:ext cx="159643" cy="318215"/>
            </a:xfrm>
            <a:custGeom>
              <a:avLst/>
              <a:gdLst/>
              <a:ahLst/>
              <a:cxnLst/>
              <a:rect l="l" t="t" r="r" b="b"/>
              <a:pathLst>
                <a:path w="6605" h="13102" extrusionOk="0">
                  <a:moveTo>
                    <a:pt x="2702" y="0"/>
                  </a:moveTo>
                  <a:cubicBezTo>
                    <a:pt x="2702" y="0"/>
                    <a:pt x="467" y="2502"/>
                    <a:pt x="0" y="12176"/>
                  </a:cubicBezTo>
                  <a:cubicBezTo>
                    <a:pt x="0" y="12176"/>
                    <a:pt x="4912" y="13102"/>
                    <a:pt x="6178" y="13102"/>
                  </a:cubicBezTo>
                  <a:cubicBezTo>
                    <a:pt x="6354" y="13102"/>
                    <a:pt x="6459" y="13084"/>
                    <a:pt x="6472" y="13043"/>
                  </a:cubicBezTo>
                  <a:cubicBezTo>
                    <a:pt x="6605" y="12676"/>
                    <a:pt x="2702" y="0"/>
                    <a:pt x="2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1901548" y="2105054"/>
              <a:ext cx="704676" cy="798840"/>
            </a:xfrm>
            <a:custGeom>
              <a:avLst/>
              <a:gdLst/>
              <a:ahLst/>
              <a:cxnLst/>
              <a:rect l="l" t="t" r="r" b="b"/>
              <a:pathLst>
                <a:path w="29155" h="32891" extrusionOk="0">
                  <a:moveTo>
                    <a:pt x="26787" y="0"/>
                  </a:moveTo>
                  <a:cubicBezTo>
                    <a:pt x="22450" y="734"/>
                    <a:pt x="15879" y="1568"/>
                    <a:pt x="15879" y="1568"/>
                  </a:cubicBezTo>
                  <a:lnTo>
                    <a:pt x="14911" y="1635"/>
                  </a:lnTo>
                  <a:cubicBezTo>
                    <a:pt x="14911" y="1635"/>
                    <a:pt x="8140" y="2002"/>
                    <a:pt x="7973" y="2002"/>
                  </a:cubicBezTo>
                  <a:cubicBezTo>
                    <a:pt x="5138" y="2369"/>
                    <a:pt x="1869" y="2569"/>
                    <a:pt x="635" y="5604"/>
                  </a:cubicBezTo>
                  <a:cubicBezTo>
                    <a:pt x="1" y="7239"/>
                    <a:pt x="601" y="9674"/>
                    <a:pt x="1669" y="12176"/>
                  </a:cubicBezTo>
                  <a:lnTo>
                    <a:pt x="4170" y="19881"/>
                  </a:lnTo>
                  <a:cubicBezTo>
                    <a:pt x="5171" y="24151"/>
                    <a:pt x="3570" y="23918"/>
                    <a:pt x="2703" y="28187"/>
                  </a:cubicBezTo>
                  <a:cubicBezTo>
                    <a:pt x="2569" y="28854"/>
                    <a:pt x="2102" y="32324"/>
                    <a:pt x="2102" y="32891"/>
                  </a:cubicBezTo>
                  <a:lnTo>
                    <a:pt x="21650" y="32891"/>
                  </a:lnTo>
                  <a:lnTo>
                    <a:pt x="21349" y="29855"/>
                  </a:lnTo>
                  <a:cubicBezTo>
                    <a:pt x="21349" y="29855"/>
                    <a:pt x="19081" y="18213"/>
                    <a:pt x="19114" y="18080"/>
                  </a:cubicBezTo>
                  <a:lnTo>
                    <a:pt x="19481" y="17346"/>
                  </a:lnTo>
                  <a:cubicBezTo>
                    <a:pt x="20382" y="15378"/>
                    <a:pt x="20415" y="13143"/>
                    <a:pt x="19548" y="11175"/>
                  </a:cubicBezTo>
                  <a:lnTo>
                    <a:pt x="29155" y="7906"/>
                  </a:lnTo>
                  <a:lnTo>
                    <a:pt x="26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338542" y="2300302"/>
              <a:ext cx="264468" cy="94818"/>
            </a:xfrm>
            <a:custGeom>
              <a:avLst/>
              <a:gdLst/>
              <a:ahLst/>
              <a:cxnLst/>
              <a:rect l="l" t="t" r="r" b="b"/>
              <a:pathLst>
                <a:path w="10942" h="3904" extrusionOk="0">
                  <a:moveTo>
                    <a:pt x="10941" y="0"/>
                  </a:moveTo>
                  <a:lnTo>
                    <a:pt x="10941" y="0"/>
                  </a:lnTo>
                  <a:cubicBezTo>
                    <a:pt x="10808" y="34"/>
                    <a:pt x="10675" y="67"/>
                    <a:pt x="10508" y="101"/>
                  </a:cubicBezTo>
                  <a:cubicBezTo>
                    <a:pt x="10241" y="201"/>
                    <a:pt x="9841" y="301"/>
                    <a:pt x="9307" y="467"/>
                  </a:cubicBezTo>
                  <a:cubicBezTo>
                    <a:pt x="8306" y="768"/>
                    <a:pt x="6905" y="1168"/>
                    <a:pt x="5371" y="1668"/>
                  </a:cubicBezTo>
                  <a:cubicBezTo>
                    <a:pt x="4070" y="2069"/>
                    <a:pt x="2769" y="2569"/>
                    <a:pt x="1501" y="3103"/>
                  </a:cubicBezTo>
                  <a:cubicBezTo>
                    <a:pt x="1001" y="3336"/>
                    <a:pt x="634" y="3536"/>
                    <a:pt x="367" y="3670"/>
                  </a:cubicBezTo>
                  <a:cubicBezTo>
                    <a:pt x="234" y="3736"/>
                    <a:pt x="100" y="3803"/>
                    <a:pt x="0" y="3903"/>
                  </a:cubicBezTo>
                  <a:cubicBezTo>
                    <a:pt x="134" y="3870"/>
                    <a:pt x="267" y="3803"/>
                    <a:pt x="401" y="3736"/>
                  </a:cubicBezTo>
                  <a:cubicBezTo>
                    <a:pt x="667" y="3636"/>
                    <a:pt x="1068" y="3470"/>
                    <a:pt x="1568" y="3269"/>
                  </a:cubicBezTo>
                  <a:cubicBezTo>
                    <a:pt x="2502" y="2869"/>
                    <a:pt x="3903" y="2369"/>
                    <a:pt x="5438" y="1868"/>
                  </a:cubicBezTo>
                  <a:cubicBezTo>
                    <a:pt x="6972" y="1368"/>
                    <a:pt x="8373" y="934"/>
                    <a:pt x="9374" y="601"/>
                  </a:cubicBezTo>
                  <a:cubicBezTo>
                    <a:pt x="9874" y="434"/>
                    <a:pt x="10274" y="267"/>
                    <a:pt x="10541" y="167"/>
                  </a:cubicBezTo>
                  <a:cubicBezTo>
                    <a:pt x="10675" y="134"/>
                    <a:pt x="10808" y="67"/>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1915252" y="2334328"/>
              <a:ext cx="83870" cy="245498"/>
            </a:xfrm>
            <a:custGeom>
              <a:avLst/>
              <a:gdLst/>
              <a:ahLst/>
              <a:cxnLst/>
              <a:rect l="l" t="t" r="r" b="b"/>
              <a:pathLst>
                <a:path w="3470" h="10108" extrusionOk="0">
                  <a:moveTo>
                    <a:pt x="1" y="0"/>
                  </a:moveTo>
                  <a:cubicBezTo>
                    <a:pt x="1" y="134"/>
                    <a:pt x="34" y="267"/>
                    <a:pt x="68" y="401"/>
                  </a:cubicBezTo>
                  <a:cubicBezTo>
                    <a:pt x="134" y="701"/>
                    <a:pt x="234" y="1068"/>
                    <a:pt x="368" y="1535"/>
                  </a:cubicBezTo>
                  <a:cubicBezTo>
                    <a:pt x="635" y="2469"/>
                    <a:pt x="1035" y="3736"/>
                    <a:pt x="1535" y="5104"/>
                  </a:cubicBezTo>
                  <a:cubicBezTo>
                    <a:pt x="2036" y="6505"/>
                    <a:pt x="2536" y="7739"/>
                    <a:pt x="2870" y="8640"/>
                  </a:cubicBezTo>
                  <a:lnTo>
                    <a:pt x="3303" y="9707"/>
                  </a:lnTo>
                  <a:cubicBezTo>
                    <a:pt x="3337" y="9841"/>
                    <a:pt x="3403" y="9974"/>
                    <a:pt x="3470" y="10108"/>
                  </a:cubicBezTo>
                  <a:cubicBezTo>
                    <a:pt x="3437" y="9941"/>
                    <a:pt x="3403" y="9808"/>
                    <a:pt x="3370" y="9674"/>
                  </a:cubicBezTo>
                  <a:cubicBezTo>
                    <a:pt x="3270" y="9441"/>
                    <a:pt x="3170" y="9040"/>
                    <a:pt x="3003" y="8607"/>
                  </a:cubicBezTo>
                  <a:cubicBezTo>
                    <a:pt x="2736" y="7673"/>
                    <a:pt x="2269" y="6438"/>
                    <a:pt x="1769" y="5037"/>
                  </a:cubicBezTo>
                  <a:cubicBezTo>
                    <a:pt x="1235" y="3670"/>
                    <a:pt x="801" y="2402"/>
                    <a:pt x="501" y="1468"/>
                  </a:cubicBezTo>
                  <a:cubicBezTo>
                    <a:pt x="368" y="968"/>
                    <a:pt x="201" y="46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7" name="Google Shape;1107;p42"/>
          <p:cNvSpPr txBox="1"/>
          <p:nvPr/>
        </p:nvSpPr>
        <p:spPr>
          <a:xfrm>
            <a:off x="5099600" y="1780950"/>
            <a:ext cx="3677700" cy="1348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4200" b="1">
                <a:solidFill>
                  <a:schemeClr val="lt1"/>
                </a:solidFill>
                <a:latin typeface="Poppins"/>
                <a:ea typeface="Poppins"/>
                <a:cs typeface="Poppins"/>
                <a:sym typeface="Poppins"/>
              </a:rPr>
              <a:t>Dinamic Unit Testing</a:t>
            </a:r>
            <a:endParaRPr sz="4200" b="1">
              <a:solidFill>
                <a:schemeClr val="lt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World Quality Day by Slidesgo">
  <a:themeElements>
    <a:clrScheme name="Simple Light">
      <a:dk1>
        <a:srgbClr val="263238"/>
      </a:dk1>
      <a:lt1>
        <a:srgbClr val="FFFFFF"/>
      </a:lt1>
      <a:dk2>
        <a:srgbClr val="FF725E"/>
      </a:dk2>
      <a:lt2>
        <a:srgbClr val="DD523F"/>
      </a:lt2>
      <a:accent1>
        <a:srgbClr val="E0E0E0"/>
      </a:accent1>
      <a:accent2>
        <a:srgbClr val="455A64"/>
      </a:accent2>
      <a:accent3>
        <a:srgbClr val="263238"/>
      </a:accent3>
      <a:accent4>
        <a:srgbClr val="FFFFFF"/>
      </a:accent4>
      <a:accent5>
        <a:srgbClr val="FF725E"/>
      </a:accent5>
      <a:accent6>
        <a:srgbClr val="DD523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Words>
  <Application>Microsoft Office PowerPoint</Application>
  <PresentationFormat>On-screen Show (16:9)</PresentationFormat>
  <Paragraphs>29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Palanquin Dark</vt:lpstr>
      <vt:lpstr>Poppins</vt:lpstr>
      <vt:lpstr>Roboto</vt:lpstr>
      <vt:lpstr>Arial</vt:lpstr>
      <vt:lpstr>World Quality Day by Slidesgo</vt:lpstr>
      <vt:lpstr>Unit Testing</vt:lpstr>
      <vt:lpstr>Agung Adhika Mas Pratama</vt:lpstr>
      <vt:lpstr>Unit Testing</vt:lpstr>
      <vt:lpstr>Konsep Unit Testing</vt:lpstr>
      <vt:lpstr>PowerPoint Presentation</vt:lpstr>
      <vt:lpstr>Bagian Unit Testing</vt:lpstr>
      <vt:lpstr>Statis Unit Testing</vt:lpstr>
      <vt:lpstr>PowerPoint Presentation</vt:lpstr>
      <vt:lpstr>03</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Agung</dc:creator>
  <cp:lastModifiedBy>Agung</cp:lastModifiedBy>
  <cp:revision>1</cp:revision>
  <dcterms:modified xsi:type="dcterms:W3CDTF">2022-09-26T16:37:29Z</dcterms:modified>
</cp:coreProperties>
</file>