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Fjalla One"/>
      <p:regular r:id="rId21"/>
    </p:embeddedFont>
    <p:embeddedFont>
      <p:font typeface="Baloo 2"/>
      <p:regular r:id="rId22"/>
      <p:bold r:id="rId23"/>
    </p:embeddedFont>
    <p:embeddedFont>
      <p:font typeface="El Messiri"/>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Baloo2-regular.fntdata"/><Relationship Id="rId21" Type="http://schemas.openxmlformats.org/officeDocument/2006/relationships/font" Target="fonts/FjallaOne-regular.fntdata"/><Relationship Id="rId24" Type="http://schemas.openxmlformats.org/officeDocument/2006/relationships/font" Target="fonts/ElMessiri-regular.fntdata"/><Relationship Id="rId23" Type="http://schemas.openxmlformats.org/officeDocument/2006/relationships/font" Target="fonts/Baloo2-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ElMessiri-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d143d56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d143d56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61453afff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61453aff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61453afff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61453afff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ed143d5643_2_15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ed143d5643_2_15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ed143d5643_2_14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ed143d5643_2_14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ed143d5643_2_14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ed143d5643_2_14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ed143d5643_2_14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ed143d5643_2_14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c8bb10418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c8bb10418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ec8bb10418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ec8bb10418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ec8bb10418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ec8bb10418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d143d5643_2_14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d143d5643_2_14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ed143d5643_2_14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ed143d5643_2_14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ec8bb10418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ec8bb10418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ed143d5643_2_14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ed143d5643_2_14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ed143d5643_2_14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ed143d5643_2_14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3225" y="940862"/>
            <a:ext cx="4832100" cy="21321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4600">
                <a:latin typeface="El Messiri"/>
                <a:ea typeface="El Messiri"/>
                <a:cs typeface="El Messiri"/>
                <a:sym typeface="El Messi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25" y="3109738"/>
            <a:ext cx="4832100" cy="48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2" name="Google Shape;12;p2"/>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350175" y="1492250"/>
            <a:ext cx="4080600" cy="1437300"/>
          </a:xfrm>
          <a:prstGeom prst="rect">
            <a:avLst/>
          </a:prstGeom>
        </p:spPr>
        <p:txBody>
          <a:bodyPr anchorCtr="0" anchor="ctr" bIns="91425" lIns="91425" spcFirstLastPara="1" rIns="91425" wrap="square" tIns="91425">
            <a:noAutofit/>
          </a:bodyPr>
          <a:lstStyle>
            <a:lvl1pPr lvl="0" algn="r">
              <a:spcBef>
                <a:spcPts val="0"/>
              </a:spcBef>
              <a:spcAft>
                <a:spcPts val="0"/>
              </a:spcAft>
              <a:buSzPts val="12000"/>
              <a:buNone/>
              <a:defRPr b="1" sz="106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subTitle"/>
          </p:nvPr>
        </p:nvSpPr>
        <p:spPr>
          <a:xfrm>
            <a:off x="4350175" y="2929450"/>
            <a:ext cx="4080600" cy="7218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0" name="Google Shape;60;p11"/>
          <p:cNvGrpSpPr/>
          <p:nvPr/>
        </p:nvGrpSpPr>
        <p:grpSpPr>
          <a:xfrm>
            <a:off x="7748824" y="632675"/>
            <a:ext cx="636900" cy="322800"/>
            <a:chOff x="790074" y="3806775"/>
            <a:chExt cx="636900" cy="322800"/>
          </a:xfrm>
        </p:grpSpPr>
        <p:sp>
          <p:nvSpPr>
            <p:cNvPr id="61" name="Google Shape;61;p11"/>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1"/>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63" name="Google Shape;63;p11"/>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5" name="Shape 65"/>
        <p:cNvGrpSpPr/>
        <p:nvPr/>
      </p:nvGrpSpPr>
      <p:grpSpPr>
        <a:xfrm>
          <a:off x="0" y="0"/>
          <a:ext cx="0" cy="0"/>
          <a:chOff x="0" y="0"/>
          <a:chExt cx="0" cy="0"/>
        </a:xfrm>
      </p:grpSpPr>
      <p:cxnSp>
        <p:nvCxnSpPr>
          <p:cNvPr id="66" name="Google Shape;66;p13"/>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
        <p:nvSpPr>
          <p:cNvPr id="67" name="Google Shape;67;p13"/>
          <p:cNvSpPr/>
          <p:nvPr/>
        </p:nvSpPr>
        <p:spPr>
          <a:xfrm>
            <a:off x="-730325" y="15715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69" name="Google Shape;69;p13"/>
          <p:cNvSpPr txBox="1"/>
          <p:nvPr>
            <p:ph idx="1" type="subTitle"/>
          </p:nvPr>
        </p:nvSpPr>
        <p:spPr>
          <a:xfrm>
            <a:off x="1982400" y="1394900"/>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3"/>
          <p:cNvSpPr txBox="1"/>
          <p:nvPr>
            <p:ph idx="2" type="subTitle"/>
          </p:nvPr>
        </p:nvSpPr>
        <p:spPr>
          <a:xfrm>
            <a:off x="5724250" y="1394900"/>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 name="Google Shape;71;p13"/>
          <p:cNvSpPr txBox="1"/>
          <p:nvPr>
            <p:ph idx="3" type="subTitle"/>
          </p:nvPr>
        </p:nvSpPr>
        <p:spPr>
          <a:xfrm>
            <a:off x="1982400" y="2876503"/>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2" name="Google Shape;72;p13"/>
          <p:cNvGrpSpPr/>
          <p:nvPr/>
        </p:nvGrpSpPr>
        <p:grpSpPr>
          <a:xfrm flipH="1">
            <a:off x="107503" y="2027120"/>
            <a:ext cx="822346" cy="3123261"/>
            <a:chOff x="2330682" y="1468700"/>
            <a:chExt cx="538184" cy="2044019"/>
          </a:xfrm>
        </p:grpSpPr>
        <p:sp>
          <p:nvSpPr>
            <p:cNvPr id="73" name="Google Shape;73;p13"/>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3"/>
          <p:cNvSpPr txBox="1"/>
          <p:nvPr>
            <p:ph idx="4" type="subTitle"/>
          </p:nvPr>
        </p:nvSpPr>
        <p:spPr>
          <a:xfrm>
            <a:off x="5724250" y="2876503"/>
            <a:ext cx="24009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3"/>
          <p:cNvSpPr txBox="1"/>
          <p:nvPr>
            <p:ph idx="5" type="subTitle"/>
          </p:nvPr>
        </p:nvSpPr>
        <p:spPr>
          <a:xfrm>
            <a:off x="1982400" y="1785625"/>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 name="Google Shape;78;p13"/>
          <p:cNvSpPr txBox="1"/>
          <p:nvPr>
            <p:ph idx="6" type="subTitle"/>
          </p:nvPr>
        </p:nvSpPr>
        <p:spPr>
          <a:xfrm>
            <a:off x="5724250" y="1785625"/>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7" type="subTitle"/>
          </p:nvPr>
        </p:nvSpPr>
        <p:spPr>
          <a:xfrm>
            <a:off x="1982400" y="3264400"/>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 name="Google Shape;80;p13"/>
          <p:cNvSpPr txBox="1"/>
          <p:nvPr>
            <p:ph idx="8" type="subTitle"/>
          </p:nvPr>
        </p:nvSpPr>
        <p:spPr>
          <a:xfrm>
            <a:off x="5724250" y="3264400"/>
            <a:ext cx="2400900" cy="636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hasCustomPrompt="1" idx="9" type="title"/>
          </p:nvPr>
        </p:nvSpPr>
        <p:spPr>
          <a:xfrm>
            <a:off x="1018800" y="1552474"/>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82" name="Google Shape;82;p13"/>
          <p:cNvSpPr txBox="1"/>
          <p:nvPr>
            <p:ph hasCustomPrompt="1" idx="13" type="title"/>
          </p:nvPr>
        </p:nvSpPr>
        <p:spPr>
          <a:xfrm>
            <a:off x="4760650" y="1552474"/>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83" name="Google Shape;83;p13"/>
          <p:cNvSpPr txBox="1"/>
          <p:nvPr>
            <p:ph hasCustomPrompt="1" idx="14" type="title"/>
          </p:nvPr>
        </p:nvSpPr>
        <p:spPr>
          <a:xfrm>
            <a:off x="1018800" y="3030486"/>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84" name="Google Shape;84;p13"/>
          <p:cNvSpPr txBox="1"/>
          <p:nvPr>
            <p:ph hasCustomPrompt="1" idx="15" type="title"/>
          </p:nvPr>
        </p:nvSpPr>
        <p:spPr>
          <a:xfrm>
            <a:off x="4760650" y="3030486"/>
            <a:ext cx="963600" cy="742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50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5" name="Shape 85"/>
        <p:cNvGrpSpPr/>
        <p:nvPr/>
      </p:nvGrpSpPr>
      <p:grpSpPr>
        <a:xfrm>
          <a:off x="0" y="0"/>
          <a:ext cx="0" cy="0"/>
          <a:chOff x="0" y="0"/>
          <a:chExt cx="0" cy="0"/>
        </a:xfrm>
      </p:grpSpPr>
      <p:sp>
        <p:nvSpPr>
          <p:cNvPr id="86" name="Google Shape;86;p14"/>
          <p:cNvSpPr txBox="1"/>
          <p:nvPr>
            <p:ph type="title"/>
          </p:nvPr>
        </p:nvSpPr>
        <p:spPr>
          <a:xfrm flipH="1">
            <a:off x="713275" y="3275100"/>
            <a:ext cx="3503100" cy="39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b="1" sz="19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87" name="Google Shape;87;p14"/>
          <p:cNvSpPr txBox="1"/>
          <p:nvPr>
            <p:ph idx="1" type="subTitle"/>
          </p:nvPr>
        </p:nvSpPr>
        <p:spPr>
          <a:xfrm flipH="1">
            <a:off x="713275" y="840000"/>
            <a:ext cx="3503100" cy="23616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88" name="Google Shape;88;p14"/>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89" name="Shape 89"/>
        <p:cNvGrpSpPr/>
        <p:nvPr/>
      </p:nvGrpSpPr>
      <p:grpSpPr>
        <a:xfrm>
          <a:off x="0" y="0"/>
          <a:ext cx="0" cy="0"/>
          <a:chOff x="0" y="0"/>
          <a:chExt cx="0" cy="0"/>
        </a:xfrm>
      </p:grpSpPr>
      <p:sp>
        <p:nvSpPr>
          <p:cNvPr id="90" name="Google Shape;90;p15"/>
          <p:cNvSpPr txBox="1"/>
          <p:nvPr>
            <p:ph type="title"/>
          </p:nvPr>
        </p:nvSpPr>
        <p:spPr>
          <a:xfrm>
            <a:off x="766350" y="2257736"/>
            <a:ext cx="4018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1" name="Google Shape;91;p15"/>
          <p:cNvSpPr txBox="1"/>
          <p:nvPr>
            <p:ph idx="1" type="subTitle"/>
          </p:nvPr>
        </p:nvSpPr>
        <p:spPr>
          <a:xfrm>
            <a:off x="766350" y="3099525"/>
            <a:ext cx="30597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5"/>
          <p:cNvSpPr txBox="1"/>
          <p:nvPr>
            <p:ph hasCustomPrompt="1" idx="2" type="title"/>
          </p:nvPr>
        </p:nvSpPr>
        <p:spPr>
          <a:xfrm>
            <a:off x="766350" y="1035674"/>
            <a:ext cx="19056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93" name="Google Shape;93;p15"/>
          <p:cNvGrpSpPr/>
          <p:nvPr/>
        </p:nvGrpSpPr>
        <p:grpSpPr>
          <a:xfrm>
            <a:off x="790074" y="4263975"/>
            <a:ext cx="636900" cy="322800"/>
            <a:chOff x="790074" y="3806775"/>
            <a:chExt cx="636900" cy="322800"/>
          </a:xfrm>
        </p:grpSpPr>
        <p:sp>
          <p:nvSpPr>
            <p:cNvPr id="94" name="Google Shape;94;p15"/>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5"/>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96" name="Google Shape;96;p15"/>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7">
    <p:spTree>
      <p:nvGrpSpPr>
        <p:cNvPr id="97" name="Shape 97"/>
        <p:cNvGrpSpPr/>
        <p:nvPr/>
      </p:nvGrpSpPr>
      <p:grpSpPr>
        <a:xfrm>
          <a:off x="0" y="0"/>
          <a:ext cx="0" cy="0"/>
          <a:chOff x="0" y="0"/>
          <a:chExt cx="0" cy="0"/>
        </a:xfrm>
      </p:grpSpPr>
      <p:sp>
        <p:nvSpPr>
          <p:cNvPr id="98" name="Google Shape;98;p16"/>
          <p:cNvSpPr txBox="1"/>
          <p:nvPr>
            <p:ph type="title"/>
          </p:nvPr>
        </p:nvSpPr>
        <p:spPr>
          <a:xfrm>
            <a:off x="4938950" y="2257726"/>
            <a:ext cx="3491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9" name="Google Shape;99;p16"/>
          <p:cNvSpPr txBox="1"/>
          <p:nvPr>
            <p:ph idx="1" type="subTitle"/>
          </p:nvPr>
        </p:nvSpPr>
        <p:spPr>
          <a:xfrm>
            <a:off x="4938950" y="3099525"/>
            <a:ext cx="31284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16"/>
          <p:cNvSpPr txBox="1"/>
          <p:nvPr>
            <p:ph hasCustomPrompt="1" idx="2" type="title"/>
          </p:nvPr>
        </p:nvSpPr>
        <p:spPr>
          <a:xfrm>
            <a:off x="4938950" y="1035675"/>
            <a:ext cx="19485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101" name="Google Shape;101;p16"/>
          <p:cNvGrpSpPr/>
          <p:nvPr/>
        </p:nvGrpSpPr>
        <p:grpSpPr>
          <a:xfrm>
            <a:off x="7748824" y="632675"/>
            <a:ext cx="636900" cy="322800"/>
            <a:chOff x="790074" y="3806775"/>
            <a:chExt cx="636900" cy="322800"/>
          </a:xfrm>
        </p:grpSpPr>
        <p:sp>
          <p:nvSpPr>
            <p:cNvPr id="102" name="Google Shape;102;p16"/>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6"/>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04" name="Google Shape;104;p16"/>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0">
    <p:spTree>
      <p:nvGrpSpPr>
        <p:cNvPr id="105" name="Shape 105"/>
        <p:cNvGrpSpPr/>
        <p:nvPr/>
      </p:nvGrpSpPr>
      <p:grpSpPr>
        <a:xfrm>
          <a:off x="0" y="0"/>
          <a:ext cx="0" cy="0"/>
          <a:chOff x="0" y="0"/>
          <a:chExt cx="0" cy="0"/>
        </a:xfrm>
      </p:grpSpPr>
      <p:sp>
        <p:nvSpPr>
          <p:cNvPr id="106" name="Google Shape;106;p17"/>
          <p:cNvSpPr txBox="1"/>
          <p:nvPr>
            <p:ph type="title"/>
          </p:nvPr>
        </p:nvSpPr>
        <p:spPr>
          <a:xfrm flipH="1">
            <a:off x="428525" y="2257725"/>
            <a:ext cx="31284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52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07" name="Google Shape;107;p17"/>
          <p:cNvSpPr txBox="1"/>
          <p:nvPr>
            <p:ph idx="1" type="subTitle"/>
          </p:nvPr>
        </p:nvSpPr>
        <p:spPr>
          <a:xfrm flipH="1">
            <a:off x="428525" y="3099525"/>
            <a:ext cx="31284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08" name="Google Shape;108;p17"/>
          <p:cNvSpPr txBox="1"/>
          <p:nvPr>
            <p:ph hasCustomPrompt="1" idx="2" type="title"/>
          </p:nvPr>
        </p:nvSpPr>
        <p:spPr>
          <a:xfrm flipH="1">
            <a:off x="1608425" y="1035675"/>
            <a:ext cx="19485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lt2"/>
                </a:solidFill>
              </a:defRPr>
            </a:lvl1pPr>
            <a:lvl2pPr lvl="1" rtl="0" algn="r">
              <a:spcBef>
                <a:spcPts val="0"/>
              </a:spcBef>
              <a:spcAft>
                <a:spcPts val="0"/>
              </a:spcAft>
              <a:buClr>
                <a:schemeClr val="lt1"/>
              </a:buClr>
              <a:buSzPts val="8900"/>
              <a:buNone/>
              <a:defRPr sz="8900">
                <a:solidFill>
                  <a:schemeClr val="lt1"/>
                </a:solidFill>
              </a:defRPr>
            </a:lvl2pPr>
            <a:lvl3pPr lvl="2" rtl="0" algn="r">
              <a:spcBef>
                <a:spcPts val="0"/>
              </a:spcBef>
              <a:spcAft>
                <a:spcPts val="0"/>
              </a:spcAft>
              <a:buClr>
                <a:schemeClr val="lt1"/>
              </a:buClr>
              <a:buSzPts val="8900"/>
              <a:buNone/>
              <a:defRPr sz="8900">
                <a:solidFill>
                  <a:schemeClr val="lt1"/>
                </a:solidFill>
              </a:defRPr>
            </a:lvl3pPr>
            <a:lvl4pPr lvl="3" rtl="0" algn="r">
              <a:spcBef>
                <a:spcPts val="0"/>
              </a:spcBef>
              <a:spcAft>
                <a:spcPts val="0"/>
              </a:spcAft>
              <a:buClr>
                <a:schemeClr val="lt1"/>
              </a:buClr>
              <a:buSzPts val="8900"/>
              <a:buNone/>
              <a:defRPr sz="8900">
                <a:solidFill>
                  <a:schemeClr val="lt1"/>
                </a:solidFill>
              </a:defRPr>
            </a:lvl4pPr>
            <a:lvl5pPr lvl="4" rtl="0" algn="r">
              <a:spcBef>
                <a:spcPts val="0"/>
              </a:spcBef>
              <a:spcAft>
                <a:spcPts val="0"/>
              </a:spcAft>
              <a:buClr>
                <a:schemeClr val="lt1"/>
              </a:buClr>
              <a:buSzPts val="8900"/>
              <a:buNone/>
              <a:defRPr sz="8900">
                <a:solidFill>
                  <a:schemeClr val="lt1"/>
                </a:solidFill>
              </a:defRPr>
            </a:lvl5pPr>
            <a:lvl6pPr lvl="5" rtl="0" algn="r">
              <a:spcBef>
                <a:spcPts val="0"/>
              </a:spcBef>
              <a:spcAft>
                <a:spcPts val="0"/>
              </a:spcAft>
              <a:buClr>
                <a:schemeClr val="lt1"/>
              </a:buClr>
              <a:buSzPts val="8900"/>
              <a:buNone/>
              <a:defRPr sz="8900">
                <a:solidFill>
                  <a:schemeClr val="lt1"/>
                </a:solidFill>
              </a:defRPr>
            </a:lvl6pPr>
            <a:lvl7pPr lvl="6" rtl="0" algn="r">
              <a:spcBef>
                <a:spcPts val="0"/>
              </a:spcBef>
              <a:spcAft>
                <a:spcPts val="0"/>
              </a:spcAft>
              <a:buClr>
                <a:schemeClr val="lt1"/>
              </a:buClr>
              <a:buSzPts val="8900"/>
              <a:buNone/>
              <a:defRPr sz="8900">
                <a:solidFill>
                  <a:schemeClr val="lt1"/>
                </a:solidFill>
              </a:defRPr>
            </a:lvl7pPr>
            <a:lvl8pPr lvl="7" rtl="0" algn="r">
              <a:spcBef>
                <a:spcPts val="0"/>
              </a:spcBef>
              <a:spcAft>
                <a:spcPts val="0"/>
              </a:spcAft>
              <a:buClr>
                <a:schemeClr val="lt1"/>
              </a:buClr>
              <a:buSzPts val="8900"/>
              <a:buNone/>
              <a:defRPr sz="8900">
                <a:solidFill>
                  <a:schemeClr val="lt1"/>
                </a:solidFill>
              </a:defRPr>
            </a:lvl8pPr>
            <a:lvl9pPr lvl="8" rtl="0" algn="r">
              <a:spcBef>
                <a:spcPts val="0"/>
              </a:spcBef>
              <a:spcAft>
                <a:spcPts val="0"/>
              </a:spcAft>
              <a:buClr>
                <a:schemeClr val="lt1"/>
              </a:buClr>
              <a:buSzPts val="8900"/>
              <a:buNone/>
              <a:defRPr sz="8900">
                <a:solidFill>
                  <a:schemeClr val="lt1"/>
                </a:solidFill>
              </a:defRPr>
            </a:lvl9pPr>
          </a:lstStyle>
          <a:p>
            <a:r>
              <a:t>xx%</a:t>
            </a:r>
          </a:p>
        </p:txBody>
      </p:sp>
      <p:grpSp>
        <p:nvGrpSpPr>
          <p:cNvPr id="109" name="Google Shape;109;p17"/>
          <p:cNvGrpSpPr/>
          <p:nvPr/>
        </p:nvGrpSpPr>
        <p:grpSpPr>
          <a:xfrm>
            <a:off x="790074" y="4263975"/>
            <a:ext cx="636900" cy="322800"/>
            <a:chOff x="790074" y="3806775"/>
            <a:chExt cx="636900" cy="322800"/>
          </a:xfrm>
        </p:grpSpPr>
        <p:sp>
          <p:nvSpPr>
            <p:cNvPr id="110" name="Google Shape;110;p1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12" name="Google Shape;112;p17"/>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1">
    <p:spTree>
      <p:nvGrpSpPr>
        <p:cNvPr id="113" name="Shape 113"/>
        <p:cNvGrpSpPr/>
        <p:nvPr/>
      </p:nvGrpSpPr>
      <p:grpSpPr>
        <a:xfrm>
          <a:off x="0" y="0"/>
          <a:ext cx="0" cy="0"/>
          <a:chOff x="0" y="0"/>
          <a:chExt cx="0" cy="0"/>
        </a:xfrm>
      </p:grpSpPr>
      <p:sp>
        <p:nvSpPr>
          <p:cNvPr id="114" name="Google Shape;114;p18"/>
          <p:cNvSpPr txBox="1"/>
          <p:nvPr>
            <p:ph idx="1" type="subTitle"/>
          </p:nvPr>
        </p:nvSpPr>
        <p:spPr>
          <a:xfrm>
            <a:off x="713225" y="1473363"/>
            <a:ext cx="3596400" cy="45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500"/>
              <a:buNone/>
              <a:defRPr sz="1600"/>
            </a:lvl1pPr>
            <a:lvl2pPr lvl="1" rtl="0" algn="r">
              <a:spcBef>
                <a:spcPts val="0"/>
              </a:spcBef>
              <a:spcAft>
                <a:spcPts val="0"/>
              </a:spcAft>
              <a:buClr>
                <a:schemeClr val="lt1"/>
              </a:buClr>
              <a:buSzPts val="1500"/>
              <a:buNone/>
              <a:defRPr sz="1500">
                <a:solidFill>
                  <a:schemeClr val="lt1"/>
                </a:solidFill>
              </a:defRPr>
            </a:lvl2pPr>
            <a:lvl3pPr lvl="2" rtl="0" algn="r">
              <a:spcBef>
                <a:spcPts val="0"/>
              </a:spcBef>
              <a:spcAft>
                <a:spcPts val="0"/>
              </a:spcAft>
              <a:buClr>
                <a:schemeClr val="lt1"/>
              </a:buClr>
              <a:buSzPts val="1500"/>
              <a:buNone/>
              <a:defRPr sz="1500">
                <a:solidFill>
                  <a:schemeClr val="lt1"/>
                </a:solidFill>
              </a:defRPr>
            </a:lvl3pPr>
            <a:lvl4pPr lvl="3" rtl="0" algn="r">
              <a:spcBef>
                <a:spcPts val="0"/>
              </a:spcBef>
              <a:spcAft>
                <a:spcPts val="0"/>
              </a:spcAft>
              <a:buClr>
                <a:schemeClr val="lt1"/>
              </a:buClr>
              <a:buSzPts val="1500"/>
              <a:buNone/>
              <a:defRPr sz="1500">
                <a:solidFill>
                  <a:schemeClr val="lt1"/>
                </a:solidFill>
              </a:defRPr>
            </a:lvl4pPr>
            <a:lvl5pPr lvl="4" rtl="0" algn="r">
              <a:spcBef>
                <a:spcPts val="0"/>
              </a:spcBef>
              <a:spcAft>
                <a:spcPts val="0"/>
              </a:spcAft>
              <a:buClr>
                <a:schemeClr val="lt1"/>
              </a:buClr>
              <a:buSzPts val="1500"/>
              <a:buNone/>
              <a:defRPr sz="1500">
                <a:solidFill>
                  <a:schemeClr val="lt1"/>
                </a:solidFill>
              </a:defRPr>
            </a:lvl5pPr>
            <a:lvl6pPr lvl="5" rtl="0" algn="r">
              <a:spcBef>
                <a:spcPts val="0"/>
              </a:spcBef>
              <a:spcAft>
                <a:spcPts val="0"/>
              </a:spcAft>
              <a:buClr>
                <a:schemeClr val="lt1"/>
              </a:buClr>
              <a:buSzPts val="1500"/>
              <a:buNone/>
              <a:defRPr sz="1500">
                <a:solidFill>
                  <a:schemeClr val="lt1"/>
                </a:solidFill>
              </a:defRPr>
            </a:lvl6pPr>
            <a:lvl7pPr lvl="6" rtl="0" algn="r">
              <a:spcBef>
                <a:spcPts val="0"/>
              </a:spcBef>
              <a:spcAft>
                <a:spcPts val="0"/>
              </a:spcAft>
              <a:buClr>
                <a:schemeClr val="lt1"/>
              </a:buClr>
              <a:buSzPts val="1500"/>
              <a:buNone/>
              <a:defRPr sz="1500">
                <a:solidFill>
                  <a:schemeClr val="lt1"/>
                </a:solidFill>
              </a:defRPr>
            </a:lvl7pPr>
            <a:lvl8pPr lvl="7" rtl="0" algn="r">
              <a:spcBef>
                <a:spcPts val="0"/>
              </a:spcBef>
              <a:spcAft>
                <a:spcPts val="0"/>
              </a:spcAft>
              <a:buClr>
                <a:schemeClr val="lt1"/>
              </a:buClr>
              <a:buSzPts val="1500"/>
              <a:buNone/>
              <a:defRPr sz="1500">
                <a:solidFill>
                  <a:schemeClr val="lt1"/>
                </a:solidFill>
              </a:defRPr>
            </a:lvl8pPr>
            <a:lvl9pPr lvl="8" rtl="0" algn="r">
              <a:spcBef>
                <a:spcPts val="0"/>
              </a:spcBef>
              <a:spcAft>
                <a:spcPts val="0"/>
              </a:spcAft>
              <a:buClr>
                <a:schemeClr val="lt1"/>
              </a:buClr>
              <a:buSzPts val="1500"/>
              <a:buNone/>
              <a:defRPr sz="1500">
                <a:solidFill>
                  <a:schemeClr val="lt1"/>
                </a:solidFill>
              </a:defRPr>
            </a:lvl9pPr>
          </a:lstStyle>
          <a:p/>
        </p:txBody>
      </p:sp>
      <p:sp>
        <p:nvSpPr>
          <p:cNvPr id="115" name="Google Shape;115;p18"/>
          <p:cNvSpPr txBox="1"/>
          <p:nvPr>
            <p:ph hasCustomPrompt="1" type="title"/>
          </p:nvPr>
        </p:nvSpPr>
        <p:spPr>
          <a:xfrm>
            <a:off x="713225" y="795313"/>
            <a:ext cx="3596400" cy="61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b="1" sz="4600">
                <a:solidFill>
                  <a:schemeClr val="lt2"/>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116" name="Google Shape;116;p18"/>
          <p:cNvSpPr txBox="1"/>
          <p:nvPr>
            <p:ph idx="2" type="subTitle"/>
          </p:nvPr>
        </p:nvSpPr>
        <p:spPr>
          <a:xfrm>
            <a:off x="713225" y="2683088"/>
            <a:ext cx="3596400" cy="45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500"/>
              <a:buNone/>
              <a:defRPr sz="1600"/>
            </a:lvl1pPr>
            <a:lvl2pPr lvl="1" rtl="0" algn="r">
              <a:spcBef>
                <a:spcPts val="0"/>
              </a:spcBef>
              <a:spcAft>
                <a:spcPts val="0"/>
              </a:spcAft>
              <a:buClr>
                <a:schemeClr val="lt1"/>
              </a:buClr>
              <a:buSzPts val="1500"/>
              <a:buNone/>
              <a:defRPr sz="1500">
                <a:solidFill>
                  <a:schemeClr val="lt1"/>
                </a:solidFill>
              </a:defRPr>
            </a:lvl2pPr>
            <a:lvl3pPr lvl="2" rtl="0" algn="r">
              <a:spcBef>
                <a:spcPts val="0"/>
              </a:spcBef>
              <a:spcAft>
                <a:spcPts val="0"/>
              </a:spcAft>
              <a:buClr>
                <a:schemeClr val="lt1"/>
              </a:buClr>
              <a:buSzPts val="1500"/>
              <a:buNone/>
              <a:defRPr sz="1500">
                <a:solidFill>
                  <a:schemeClr val="lt1"/>
                </a:solidFill>
              </a:defRPr>
            </a:lvl3pPr>
            <a:lvl4pPr lvl="3" rtl="0" algn="r">
              <a:spcBef>
                <a:spcPts val="0"/>
              </a:spcBef>
              <a:spcAft>
                <a:spcPts val="0"/>
              </a:spcAft>
              <a:buClr>
                <a:schemeClr val="lt1"/>
              </a:buClr>
              <a:buSzPts val="1500"/>
              <a:buNone/>
              <a:defRPr sz="1500">
                <a:solidFill>
                  <a:schemeClr val="lt1"/>
                </a:solidFill>
              </a:defRPr>
            </a:lvl4pPr>
            <a:lvl5pPr lvl="4" rtl="0" algn="r">
              <a:spcBef>
                <a:spcPts val="0"/>
              </a:spcBef>
              <a:spcAft>
                <a:spcPts val="0"/>
              </a:spcAft>
              <a:buClr>
                <a:schemeClr val="lt1"/>
              </a:buClr>
              <a:buSzPts val="1500"/>
              <a:buNone/>
              <a:defRPr sz="1500">
                <a:solidFill>
                  <a:schemeClr val="lt1"/>
                </a:solidFill>
              </a:defRPr>
            </a:lvl5pPr>
            <a:lvl6pPr lvl="5" rtl="0" algn="r">
              <a:spcBef>
                <a:spcPts val="0"/>
              </a:spcBef>
              <a:spcAft>
                <a:spcPts val="0"/>
              </a:spcAft>
              <a:buClr>
                <a:schemeClr val="lt1"/>
              </a:buClr>
              <a:buSzPts val="1500"/>
              <a:buNone/>
              <a:defRPr sz="1500">
                <a:solidFill>
                  <a:schemeClr val="lt1"/>
                </a:solidFill>
              </a:defRPr>
            </a:lvl6pPr>
            <a:lvl7pPr lvl="6" rtl="0" algn="r">
              <a:spcBef>
                <a:spcPts val="0"/>
              </a:spcBef>
              <a:spcAft>
                <a:spcPts val="0"/>
              </a:spcAft>
              <a:buClr>
                <a:schemeClr val="lt1"/>
              </a:buClr>
              <a:buSzPts val="1500"/>
              <a:buNone/>
              <a:defRPr sz="1500">
                <a:solidFill>
                  <a:schemeClr val="lt1"/>
                </a:solidFill>
              </a:defRPr>
            </a:lvl7pPr>
            <a:lvl8pPr lvl="7" rtl="0" algn="r">
              <a:spcBef>
                <a:spcPts val="0"/>
              </a:spcBef>
              <a:spcAft>
                <a:spcPts val="0"/>
              </a:spcAft>
              <a:buClr>
                <a:schemeClr val="lt1"/>
              </a:buClr>
              <a:buSzPts val="1500"/>
              <a:buNone/>
              <a:defRPr sz="1500">
                <a:solidFill>
                  <a:schemeClr val="lt1"/>
                </a:solidFill>
              </a:defRPr>
            </a:lvl8pPr>
            <a:lvl9pPr lvl="8" rtl="0" algn="r">
              <a:spcBef>
                <a:spcPts val="0"/>
              </a:spcBef>
              <a:spcAft>
                <a:spcPts val="0"/>
              </a:spcAft>
              <a:buClr>
                <a:schemeClr val="lt1"/>
              </a:buClr>
              <a:buSzPts val="1500"/>
              <a:buNone/>
              <a:defRPr sz="1500">
                <a:solidFill>
                  <a:schemeClr val="lt1"/>
                </a:solidFill>
              </a:defRPr>
            </a:lvl9pPr>
          </a:lstStyle>
          <a:p/>
        </p:txBody>
      </p:sp>
      <p:sp>
        <p:nvSpPr>
          <p:cNvPr id="117" name="Google Shape;117;p18"/>
          <p:cNvSpPr txBox="1"/>
          <p:nvPr>
            <p:ph hasCustomPrompt="1" idx="3" type="title"/>
          </p:nvPr>
        </p:nvSpPr>
        <p:spPr>
          <a:xfrm>
            <a:off x="713225" y="2005007"/>
            <a:ext cx="3596400" cy="61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b="1" sz="4600">
                <a:solidFill>
                  <a:schemeClr val="lt2"/>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118" name="Google Shape;118;p18"/>
          <p:cNvSpPr txBox="1"/>
          <p:nvPr>
            <p:ph idx="4" type="subTitle"/>
          </p:nvPr>
        </p:nvSpPr>
        <p:spPr>
          <a:xfrm>
            <a:off x="713225" y="3892788"/>
            <a:ext cx="3596400" cy="455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500"/>
              <a:buNone/>
              <a:defRPr sz="1600"/>
            </a:lvl1pPr>
            <a:lvl2pPr lvl="1" rtl="0" algn="r">
              <a:spcBef>
                <a:spcPts val="0"/>
              </a:spcBef>
              <a:spcAft>
                <a:spcPts val="0"/>
              </a:spcAft>
              <a:buClr>
                <a:schemeClr val="lt1"/>
              </a:buClr>
              <a:buSzPts val="1500"/>
              <a:buNone/>
              <a:defRPr sz="1500">
                <a:solidFill>
                  <a:schemeClr val="lt1"/>
                </a:solidFill>
              </a:defRPr>
            </a:lvl2pPr>
            <a:lvl3pPr lvl="2" rtl="0" algn="r">
              <a:spcBef>
                <a:spcPts val="0"/>
              </a:spcBef>
              <a:spcAft>
                <a:spcPts val="0"/>
              </a:spcAft>
              <a:buClr>
                <a:schemeClr val="lt1"/>
              </a:buClr>
              <a:buSzPts val="1500"/>
              <a:buNone/>
              <a:defRPr sz="1500">
                <a:solidFill>
                  <a:schemeClr val="lt1"/>
                </a:solidFill>
              </a:defRPr>
            </a:lvl3pPr>
            <a:lvl4pPr lvl="3" rtl="0" algn="r">
              <a:spcBef>
                <a:spcPts val="0"/>
              </a:spcBef>
              <a:spcAft>
                <a:spcPts val="0"/>
              </a:spcAft>
              <a:buClr>
                <a:schemeClr val="lt1"/>
              </a:buClr>
              <a:buSzPts val="1500"/>
              <a:buNone/>
              <a:defRPr sz="1500">
                <a:solidFill>
                  <a:schemeClr val="lt1"/>
                </a:solidFill>
              </a:defRPr>
            </a:lvl4pPr>
            <a:lvl5pPr lvl="4" rtl="0" algn="r">
              <a:spcBef>
                <a:spcPts val="0"/>
              </a:spcBef>
              <a:spcAft>
                <a:spcPts val="0"/>
              </a:spcAft>
              <a:buClr>
                <a:schemeClr val="lt1"/>
              </a:buClr>
              <a:buSzPts val="1500"/>
              <a:buNone/>
              <a:defRPr sz="1500">
                <a:solidFill>
                  <a:schemeClr val="lt1"/>
                </a:solidFill>
              </a:defRPr>
            </a:lvl5pPr>
            <a:lvl6pPr lvl="5" rtl="0" algn="r">
              <a:spcBef>
                <a:spcPts val="0"/>
              </a:spcBef>
              <a:spcAft>
                <a:spcPts val="0"/>
              </a:spcAft>
              <a:buClr>
                <a:schemeClr val="lt1"/>
              </a:buClr>
              <a:buSzPts val="1500"/>
              <a:buNone/>
              <a:defRPr sz="1500">
                <a:solidFill>
                  <a:schemeClr val="lt1"/>
                </a:solidFill>
              </a:defRPr>
            </a:lvl6pPr>
            <a:lvl7pPr lvl="6" rtl="0" algn="r">
              <a:spcBef>
                <a:spcPts val="0"/>
              </a:spcBef>
              <a:spcAft>
                <a:spcPts val="0"/>
              </a:spcAft>
              <a:buClr>
                <a:schemeClr val="lt1"/>
              </a:buClr>
              <a:buSzPts val="1500"/>
              <a:buNone/>
              <a:defRPr sz="1500">
                <a:solidFill>
                  <a:schemeClr val="lt1"/>
                </a:solidFill>
              </a:defRPr>
            </a:lvl7pPr>
            <a:lvl8pPr lvl="7" rtl="0" algn="r">
              <a:spcBef>
                <a:spcPts val="0"/>
              </a:spcBef>
              <a:spcAft>
                <a:spcPts val="0"/>
              </a:spcAft>
              <a:buClr>
                <a:schemeClr val="lt1"/>
              </a:buClr>
              <a:buSzPts val="1500"/>
              <a:buNone/>
              <a:defRPr sz="1500">
                <a:solidFill>
                  <a:schemeClr val="lt1"/>
                </a:solidFill>
              </a:defRPr>
            </a:lvl8pPr>
            <a:lvl9pPr lvl="8" rtl="0" algn="r">
              <a:spcBef>
                <a:spcPts val="0"/>
              </a:spcBef>
              <a:spcAft>
                <a:spcPts val="0"/>
              </a:spcAft>
              <a:buClr>
                <a:schemeClr val="lt1"/>
              </a:buClr>
              <a:buSzPts val="1500"/>
              <a:buNone/>
              <a:defRPr sz="1500">
                <a:solidFill>
                  <a:schemeClr val="lt1"/>
                </a:solidFill>
              </a:defRPr>
            </a:lvl9pPr>
          </a:lstStyle>
          <a:p/>
        </p:txBody>
      </p:sp>
      <p:sp>
        <p:nvSpPr>
          <p:cNvPr id="119" name="Google Shape;119;p18"/>
          <p:cNvSpPr txBox="1"/>
          <p:nvPr>
            <p:ph hasCustomPrompt="1" idx="5" type="title"/>
          </p:nvPr>
        </p:nvSpPr>
        <p:spPr>
          <a:xfrm>
            <a:off x="713225" y="3214688"/>
            <a:ext cx="3596400" cy="61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b="1" sz="4600">
                <a:solidFill>
                  <a:schemeClr val="lt2"/>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grpSp>
        <p:nvGrpSpPr>
          <p:cNvPr id="120" name="Google Shape;120;p18"/>
          <p:cNvGrpSpPr/>
          <p:nvPr/>
        </p:nvGrpSpPr>
        <p:grpSpPr>
          <a:xfrm>
            <a:off x="7748824" y="632675"/>
            <a:ext cx="636900" cy="322800"/>
            <a:chOff x="790074" y="3806775"/>
            <a:chExt cx="636900" cy="322800"/>
          </a:xfrm>
        </p:grpSpPr>
        <p:sp>
          <p:nvSpPr>
            <p:cNvPr id="121" name="Google Shape;121;p18"/>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8"/>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23" name="Google Shape;123;p1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4">
    <p:spTree>
      <p:nvGrpSpPr>
        <p:cNvPr id="124" name="Shape 124"/>
        <p:cNvGrpSpPr/>
        <p:nvPr/>
      </p:nvGrpSpPr>
      <p:grpSpPr>
        <a:xfrm>
          <a:off x="0" y="0"/>
          <a:ext cx="0" cy="0"/>
          <a:chOff x="0" y="0"/>
          <a:chExt cx="0" cy="0"/>
        </a:xfrm>
      </p:grpSpPr>
      <p:sp>
        <p:nvSpPr>
          <p:cNvPr id="125" name="Google Shape;125;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26" name="Google Shape;126;p19"/>
          <p:cNvSpPr txBox="1"/>
          <p:nvPr>
            <p:ph idx="1" type="subTitle"/>
          </p:nvPr>
        </p:nvSpPr>
        <p:spPr>
          <a:xfrm>
            <a:off x="781100" y="31345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Font typeface="Fjalla One"/>
              <a:buNone/>
              <a:defRPr b="1" sz="2200">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9pPr>
          </a:lstStyle>
          <a:p/>
        </p:txBody>
      </p:sp>
      <p:sp>
        <p:nvSpPr>
          <p:cNvPr id="127" name="Google Shape;127;p19"/>
          <p:cNvSpPr txBox="1"/>
          <p:nvPr>
            <p:ph idx="2" type="subTitle"/>
          </p:nvPr>
        </p:nvSpPr>
        <p:spPr>
          <a:xfrm>
            <a:off x="3472159" y="31345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Font typeface="Fjalla One"/>
              <a:buNone/>
              <a:defRPr b="1" sz="2200">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9pPr>
          </a:lstStyle>
          <a:p/>
        </p:txBody>
      </p:sp>
      <p:sp>
        <p:nvSpPr>
          <p:cNvPr id="128" name="Google Shape;128;p19"/>
          <p:cNvSpPr txBox="1"/>
          <p:nvPr>
            <p:ph idx="3" type="subTitle"/>
          </p:nvPr>
        </p:nvSpPr>
        <p:spPr>
          <a:xfrm>
            <a:off x="781100" y="35890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29" name="Google Shape;129;p19"/>
          <p:cNvSpPr txBox="1"/>
          <p:nvPr>
            <p:ph idx="4" type="subTitle"/>
          </p:nvPr>
        </p:nvSpPr>
        <p:spPr>
          <a:xfrm>
            <a:off x="3472159" y="35890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30" name="Google Shape;130;p19"/>
          <p:cNvSpPr txBox="1"/>
          <p:nvPr>
            <p:ph hasCustomPrompt="1" idx="5" type="title"/>
          </p:nvPr>
        </p:nvSpPr>
        <p:spPr>
          <a:xfrm>
            <a:off x="779725" y="14183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33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31" name="Google Shape;131;p19"/>
          <p:cNvSpPr txBox="1"/>
          <p:nvPr>
            <p:ph hasCustomPrompt="1" idx="6" type="title"/>
          </p:nvPr>
        </p:nvSpPr>
        <p:spPr>
          <a:xfrm>
            <a:off x="3470784" y="14183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33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32" name="Google Shape;132;p19"/>
          <p:cNvSpPr txBox="1"/>
          <p:nvPr>
            <p:ph idx="7" type="subTitle"/>
          </p:nvPr>
        </p:nvSpPr>
        <p:spPr>
          <a:xfrm>
            <a:off x="6195099" y="31345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Font typeface="Fjalla One"/>
              <a:buNone/>
              <a:defRPr b="1" sz="2200">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b="1" sz="2400">
                <a:solidFill>
                  <a:schemeClr val="lt1"/>
                </a:solidFill>
                <a:latin typeface="Fjalla One"/>
                <a:ea typeface="Fjalla One"/>
                <a:cs typeface="Fjalla One"/>
                <a:sym typeface="Fjalla One"/>
              </a:defRPr>
            </a:lvl9pPr>
          </a:lstStyle>
          <a:p/>
        </p:txBody>
      </p:sp>
      <p:sp>
        <p:nvSpPr>
          <p:cNvPr id="133" name="Google Shape;133;p19"/>
          <p:cNvSpPr txBox="1"/>
          <p:nvPr>
            <p:ph idx="8" type="subTitle"/>
          </p:nvPr>
        </p:nvSpPr>
        <p:spPr>
          <a:xfrm>
            <a:off x="6195099" y="35890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600"/>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134" name="Google Shape;134;p19"/>
          <p:cNvSpPr txBox="1"/>
          <p:nvPr>
            <p:ph hasCustomPrompt="1" idx="9" type="title"/>
          </p:nvPr>
        </p:nvSpPr>
        <p:spPr>
          <a:xfrm>
            <a:off x="6193724" y="14183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3300">
                <a:solidFill>
                  <a:schemeClr val="lt2"/>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cxnSp>
        <p:nvCxnSpPr>
          <p:cNvPr id="135" name="Google Shape;135;p19"/>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136" name="Shape 136"/>
        <p:cNvGrpSpPr/>
        <p:nvPr/>
      </p:nvGrpSpPr>
      <p:grpSpPr>
        <a:xfrm>
          <a:off x="0" y="0"/>
          <a:ext cx="0" cy="0"/>
          <a:chOff x="0" y="0"/>
          <a:chExt cx="0" cy="0"/>
        </a:xfrm>
      </p:grpSpPr>
      <p:sp>
        <p:nvSpPr>
          <p:cNvPr id="137" name="Google Shape;137;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38" name="Google Shape;138;p20"/>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flipH="1">
            <a:off x="4412275" y="2257736"/>
            <a:ext cx="40185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 type="subTitle"/>
          </p:nvPr>
        </p:nvSpPr>
        <p:spPr>
          <a:xfrm flipH="1">
            <a:off x="5371075" y="3099525"/>
            <a:ext cx="30597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3"/>
          <p:cNvSpPr txBox="1"/>
          <p:nvPr>
            <p:ph hasCustomPrompt="1" idx="2" type="title"/>
          </p:nvPr>
        </p:nvSpPr>
        <p:spPr>
          <a:xfrm flipH="1">
            <a:off x="6525175" y="1035674"/>
            <a:ext cx="19056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lt2"/>
                </a:solidFill>
              </a:defRPr>
            </a:lvl1pPr>
            <a:lvl2pPr lvl="1" rtl="0" algn="ctr">
              <a:spcBef>
                <a:spcPts val="0"/>
              </a:spcBef>
              <a:spcAft>
                <a:spcPts val="0"/>
              </a:spcAft>
              <a:buClr>
                <a:schemeClr val="lt1"/>
              </a:buClr>
              <a:buSzPts val="8900"/>
              <a:buNone/>
              <a:defRPr sz="8900">
                <a:solidFill>
                  <a:schemeClr val="lt1"/>
                </a:solidFill>
              </a:defRPr>
            </a:lvl2pPr>
            <a:lvl3pPr lvl="2" rtl="0" algn="ctr">
              <a:spcBef>
                <a:spcPts val="0"/>
              </a:spcBef>
              <a:spcAft>
                <a:spcPts val="0"/>
              </a:spcAft>
              <a:buClr>
                <a:schemeClr val="lt1"/>
              </a:buClr>
              <a:buSzPts val="8900"/>
              <a:buNone/>
              <a:defRPr sz="8900">
                <a:solidFill>
                  <a:schemeClr val="lt1"/>
                </a:solidFill>
              </a:defRPr>
            </a:lvl3pPr>
            <a:lvl4pPr lvl="3" rtl="0" algn="ctr">
              <a:spcBef>
                <a:spcPts val="0"/>
              </a:spcBef>
              <a:spcAft>
                <a:spcPts val="0"/>
              </a:spcAft>
              <a:buClr>
                <a:schemeClr val="lt1"/>
              </a:buClr>
              <a:buSzPts val="8900"/>
              <a:buNone/>
              <a:defRPr sz="8900">
                <a:solidFill>
                  <a:schemeClr val="lt1"/>
                </a:solidFill>
              </a:defRPr>
            </a:lvl4pPr>
            <a:lvl5pPr lvl="4" rtl="0" algn="ctr">
              <a:spcBef>
                <a:spcPts val="0"/>
              </a:spcBef>
              <a:spcAft>
                <a:spcPts val="0"/>
              </a:spcAft>
              <a:buClr>
                <a:schemeClr val="lt1"/>
              </a:buClr>
              <a:buSzPts val="8900"/>
              <a:buNone/>
              <a:defRPr sz="8900">
                <a:solidFill>
                  <a:schemeClr val="lt1"/>
                </a:solidFill>
              </a:defRPr>
            </a:lvl5pPr>
            <a:lvl6pPr lvl="5" rtl="0" algn="ctr">
              <a:spcBef>
                <a:spcPts val="0"/>
              </a:spcBef>
              <a:spcAft>
                <a:spcPts val="0"/>
              </a:spcAft>
              <a:buClr>
                <a:schemeClr val="lt1"/>
              </a:buClr>
              <a:buSzPts val="8900"/>
              <a:buNone/>
              <a:defRPr sz="8900">
                <a:solidFill>
                  <a:schemeClr val="lt1"/>
                </a:solidFill>
              </a:defRPr>
            </a:lvl6pPr>
            <a:lvl7pPr lvl="6" rtl="0" algn="ctr">
              <a:spcBef>
                <a:spcPts val="0"/>
              </a:spcBef>
              <a:spcAft>
                <a:spcPts val="0"/>
              </a:spcAft>
              <a:buClr>
                <a:schemeClr val="lt1"/>
              </a:buClr>
              <a:buSzPts val="8900"/>
              <a:buNone/>
              <a:defRPr sz="8900">
                <a:solidFill>
                  <a:schemeClr val="lt1"/>
                </a:solidFill>
              </a:defRPr>
            </a:lvl7pPr>
            <a:lvl8pPr lvl="7" rtl="0" algn="ctr">
              <a:spcBef>
                <a:spcPts val="0"/>
              </a:spcBef>
              <a:spcAft>
                <a:spcPts val="0"/>
              </a:spcAft>
              <a:buClr>
                <a:schemeClr val="lt1"/>
              </a:buClr>
              <a:buSzPts val="8900"/>
              <a:buNone/>
              <a:defRPr sz="8900">
                <a:solidFill>
                  <a:schemeClr val="lt1"/>
                </a:solidFill>
              </a:defRPr>
            </a:lvl8pPr>
            <a:lvl9pPr lvl="8" rtl="0" algn="ctr">
              <a:spcBef>
                <a:spcPts val="0"/>
              </a:spcBef>
              <a:spcAft>
                <a:spcPts val="0"/>
              </a:spcAft>
              <a:buClr>
                <a:schemeClr val="lt1"/>
              </a:buClr>
              <a:buSzPts val="8900"/>
              <a:buNone/>
              <a:defRPr sz="8900">
                <a:solidFill>
                  <a:schemeClr val="lt1"/>
                </a:solidFill>
              </a:defRPr>
            </a:lvl9pPr>
          </a:lstStyle>
          <a:p>
            <a:r>
              <a:t>xx%</a:t>
            </a:r>
          </a:p>
        </p:txBody>
      </p:sp>
      <p:cxnSp>
        <p:nvCxnSpPr>
          <p:cNvPr id="17" name="Google Shape;17;p3"/>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18" name="Google Shape;18;p3"/>
          <p:cNvGrpSpPr/>
          <p:nvPr/>
        </p:nvGrpSpPr>
        <p:grpSpPr>
          <a:xfrm>
            <a:off x="7748824" y="4263975"/>
            <a:ext cx="636900" cy="322800"/>
            <a:chOff x="790074" y="3806775"/>
            <a:chExt cx="636900" cy="322800"/>
          </a:xfrm>
        </p:grpSpPr>
        <p:sp>
          <p:nvSpPr>
            <p:cNvPr id="19" name="Google Shape;19;p3"/>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spTree>
      <p:nvGrpSpPr>
        <p:cNvPr id="139" name="Shape 139"/>
        <p:cNvGrpSpPr/>
        <p:nvPr/>
      </p:nvGrpSpPr>
      <p:grpSpPr>
        <a:xfrm>
          <a:off x="0" y="0"/>
          <a:ext cx="0" cy="0"/>
          <a:chOff x="0" y="0"/>
          <a:chExt cx="0" cy="0"/>
        </a:xfrm>
      </p:grpSpPr>
      <p:sp>
        <p:nvSpPr>
          <p:cNvPr id="140" name="Google Shape;140;p21"/>
          <p:cNvSpPr/>
          <p:nvPr/>
        </p:nvSpPr>
        <p:spPr>
          <a:xfrm>
            <a:off x="7387725" y="172730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1"/>
          <p:cNvGrpSpPr/>
          <p:nvPr/>
        </p:nvGrpSpPr>
        <p:grpSpPr>
          <a:xfrm flipH="1">
            <a:off x="7711418" y="2021295"/>
            <a:ext cx="1259755" cy="3123261"/>
            <a:chOff x="2330682" y="1468700"/>
            <a:chExt cx="824447" cy="2044019"/>
          </a:xfrm>
        </p:grpSpPr>
        <p:sp>
          <p:nvSpPr>
            <p:cNvPr id="142" name="Google Shape;142;p21"/>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21"/>
          <p:cNvGrpSpPr/>
          <p:nvPr/>
        </p:nvGrpSpPr>
        <p:grpSpPr>
          <a:xfrm>
            <a:off x="7748824" y="632675"/>
            <a:ext cx="636900" cy="322800"/>
            <a:chOff x="790074" y="3806775"/>
            <a:chExt cx="636900" cy="322800"/>
          </a:xfrm>
        </p:grpSpPr>
        <p:sp>
          <p:nvSpPr>
            <p:cNvPr id="148" name="Google Shape;148;p21"/>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21"/>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
        <p:nvSpPr>
          <p:cNvPr id="150" name="Google Shape;150;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cxnSp>
        <p:nvCxnSpPr>
          <p:cNvPr id="151" name="Google Shape;151;p21"/>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152" name="Shape 152"/>
        <p:cNvGrpSpPr/>
        <p:nvPr/>
      </p:nvGrpSpPr>
      <p:grpSpPr>
        <a:xfrm>
          <a:off x="0" y="0"/>
          <a:ext cx="0" cy="0"/>
          <a:chOff x="0" y="0"/>
          <a:chExt cx="0" cy="0"/>
        </a:xfrm>
      </p:grpSpPr>
      <p:sp>
        <p:nvSpPr>
          <p:cNvPr id="153" name="Google Shape;153;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cxnSp>
        <p:nvCxnSpPr>
          <p:cNvPr id="154" name="Google Shape;154;p22"/>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
        <p:nvSpPr>
          <p:cNvPr id="155" name="Google Shape;155;p22"/>
          <p:cNvSpPr/>
          <p:nvPr/>
        </p:nvSpPr>
        <p:spPr>
          <a:xfrm>
            <a:off x="7787800" y="250590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2"/>
          <p:cNvGrpSpPr/>
          <p:nvPr/>
        </p:nvGrpSpPr>
        <p:grpSpPr>
          <a:xfrm flipH="1">
            <a:off x="7787618" y="2021295"/>
            <a:ext cx="1259755" cy="3123261"/>
            <a:chOff x="2330682" y="1468700"/>
            <a:chExt cx="824447" cy="2044019"/>
          </a:xfrm>
        </p:grpSpPr>
        <p:sp>
          <p:nvSpPr>
            <p:cNvPr id="157" name="Google Shape;157;p22"/>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1">
    <p:spTree>
      <p:nvGrpSpPr>
        <p:cNvPr id="162" name="Shape 162"/>
        <p:cNvGrpSpPr/>
        <p:nvPr/>
      </p:nvGrpSpPr>
      <p:grpSpPr>
        <a:xfrm>
          <a:off x="0" y="0"/>
          <a:ext cx="0" cy="0"/>
          <a:chOff x="0" y="0"/>
          <a:chExt cx="0" cy="0"/>
        </a:xfrm>
      </p:grpSpPr>
      <p:sp>
        <p:nvSpPr>
          <p:cNvPr id="163" name="Google Shape;163;p23"/>
          <p:cNvSpPr/>
          <p:nvPr/>
        </p:nvSpPr>
        <p:spPr>
          <a:xfrm>
            <a:off x="378600" y="15655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cxnSp>
        <p:nvCxnSpPr>
          <p:cNvPr id="165" name="Google Shape;165;p23"/>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166" name="Google Shape;166;p23"/>
          <p:cNvGrpSpPr/>
          <p:nvPr/>
        </p:nvGrpSpPr>
        <p:grpSpPr>
          <a:xfrm>
            <a:off x="7748824" y="632675"/>
            <a:ext cx="636900" cy="322800"/>
            <a:chOff x="790074" y="3806775"/>
            <a:chExt cx="636900" cy="322800"/>
          </a:xfrm>
        </p:grpSpPr>
        <p:sp>
          <p:nvSpPr>
            <p:cNvPr id="167" name="Google Shape;167;p23"/>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3"/>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169" name="Google Shape;169;p23"/>
          <p:cNvGrpSpPr/>
          <p:nvPr/>
        </p:nvGrpSpPr>
        <p:grpSpPr>
          <a:xfrm flipH="1">
            <a:off x="233296" y="2125283"/>
            <a:ext cx="1150439" cy="3018223"/>
            <a:chOff x="7005588" y="1179275"/>
            <a:chExt cx="706180" cy="1852694"/>
          </a:xfrm>
        </p:grpSpPr>
        <p:sp>
          <p:nvSpPr>
            <p:cNvPr id="170" name="Google Shape;170;p23"/>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_1">
    <p:spTree>
      <p:nvGrpSpPr>
        <p:cNvPr id="173" name="Shape 173"/>
        <p:cNvGrpSpPr/>
        <p:nvPr/>
      </p:nvGrpSpPr>
      <p:grpSpPr>
        <a:xfrm>
          <a:off x="0" y="0"/>
          <a:ext cx="0" cy="0"/>
          <a:chOff x="0" y="0"/>
          <a:chExt cx="0" cy="0"/>
        </a:xfrm>
      </p:grpSpPr>
      <p:sp>
        <p:nvSpPr>
          <p:cNvPr id="174" name="Google Shape;174;p24"/>
          <p:cNvSpPr txBox="1"/>
          <p:nvPr>
            <p:ph type="title"/>
          </p:nvPr>
        </p:nvSpPr>
        <p:spPr>
          <a:xfrm>
            <a:off x="713225" y="1338288"/>
            <a:ext cx="3440100" cy="955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b="1" sz="7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5" name="Google Shape;175;p24"/>
          <p:cNvSpPr txBox="1"/>
          <p:nvPr>
            <p:ph idx="1" type="subTitle"/>
          </p:nvPr>
        </p:nvSpPr>
        <p:spPr>
          <a:xfrm>
            <a:off x="713225" y="2314513"/>
            <a:ext cx="2639400" cy="118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76" name="Google Shape;176;p24"/>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177" name="Google Shape;177;p24"/>
          <p:cNvGrpSpPr/>
          <p:nvPr/>
        </p:nvGrpSpPr>
        <p:grpSpPr>
          <a:xfrm>
            <a:off x="790074" y="632675"/>
            <a:ext cx="636900" cy="322800"/>
            <a:chOff x="790074" y="3806775"/>
            <a:chExt cx="636900" cy="322800"/>
          </a:xfrm>
        </p:grpSpPr>
        <p:sp>
          <p:nvSpPr>
            <p:cNvPr id="178" name="Google Shape;178;p24"/>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4"/>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80" name="Shape 180"/>
        <p:cNvGrpSpPr/>
        <p:nvPr/>
      </p:nvGrpSpPr>
      <p:grpSpPr>
        <a:xfrm>
          <a:off x="0" y="0"/>
          <a:ext cx="0" cy="0"/>
          <a:chOff x="0" y="0"/>
          <a:chExt cx="0" cy="0"/>
        </a:xfrm>
      </p:grpSpPr>
      <p:sp>
        <p:nvSpPr>
          <p:cNvPr id="181" name="Google Shape;181;p25"/>
          <p:cNvSpPr txBox="1"/>
          <p:nvPr>
            <p:ph type="title"/>
          </p:nvPr>
        </p:nvSpPr>
        <p:spPr>
          <a:xfrm>
            <a:off x="4438625" y="445025"/>
            <a:ext cx="3457800" cy="12066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82" name="Google Shape;182;p25"/>
          <p:cNvSpPr txBox="1"/>
          <p:nvPr>
            <p:ph idx="1" type="subTitle"/>
          </p:nvPr>
        </p:nvSpPr>
        <p:spPr>
          <a:xfrm>
            <a:off x="4438625" y="1956325"/>
            <a:ext cx="3992100" cy="241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ctor"/>
              <a:buChar char="●"/>
              <a:defRPr sz="1600"/>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p:txBody>
      </p:sp>
      <p:cxnSp>
        <p:nvCxnSpPr>
          <p:cNvPr id="183" name="Google Shape;183;p25"/>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7">
    <p:spTree>
      <p:nvGrpSpPr>
        <p:cNvPr id="184" name="Shape 184"/>
        <p:cNvGrpSpPr/>
        <p:nvPr/>
      </p:nvGrpSpPr>
      <p:grpSpPr>
        <a:xfrm>
          <a:off x="0" y="0"/>
          <a:ext cx="0" cy="0"/>
          <a:chOff x="0" y="0"/>
          <a:chExt cx="0" cy="0"/>
        </a:xfrm>
      </p:grpSpPr>
      <p:sp>
        <p:nvSpPr>
          <p:cNvPr id="185" name="Google Shape;185;p2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86" name="Google Shape;186;p26"/>
          <p:cNvSpPr txBox="1"/>
          <p:nvPr>
            <p:ph idx="1" type="subTitle"/>
          </p:nvPr>
        </p:nvSpPr>
        <p:spPr>
          <a:xfrm>
            <a:off x="713225" y="2028900"/>
            <a:ext cx="3066000" cy="1085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87" name="Google Shape;187;p26"/>
          <p:cNvGrpSpPr/>
          <p:nvPr/>
        </p:nvGrpSpPr>
        <p:grpSpPr>
          <a:xfrm>
            <a:off x="7748824" y="632675"/>
            <a:ext cx="636900" cy="322800"/>
            <a:chOff x="790074" y="3806775"/>
            <a:chExt cx="636900" cy="322800"/>
          </a:xfrm>
        </p:grpSpPr>
        <p:sp>
          <p:nvSpPr>
            <p:cNvPr id="188" name="Google Shape;188;p26"/>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26"/>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90" name="Google Shape;190;p26"/>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8">
    <p:spTree>
      <p:nvGrpSpPr>
        <p:cNvPr id="191" name="Shape 191"/>
        <p:cNvGrpSpPr/>
        <p:nvPr/>
      </p:nvGrpSpPr>
      <p:grpSpPr>
        <a:xfrm>
          <a:off x="0" y="0"/>
          <a:ext cx="0" cy="0"/>
          <a:chOff x="0" y="0"/>
          <a:chExt cx="0" cy="0"/>
        </a:xfrm>
      </p:grpSpPr>
      <p:sp>
        <p:nvSpPr>
          <p:cNvPr id="192" name="Google Shape;192;p2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93" name="Google Shape;193;p27"/>
          <p:cNvSpPr txBox="1"/>
          <p:nvPr>
            <p:ph idx="1" type="subTitle"/>
          </p:nvPr>
        </p:nvSpPr>
        <p:spPr>
          <a:xfrm>
            <a:off x="5364725" y="2028900"/>
            <a:ext cx="3066000" cy="1085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4" name="Google Shape;194;p27"/>
          <p:cNvGrpSpPr/>
          <p:nvPr/>
        </p:nvGrpSpPr>
        <p:grpSpPr>
          <a:xfrm>
            <a:off x="790074" y="4263975"/>
            <a:ext cx="636900" cy="322800"/>
            <a:chOff x="790074" y="3806775"/>
            <a:chExt cx="636900" cy="322800"/>
          </a:xfrm>
        </p:grpSpPr>
        <p:sp>
          <p:nvSpPr>
            <p:cNvPr id="195" name="Google Shape;195;p2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2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197" name="Google Shape;197;p27"/>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9">
    <p:spTree>
      <p:nvGrpSpPr>
        <p:cNvPr id="198" name="Shape 198"/>
        <p:cNvGrpSpPr/>
        <p:nvPr/>
      </p:nvGrpSpPr>
      <p:grpSpPr>
        <a:xfrm>
          <a:off x="0" y="0"/>
          <a:ext cx="0" cy="0"/>
          <a:chOff x="0" y="0"/>
          <a:chExt cx="0" cy="0"/>
        </a:xfrm>
      </p:grpSpPr>
      <p:sp>
        <p:nvSpPr>
          <p:cNvPr id="199" name="Google Shape;199;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00" name="Google Shape;200;p28"/>
          <p:cNvSpPr txBox="1"/>
          <p:nvPr>
            <p:ph idx="1" type="subTitle"/>
          </p:nvPr>
        </p:nvSpPr>
        <p:spPr>
          <a:xfrm>
            <a:off x="713225" y="2028900"/>
            <a:ext cx="3066000" cy="1085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1" name="Google Shape;201;p28"/>
          <p:cNvGrpSpPr/>
          <p:nvPr/>
        </p:nvGrpSpPr>
        <p:grpSpPr>
          <a:xfrm>
            <a:off x="7748824" y="632675"/>
            <a:ext cx="636900" cy="322800"/>
            <a:chOff x="790074" y="3806775"/>
            <a:chExt cx="636900" cy="322800"/>
          </a:xfrm>
        </p:grpSpPr>
        <p:sp>
          <p:nvSpPr>
            <p:cNvPr id="202" name="Google Shape;202;p28"/>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8"/>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04" name="Google Shape;204;p2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3">
    <p:spTree>
      <p:nvGrpSpPr>
        <p:cNvPr id="205" name="Shape 205"/>
        <p:cNvGrpSpPr/>
        <p:nvPr/>
      </p:nvGrpSpPr>
      <p:grpSpPr>
        <a:xfrm>
          <a:off x="0" y="0"/>
          <a:ext cx="0" cy="0"/>
          <a:chOff x="0" y="0"/>
          <a:chExt cx="0" cy="0"/>
        </a:xfrm>
      </p:grpSpPr>
      <p:sp>
        <p:nvSpPr>
          <p:cNvPr id="206" name="Google Shape;206;p2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07" name="Google Shape;207;p29"/>
          <p:cNvSpPr txBox="1"/>
          <p:nvPr>
            <p:ph idx="1" type="subTitle"/>
          </p:nvPr>
        </p:nvSpPr>
        <p:spPr>
          <a:xfrm>
            <a:off x="713225" y="1072200"/>
            <a:ext cx="7717500" cy="3460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cxnSp>
        <p:nvCxnSpPr>
          <p:cNvPr id="208" name="Google Shape;208;p29"/>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209" name="Shape 209"/>
        <p:cNvGrpSpPr/>
        <p:nvPr/>
      </p:nvGrpSpPr>
      <p:grpSpPr>
        <a:xfrm>
          <a:off x="0" y="0"/>
          <a:ext cx="0" cy="0"/>
          <a:chOff x="0" y="0"/>
          <a:chExt cx="0" cy="0"/>
        </a:xfrm>
      </p:grpSpPr>
      <p:sp>
        <p:nvSpPr>
          <p:cNvPr id="210" name="Google Shape;210;p3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1" name="Google Shape;211;p30"/>
          <p:cNvSpPr txBox="1"/>
          <p:nvPr>
            <p:ph idx="1" type="subTitle"/>
          </p:nvPr>
        </p:nvSpPr>
        <p:spPr>
          <a:xfrm>
            <a:off x="713225" y="1072200"/>
            <a:ext cx="3858900" cy="3460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Char char="●"/>
              <a:defRPr sz="16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12" name="Google Shape;212;p30"/>
          <p:cNvSpPr txBox="1"/>
          <p:nvPr>
            <p:ph idx="2" type="subTitle"/>
          </p:nvPr>
        </p:nvSpPr>
        <p:spPr>
          <a:xfrm>
            <a:off x="4572125" y="1072200"/>
            <a:ext cx="3858900" cy="3460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cxnSp>
        <p:nvCxnSpPr>
          <p:cNvPr id="213" name="Google Shape;213;p30"/>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713225" y="1085200"/>
            <a:ext cx="7717500" cy="345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
        <p:nvSpPr>
          <p:cNvPr id="23" name="Google Shape;23;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 name="Google Shape;24;p4"/>
          <p:cNvSpPr/>
          <p:nvPr/>
        </p:nvSpPr>
        <p:spPr>
          <a:xfrm>
            <a:off x="6208675" y="43994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 name="Google Shape;25;p4"/>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214" name="Shape 214"/>
        <p:cNvGrpSpPr/>
        <p:nvPr/>
      </p:nvGrpSpPr>
      <p:grpSpPr>
        <a:xfrm>
          <a:off x="0" y="0"/>
          <a:ext cx="0" cy="0"/>
          <a:chOff x="0" y="0"/>
          <a:chExt cx="0" cy="0"/>
        </a:xfrm>
      </p:grpSpPr>
      <p:sp>
        <p:nvSpPr>
          <p:cNvPr id="215" name="Google Shape;215;p3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6" name="Google Shape;216;p31"/>
          <p:cNvSpPr txBox="1"/>
          <p:nvPr>
            <p:ph idx="1" type="subTitle"/>
          </p:nvPr>
        </p:nvSpPr>
        <p:spPr>
          <a:xfrm>
            <a:off x="883263" y="3064950"/>
            <a:ext cx="2742600" cy="383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7" name="Google Shape;217;p31"/>
          <p:cNvSpPr txBox="1"/>
          <p:nvPr>
            <p:ph idx="2" type="subTitle"/>
          </p:nvPr>
        </p:nvSpPr>
        <p:spPr>
          <a:xfrm>
            <a:off x="5518088" y="3064950"/>
            <a:ext cx="2742600" cy="383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8" name="Google Shape;218;p31"/>
          <p:cNvSpPr txBox="1"/>
          <p:nvPr>
            <p:ph idx="3" type="subTitle"/>
          </p:nvPr>
        </p:nvSpPr>
        <p:spPr>
          <a:xfrm>
            <a:off x="883263" y="3460625"/>
            <a:ext cx="2742600" cy="636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9" name="Google Shape;219;p31"/>
          <p:cNvSpPr txBox="1"/>
          <p:nvPr>
            <p:ph idx="4" type="subTitle"/>
          </p:nvPr>
        </p:nvSpPr>
        <p:spPr>
          <a:xfrm>
            <a:off x="5518088" y="3457799"/>
            <a:ext cx="2742600" cy="636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220" name="Google Shape;220;p31"/>
          <p:cNvGrpSpPr/>
          <p:nvPr/>
        </p:nvGrpSpPr>
        <p:grpSpPr>
          <a:xfrm>
            <a:off x="7748824" y="632675"/>
            <a:ext cx="636900" cy="322800"/>
            <a:chOff x="790074" y="3806775"/>
            <a:chExt cx="636900" cy="322800"/>
          </a:xfrm>
        </p:grpSpPr>
        <p:sp>
          <p:nvSpPr>
            <p:cNvPr id="221" name="Google Shape;221;p31"/>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 name="Google Shape;222;p31"/>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23" name="Google Shape;223;p31"/>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4">
    <p:spTree>
      <p:nvGrpSpPr>
        <p:cNvPr id="224" name="Shape 224"/>
        <p:cNvGrpSpPr/>
        <p:nvPr/>
      </p:nvGrpSpPr>
      <p:grpSpPr>
        <a:xfrm>
          <a:off x="0" y="0"/>
          <a:ext cx="0" cy="0"/>
          <a:chOff x="0" y="0"/>
          <a:chExt cx="0" cy="0"/>
        </a:xfrm>
      </p:grpSpPr>
      <p:sp>
        <p:nvSpPr>
          <p:cNvPr id="225" name="Google Shape;225;p3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26" name="Google Shape;226;p32"/>
          <p:cNvSpPr txBox="1"/>
          <p:nvPr>
            <p:ph idx="1" type="subTitle"/>
          </p:nvPr>
        </p:nvSpPr>
        <p:spPr>
          <a:xfrm flipH="1">
            <a:off x="5284948" y="1255100"/>
            <a:ext cx="25968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7" name="Google Shape;227;p32"/>
          <p:cNvSpPr txBox="1"/>
          <p:nvPr>
            <p:ph idx="2" type="subTitle"/>
          </p:nvPr>
        </p:nvSpPr>
        <p:spPr>
          <a:xfrm flipH="1">
            <a:off x="5284948" y="2411565"/>
            <a:ext cx="25968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8" name="Google Shape;228;p32"/>
          <p:cNvSpPr txBox="1"/>
          <p:nvPr>
            <p:ph idx="3" type="subTitle"/>
          </p:nvPr>
        </p:nvSpPr>
        <p:spPr>
          <a:xfrm flipH="1">
            <a:off x="5284948" y="1574572"/>
            <a:ext cx="25968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2"/>
          <p:cNvSpPr txBox="1"/>
          <p:nvPr>
            <p:ph idx="4" type="subTitle"/>
          </p:nvPr>
        </p:nvSpPr>
        <p:spPr>
          <a:xfrm flipH="1">
            <a:off x="5284948" y="2728211"/>
            <a:ext cx="25968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0" name="Google Shape;230;p32"/>
          <p:cNvSpPr txBox="1"/>
          <p:nvPr>
            <p:ph idx="5" type="subTitle"/>
          </p:nvPr>
        </p:nvSpPr>
        <p:spPr>
          <a:xfrm flipH="1">
            <a:off x="5284948" y="3568030"/>
            <a:ext cx="25968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1" name="Google Shape;231;p32"/>
          <p:cNvSpPr txBox="1"/>
          <p:nvPr>
            <p:ph idx="6" type="subTitle"/>
          </p:nvPr>
        </p:nvSpPr>
        <p:spPr>
          <a:xfrm flipH="1">
            <a:off x="5284948" y="3884676"/>
            <a:ext cx="25968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32" name="Google Shape;232;p32"/>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6">
    <p:spTree>
      <p:nvGrpSpPr>
        <p:cNvPr id="233" name="Shape 233"/>
        <p:cNvGrpSpPr/>
        <p:nvPr/>
      </p:nvGrpSpPr>
      <p:grpSpPr>
        <a:xfrm>
          <a:off x="0" y="0"/>
          <a:ext cx="0" cy="0"/>
          <a:chOff x="0" y="0"/>
          <a:chExt cx="0" cy="0"/>
        </a:xfrm>
      </p:grpSpPr>
      <p:sp>
        <p:nvSpPr>
          <p:cNvPr id="234" name="Google Shape;234;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35" name="Google Shape;235;p33"/>
          <p:cNvSpPr txBox="1"/>
          <p:nvPr>
            <p:ph idx="1" type="subTitle"/>
          </p:nvPr>
        </p:nvSpPr>
        <p:spPr>
          <a:xfrm>
            <a:off x="713225" y="1274950"/>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6" name="Google Shape;236;p33"/>
          <p:cNvSpPr txBox="1"/>
          <p:nvPr>
            <p:ph idx="2" type="subTitle"/>
          </p:nvPr>
        </p:nvSpPr>
        <p:spPr>
          <a:xfrm>
            <a:off x="713225" y="1670625"/>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33"/>
          <p:cNvSpPr txBox="1"/>
          <p:nvPr>
            <p:ph idx="3" type="subTitle"/>
          </p:nvPr>
        </p:nvSpPr>
        <p:spPr>
          <a:xfrm>
            <a:off x="713225" y="2167100"/>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33"/>
          <p:cNvSpPr txBox="1"/>
          <p:nvPr>
            <p:ph idx="4" type="subTitle"/>
          </p:nvPr>
        </p:nvSpPr>
        <p:spPr>
          <a:xfrm>
            <a:off x="713225" y="2562775"/>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33"/>
          <p:cNvSpPr txBox="1"/>
          <p:nvPr>
            <p:ph idx="5" type="subTitle"/>
          </p:nvPr>
        </p:nvSpPr>
        <p:spPr>
          <a:xfrm>
            <a:off x="713225" y="3059250"/>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0" name="Google Shape;240;p33"/>
          <p:cNvSpPr txBox="1"/>
          <p:nvPr>
            <p:ph idx="6" type="subTitle"/>
          </p:nvPr>
        </p:nvSpPr>
        <p:spPr>
          <a:xfrm>
            <a:off x="713225" y="3454925"/>
            <a:ext cx="41715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41" name="Google Shape;241;p33"/>
          <p:cNvGrpSpPr/>
          <p:nvPr/>
        </p:nvGrpSpPr>
        <p:grpSpPr>
          <a:xfrm>
            <a:off x="790074" y="4263975"/>
            <a:ext cx="636900" cy="322800"/>
            <a:chOff x="790074" y="3806775"/>
            <a:chExt cx="636900" cy="322800"/>
          </a:xfrm>
        </p:grpSpPr>
        <p:sp>
          <p:nvSpPr>
            <p:cNvPr id="242" name="Google Shape;242;p33"/>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33"/>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44" name="Google Shape;244;p33"/>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3">
    <p:spTree>
      <p:nvGrpSpPr>
        <p:cNvPr id="245" name="Shape 245"/>
        <p:cNvGrpSpPr/>
        <p:nvPr/>
      </p:nvGrpSpPr>
      <p:grpSpPr>
        <a:xfrm>
          <a:off x="0" y="0"/>
          <a:ext cx="0" cy="0"/>
          <a:chOff x="0" y="0"/>
          <a:chExt cx="0" cy="0"/>
        </a:xfrm>
      </p:grpSpPr>
      <p:sp>
        <p:nvSpPr>
          <p:cNvPr id="246" name="Google Shape;246;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7" name="Google Shape;247;p34"/>
          <p:cNvSpPr txBox="1"/>
          <p:nvPr>
            <p:ph idx="1" type="subTitle"/>
          </p:nvPr>
        </p:nvSpPr>
        <p:spPr>
          <a:xfrm>
            <a:off x="3937325" y="1487500"/>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8" name="Google Shape;248;p34"/>
          <p:cNvSpPr txBox="1"/>
          <p:nvPr>
            <p:ph idx="2" type="subTitle"/>
          </p:nvPr>
        </p:nvSpPr>
        <p:spPr>
          <a:xfrm>
            <a:off x="6363125" y="1487500"/>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9" name="Google Shape;249;p34"/>
          <p:cNvSpPr txBox="1"/>
          <p:nvPr>
            <p:ph idx="3" type="subTitle"/>
          </p:nvPr>
        </p:nvSpPr>
        <p:spPr>
          <a:xfrm>
            <a:off x="3937325" y="1883175"/>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0" name="Google Shape;250;p34"/>
          <p:cNvSpPr txBox="1"/>
          <p:nvPr>
            <p:ph idx="4" type="subTitle"/>
          </p:nvPr>
        </p:nvSpPr>
        <p:spPr>
          <a:xfrm>
            <a:off x="6363125" y="1880348"/>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1" name="Google Shape;251;p34"/>
          <p:cNvSpPr txBox="1"/>
          <p:nvPr>
            <p:ph idx="5" type="subTitle"/>
          </p:nvPr>
        </p:nvSpPr>
        <p:spPr>
          <a:xfrm>
            <a:off x="3937325" y="2913050"/>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2" name="Google Shape;252;p34"/>
          <p:cNvSpPr txBox="1"/>
          <p:nvPr>
            <p:ph idx="6" type="subTitle"/>
          </p:nvPr>
        </p:nvSpPr>
        <p:spPr>
          <a:xfrm>
            <a:off x="6363125" y="2913051"/>
            <a:ext cx="2067600" cy="3834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3" name="Google Shape;253;p34"/>
          <p:cNvSpPr txBox="1"/>
          <p:nvPr>
            <p:ph idx="7" type="subTitle"/>
          </p:nvPr>
        </p:nvSpPr>
        <p:spPr>
          <a:xfrm>
            <a:off x="3937325" y="3308725"/>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4" name="Google Shape;254;p34"/>
          <p:cNvSpPr txBox="1"/>
          <p:nvPr>
            <p:ph idx="8" type="subTitle"/>
          </p:nvPr>
        </p:nvSpPr>
        <p:spPr>
          <a:xfrm>
            <a:off x="6363125" y="3305899"/>
            <a:ext cx="2067600" cy="6366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55" name="Google Shape;255;p34"/>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6">
    <p:spTree>
      <p:nvGrpSpPr>
        <p:cNvPr id="256" name="Shape 256"/>
        <p:cNvGrpSpPr/>
        <p:nvPr/>
      </p:nvGrpSpPr>
      <p:grpSpPr>
        <a:xfrm>
          <a:off x="0" y="0"/>
          <a:ext cx="0" cy="0"/>
          <a:chOff x="0" y="0"/>
          <a:chExt cx="0" cy="0"/>
        </a:xfrm>
      </p:grpSpPr>
      <p:sp>
        <p:nvSpPr>
          <p:cNvPr id="257" name="Google Shape;257;p3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58" name="Google Shape;258;p35"/>
          <p:cNvSpPr txBox="1"/>
          <p:nvPr>
            <p:ph idx="1" type="subTitle"/>
          </p:nvPr>
        </p:nvSpPr>
        <p:spPr>
          <a:xfrm>
            <a:off x="713225" y="180979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9" name="Google Shape;259;p35"/>
          <p:cNvSpPr txBox="1"/>
          <p:nvPr>
            <p:ph idx="2" type="subTitle"/>
          </p:nvPr>
        </p:nvSpPr>
        <p:spPr>
          <a:xfrm>
            <a:off x="2986750" y="180979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0" name="Google Shape;260;p35"/>
          <p:cNvSpPr txBox="1"/>
          <p:nvPr>
            <p:ph idx="3" type="subTitle"/>
          </p:nvPr>
        </p:nvSpPr>
        <p:spPr>
          <a:xfrm>
            <a:off x="713225" y="2166297"/>
            <a:ext cx="2085900" cy="567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5"/>
          <p:cNvSpPr txBox="1"/>
          <p:nvPr>
            <p:ph idx="4" type="subTitle"/>
          </p:nvPr>
        </p:nvSpPr>
        <p:spPr>
          <a:xfrm>
            <a:off x="2986750" y="2163776"/>
            <a:ext cx="2085900" cy="567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2" name="Google Shape;262;p35"/>
          <p:cNvSpPr txBox="1"/>
          <p:nvPr>
            <p:ph idx="5" type="subTitle"/>
          </p:nvPr>
        </p:nvSpPr>
        <p:spPr>
          <a:xfrm>
            <a:off x="5260275" y="180979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 name="Google Shape;263;p35"/>
          <p:cNvSpPr txBox="1"/>
          <p:nvPr>
            <p:ph idx="6" type="subTitle"/>
          </p:nvPr>
        </p:nvSpPr>
        <p:spPr>
          <a:xfrm>
            <a:off x="5260275" y="2163776"/>
            <a:ext cx="2085900" cy="5679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4" name="Google Shape;264;p35"/>
          <p:cNvSpPr txBox="1"/>
          <p:nvPr>
            <p:ph idx="7" type="subTitle"/>
          </p:nvPr>
        </p:nvSpPr>
        <p:spPr>
          <a:xfrm>
            <a:off x="713225" y="3387747"/>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5" name="Google Shape;265;p35"/>
          <p:cNvSpPr txBox="1"/>
          <p:nvPr>
            <p:ph idx="8" type="subTitle"/>
          </p:nvPr>
        </p:nvSpPr>
        <p:spPr>
          <a:xfrm>
            <a:off x="2986750" y="3387748"/>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6" name="Google Shape;266;p35"/>
          <p:cNvSpPr txBox="1"/>
          <p:nvPr>
            <p:ph idx="9" type="subTitle"/>
          </p:nvPr>
        </p:nvSpPr>
        <p:spPr>
          <a:xfrm>
            <a:off x="713225" y="3741857"/>
            <a:ext cx="2085900" cy="570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7" name="Google Shape;267;p35"/>
          <p:cNvSpPr txBox="1"/>
          <p:nvPr>
            <p:ph idx="13" type="subTitle"/>
          </p:nvPr>
        </p:nvSpPr>
        <p:spPr>
          <a:xfrm>
            <a:off x="2986750" y="3739326"/>
            <a:ext cx="2085900" cy="570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8" name="Google Shape;268;p35"/>
          <p:cNvSpPr txBox="1"/>
          <p:nvPr>
            <p:ph idx="14" type="subTitle"/>
          </p:nvPr>
        </p:nvSpPr>
        <p:spPr>
          <a:xfrm>
            <a:off x="5260275" y="3387748"/>
            <a:ext cx="2085900" cy="38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35"/>
          <p:cNvSpPr txBox="1"/>
          <p:nvPr>
            <p:ph idx="15" type="subTitle"/>
          </p:nvPr>
        </p:nvSpPr>
        <p:spPr>
          <a:xfrm>
            <a:off x="5260275" y="3739326"/>
            <a:ext cx="2085900" cy="570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70" name="Google Shape;270;p35"/>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0">
    <p:spTree>
      <p:nvGrpSpPr>
        <p:cNvPr id="271" name="Shape 271"/>
        <p:cNvGrpSpPr/>
        <p:nvPr/>
      </p:nvGrpSpPr>
      <p:grpSpPr>
        <a:xfrm>
          <a:off x="0" y="0"/>
          <a:ext cx="0" cy="0"/>
          <a:chOff x="0" y="0"/>
          <a:chExt cx="0" cy="0"/>
        </a:xfrm>
      </p:grpSpPr>
      <p:sp>
        <p:nvSpPr>
          <p:cNvPr id="272" name="Google Shape;272;p36"/>
          <p:cNvSpPr txBox="1"/>
          <p:nvPr>
            <p:ph type="title"/>
          </p:nvPr>
        </p:nvSpPr>
        <p:spPr>
          <a:xfrm>
            <a:off x="4571925" y="676688"/>
            <a:ext cx="3858900" cy="1181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300"/>
              <a:buNone/>
              <a:defRPr b="1" sz="8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73" name="Google Shape;273;p36"/>
          <p:cNvSpPr txBox="1"/>
          <p:nvPr>
            <p:ph idx="1" type="subTitle"/>
          </p:nvPr>
        </p:nvSpPr>
        <p:spPr>
          <a:xfrm>
            <a:off x="4789975" y="1781588"/>
            <a:ext cx="3640800" cy="905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36"/>
          <p:cNvSpPr txBox="1"/>
          <p:nvPr/>
        </p:nvSpPr>
        <p:spPr>
          <a:xfrm>
            <a:off x="4288025" y="3416738"/>
            <a:ext cx="4120800" cy="694800"/>
          </a:xfrm>
          <a:prstGeom prst="rect">
            <a:avLst/>
          </a:prstGeom>
          <a:noFill/>
          <a:ln>
            <a:noFill/>
          </a:ln>
        </p:spPr>
        <p:txBody>
          <a:bodyPr anchorCtr="0" anchor="ctr" bIns="91425" lIns="91425" spcFirstLastPara="1" rIns="91425" wrap="square" tIns="91425">
            <a:noAutofit/>
          </a:bodyPr>
          <a:lstStyle/>
          <a:p>
            <a:pPr indent="0" lvl="0" marL="0" rtl="0" algn="r">
              <a:spcBef>
                <a:spcPts val="300"/>
              </a:spcBef>
              <a:spcAft>
                <a:spcPts val="0"/>
              </a:spcAft>
              <a:buNone/>
            </a:pPr>
            <a:r>
              <a:rPr lang="en" sz="1200">
                <a:solidFill>
                  <a:schemeClr val="dk1"/>
                </a:solidFill>
                <a:latin typeface="Baloo 2"/>
                <a:ea typeface="Baloo 2"/>
                <a:cs typeface="Baloo 2"/>
                <a:sym typeface="Baloo 2"/>
              </a:rPr>
              <a:t>CREDITS: This presentation template was created by </a:t>
            </a:r>
            <a:r>
              <a:rPr b="1" lang="en" sz="1200">
                <a:solidFill>
                  <a:schemeClr val="dk1"/>
                </a:solidFill>
                <a:uFill>
                  <a:noFill/>
                </a:uFill>
                <a:latin typeface="Baloo 2"/>
                <a:ea typeface="Baloo 2"/>
                <a:cs typeface="Baloo 2"/>
                <a:sym typeface="Baloo 2"/>
                <a:hlinkClick r:id="rId2">
                  <a:extLst>
                    <a:ext uri="{A12FA001-AC4F-418D-AE19-62706E023703}">
                      <ahyp:hlinkClr val="tx"/>
                    </a:ext>
                  </a:extLst>
                </a:hlinkClick>
              </a:rPr>
              <a:t>Slidesgo</a:t>
            </a:r>
            <a:r>
              <a:rPr lang="en" sz="1200">
                <a:solidFill>
                  <a:schemeClr val="dk1"/>
                </a:solidFill>
                <a:latin typeface="Baloo 2"/>
                <a:ea typeface="Baloo 2"/>
                <a:cs typeface="Baloo 2"/>
                <a:sym typeface="Baloo 2"/>
              </a:rPr>
              <a:t>, including icons by </a:t>
            </a:r>
            <a:r>
              <a:rPr b="1" lang="en" sz="1200">
                <a:solidFill>
                  <a:schemeClr val="dk1"/>
                </a:solidFill>
                <a:uFill>
                  <a:noFill/>
                </a:uFill>
                <a:latin typeface="Baloo 2"/>
                <a:ea typeface="Baloo 2"/>
                <a:cs typeface="Baloo 2"/>
                <a:sym typeface="Baloo 2"/>
                <a:hlinkClick r:id="rId3">
                  <a:extLst>
                    <a:ext uri="{A12FA001-AC4F-418D-AE19-62706E023703}">
                      <ahyp:hlinkClr val="tx"/>
                    </a:ext>
                  </a:extLst>
                </a:hlinkClick>
              </a:rPr>
              <a:t>Flaticon</a:t>
            </a:r>
            <a:r>
              <a:rPr lang="en" sz="1200">
                <a:solidFill>
                  <a:schemeClr val="dk1"/>
                </a:solidFill>
                <a:latin typeface="Baloo 2"/>
                <a:ea typeface="Baloo 2"/>
                <a:cs typeface="Baloo 2"/>
                <a:sym typeface="Baloo 2"/>
              </a:rPr>
              <a:t>, infographics &amp; images by </a:t>
            </a:r>
            <a:r>
              <a:rPr b="1" lang="en" sz="1200">
                <a:solidFill>
                  <a:schemeClr val="dk1"/>
                </a:solidFill>
                <a:uFill>
                  <a:noFill/>
                </a:uFill>
                <a:latin typeface="Baloo 2"/>
                <a:ea typeface="Baloo 2"/>
                <a:cs typeface="Baloo 2"/>
                <a:sym typeface="Baloo 2"/>
                <a:hlinkClick r:id="rId4">
                  <a:extLst>
                    <a:ext uri="{A12FA001-AC4F-418D-AE19-62706E023703}">
                      <ahyp:hlinkClr val="tx"/>
                    </a:ext>
                  </a:extLst>
                </a:hlinkClick>
              </a:rPr>
              <a:t>Freepik</a:t>
            </a:r>
            <a:r>
              <a:rPr lang="en" sz="1200">
                <a:solidFill>
                  <a:schemeClr val="dk1"/>
                </a:solidFill>
                <a:latin typeface="Baloo 2"/>
                <a:ea typeface="Baloo 2"/>
                <a:cs typeface="Baloo 2"/>
                <a:sym typeface="Baloo 2"/>
              </a:rPr>
              <a:t> </a:t>
            </a:r>
            <a:endParaRPr sz="1200">
              <a:solidFill>
                <a:schemeClr val="dk1"/>
              </a:solidFill>
              <a:latin typeface="Baloo 2"/>
              <a:ea typeface="Baloo 2"/>
              <a:cs typeface="Baloo 2"/>
              <a:sym typeface="Baloo 2"/>
            </a:endParaRPr>
          </a:p>
        </p:txBody>
      </p:sp>
      <p:grpSp>
        <p:nvGrpSpPr>
          <p:cNvPr id="275" name="Google Shape;275;p36"/>
          <p:cNvGrpSpPr/>
          <p:nvPr/>
        </p:nvGrpSpPr>
        <p:grpSpPr>
          <a:xfrm>
            <a:off x="790074" y="4263975"/>
            <a:ext cx="636900" cy="322800"/>
            <a:chOff x="790074" y="3806775"/>
            <a:chExt cx="636900" cy="322800"/>
          </a:xfrm>
        </p:grpSpPr>
        <p:sp>
          <p:nvSpPr>
            <p:cNvPr id="276" name="Google Shape;276;p36"/>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36"/>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278" name="Google Shape;278;p36"/>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2">
    <p:spTree>
      <p:nvGrpSpPr>
        <p:cNvPr id="279" name="Shape 279"/>
        <p:cNvGrpSpPr/>
        <p:nvPr/>
      </p:nvGrpSpPr>
      <p:grpSpPr>
        <a:xfrm>
          <a:off x="0" y="0"/>
          <a:ext cx="0" cy="0"/>
          <a:chOff x="0" y="0"/>
          <a:chExt cx="0" cy="0"/>
        </a:xfrm>
      </p:grpSpPr>
      <p:grpSp>
        <p:nvGrpSpPr>
          <p:cNvPr id="280" name="Google Shape;280;p37"/>
          <p:cNvGrpSpPr/>
          <p:nvPr/>
        </p:nvGrpSpPr>
        <p:grpSpPr>
          <a:xfrm>
            <a:off x="790074" y="4263975"/>
            <a:ext cx="636900" cy="322800"/>
            <a:chOff x="790074" y="3806775"/>
            <a:chExt cx="636900" cy="322800"/>
          </a:xfrm>
        </p:grpSpPr>
        <p:sp>
          <p:nvSpPr>
            <p:cNvPr id="281" name="Google Shape;281;p3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2" name="Google Shape;282;p3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283" name="Google Shape;283;p37"/>
          <p:cNvGrpSpPr/>
          <p:nvPr/>
        </p:nvGrpSpPr>
        <p:grpSpPr>
          <a:xfrm flipH="1">
            <a:off x="7254218" y="2021295"/>
            <a:ext cx="1259755" cy="3123261"/>
            <a:chOff x="2330682" y="1468700"/>
            <a:chExt cx="824447" cy="2044019"/>
          </a:xfrm>
        </p:grpSpPr>
        <p:sp>
          <p:nvSpPr>
            <p:cNvPr id="284" name="Google Shape;284;p37"/>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9" name="Google Shape;289;p37"/>
          <p:cNvCxnSpPr/>
          <p:nvPr/>
        </p:nvCxnSpPr>
        <p:spPr>
          <a:xfrm>
            <a:off x="211980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_1">
    <p:spTree>
      <p:nvGrpSpPr>
        <p:cNvPr id="290" name="Shape 290"/>
        <p:cNvGrpSpPr/>
        <p:nvPr/>
      </p:nvGrpSpPr>
      <p:grpSpPr>
        <a:xfrm>
          <a:off x="0" y="0"/>
          <a:ext cx="0" cy="0"/>
          <a:chOff x="0" y="0"/>
          <a:chExt cx="0" cy="0"/>
        </a:xfrm>
      </p:grpSpPr>
      <p:sp>
        <p:nvSpPr>
          <p:cNvPr id="291" name="Google Shape;291;p38"/>
          <p:cNvSpPr/>
          <p:nvPr/>
        </p:nvSpPr>
        <p:spPr>
          <a:xfrm>
            <a:off x="-517325" y="1618328"/>
            <a:ext cx="2760300" cy="2760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38"/>
          <p:cNvGrpSpPr/>
          <p:nvPr/>
        </p:nvGrpSpPr>
        <p:grpSpPr>
          <a:xfrm>
            <a:off x="7748824" y="632675"/>
            <a:ext cx="636900" cy="322800"/>
            <a:chOff x="790074" y="3806775"/>
            <a:chExt cx="636900" cy="322800"/>
          </a:xfrm>
        </p:grpSpPr>
        <p:sp>
          <p:nvSpPr>
            <p:cNvPr id="293" name="Google Shape;293;p38"/>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38"/>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295" name="Google Shape;295;p38"/>
          <p:cNvGrpSpPr/>
          <p:nvPr/>
        </p:nvGrpSpPr>
        <p:grpSpPr>
          <a:xfrm flipH="1">
            <a:off x="244674" y="1853382"/>
            <a:ext cx="1628002" cy="3290198"/>
            <a:chOff x="6795049" y="1179275"/>
            <a:chExt cx="916719" cy="1852694"/>
          </a:xfrm>
        </p:grpSpPr>
        <p:sp>
          <p:nvSpPr>
            <p:cNvPr id="296" name="Google Shape;296;p38"/>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8"/>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8"/>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1" name="Google Shape;301;p3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2_1_1">
    <p:spTree>
      <p:nvGrpSpPr>
        <p:cNvPr id="302" name="Shape 302"/>
        <p:cNvGrpSpPr/>
        <p:nvPr/>
      </p:nvGrpSpPr>
      <p:grpSpPr>
        <a:xfrm>
          <a:off x="0" y="0"/>
          <a:ext cx="0" cy="0"/>
          <a:chOff x="0" y="0"/>
          <a:chExt cx="0" cy="0"/>
        </a:xfrm>
      </p:grpSpPr>
      <p:grpSp>
        <p:nvGrpSpPr>
          <p:cNvPr id="303" name="Google Shape;303;p39"/>
          <p:cNvGrpSpPr/>
          <p:nvPr/>
        </p:nvGrpSpPr>
        <p:grpSpPr>
          <a:xfrm>
            <a:off x="790074" y="4263975"/>
            <a:ext cx="636900" cy="322800"/>
            <a:chOff x="790074" y="3806775"/>
            <a:chExt cx="636900" cy="322800"/>
          </a:xfrm>
        </p:grpSpPr>
        <p:sp>
          <p:nvSpPr>
            <p:cNvPr id="304" name="Google Shape;304;p39"/>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39"/>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306" name="Google Shape;306;p39"/>
          <p:cNvGrpSpPr/>
          <p:nvPr/>
        </p:nvGrpSpPr>
        <p:grpSpPr>
          <a:xfrm>
            <a:off x="7146121" y="2125283"/>
            <a:ext cx="1150439" cy="3018223"/>
            <a:chOff x="7005588" y="1179275"/>
            <a:chExt cx="706180" cy="1852694"/>
          </a:xfrm>
        </p:grpSpPr>
        <p:sp>
          <p:nvSpPr>
            <p:cNvPr id="307" name="Google Shape;307;p39"/>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0" name="Google Shape;310;p39"/>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b="1"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8" name="Google Shape;28;p5"/>
          <p:cNvSpPr txBox="1"/>
          <p:nvPr>
            <p:ph idx="1" type="subTitle"/>
          </p:nvPr>
        </p:nvSpPr>
        <p:spPr>
          <a:xfrm>
            <a:off x="713225" y="1479550"/>
            <a:ext cx="3503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 name="Google Shape;29;p5"/>
          <p:cNvSpPr txBox="1"/>
          <p:nvPr>
            <p:ph idx="2" type="subTitle"/>
          </p:nvPr>
        </p:nvSpPr>
        <p:spPr>
          <a:xfrm>
            <a:off x="713225" y="2816525"/>
            <a:ext cx="3503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5"/>
          <p:cNvSpPr txBox="1"/>
          <p:nvPr>
            <p:ph idx="3" type="subTitle"/>
          </p:nvPr>
        </p:nvSpPr>
        <p:spPr>
          <a:xfrm>
            <a:off x="713225" y="1904125"/>
            <a:ext cx="3503100" cy="636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 name="Google Shape;31;p5"/>
          <p:cNvSpPr txBox="1"/>
          <p:nvPr>
            <p:ph idx="4" type="subTitle"/>
          </p:nvPr>
        </p:nvSpPr>
        <p:spPr>
          <a:xfrm>
            <a:off x="713225" y="3241100"/>
            <a:ext cx="3503100" cy="636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2" name="Google Shape;32;p5"/>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1" sz="33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cxnSp>
        <p:nvCxnSpPr>
          <p:cNvPr id="35" name="Google Shape;35;p6"/>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4824050" y="1354750"/>
            <a:ext cx="3606900" cy="14412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b="1" sz="33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subTitle"/>
          </p:nvPr>
        </p:nvSpPr>
        <p:spPr>
          <a:xfrm>
            <a:off x="4823900" y="3009013"/>
            <a:ext cx="3606900" cy="770100"/>
          </a:xfrm>
          <a:prstGeom prst="rect">
            <a:avLst/>
          </a:prstGeom>
        </p:spPr>
        <p:txBody>
          <a:bodyPr anchorCtr="0" anchor="ctr" bIns="91425" lIns="91425" spcFirstLastPara="1" rIns="91425" wrap="square" tIns="91425">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9" name="Google Shape;39;p7"/>
          <p:cNvGrpSpPr/>
          <p:nvPr/>
        </p:nvGrpSpPr>
        <p:grpSpPr>
          <a:xfrm>
            <a:off x="7748824" y="632675"/>
            <a:ext cx="636900" cy="322800"/>
            <a:chOff x="790074" y="3806775"/>
            <a:chExt cx="636900" cy="322800"/>
          </a:xfrm>
        </p:grpSpPr>
        <p:sp>
          <p:nvSpPr>
            <p:cNvPr id="40" name="Google Shape;40;p7"/>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7"/>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cxnSp>
        <p:nvCxnSpPr>
          <p:cNvPr id="42" name="Google Shape;42;p7"/>
          <p:cNvCxnSpPr/>
          <p:nvPr/>
        </p:nvCxnSpPr>
        <p:spPr>
          <a:xfrm>
            <a:off x="211980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713225" y="1224450"/>
            <a:ext cx="4855200" cy="23898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b="1" sz="7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5" name="Google Shape;45;p8"/>
          <p:cNvCxnSpPr/>
          <p:nvPr/>
        </p:nvCxnSpPr>
        <p:spPr>
          <a:xfrm>
            <a:off x="0" y="472122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type="title"/>
          </p:nvPr>
        </p:nvSpPr>
        <p:spPr>
          <a:xfrm>
            <a:off x="4431200" y="1473100"/>
            <a:ext cx="3999900" cy="829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b="1" sz="54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48" name="Google Shape;48;p9"/>
          <p:cNvSpPr txBox="1"/>
          <p:nvPr>
            <p:ph idx="1" type="subTitle"/>
          </p:nvPr>
        </p:nvSpPr>
        <p:spPr>
          <a:xfrm>
            <a:off x="4431200" y="2347125"/>
            <a:ext cx="3999900" cy="1323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solidFill>
                  <a:schemeClr val="dk1"/>
                </a:solidFil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cxnSp>
        <p:nvCxnSpPr>
          <p:cNvPr id="49" name="Google Shape;49;p9"/>
          <p:cNvCxnSpPr/>
          <p:nvPr/>
        </p:nvCxnSpPr>
        <p:spPr>
          <a:xfrm>
            <a:off x="0" y="461975"/>
            <a:ext cx="7024200" cy="0"/>
          </a:xfrm>
          <a:prstGeom prst="straightConnector1">
            <a:avLst/>
          </a:prstGeom>
          <a:noFill/>
          <a:ln cap="flat" cmpd="sng" w="9525">
            <a:solidFill>
              <a:schemeClr val="dk1"/>
            </a:solidFill>
            <a:prstDash val="solid"/>
            <a:round/>
            <a:headEnd len="med" w="med" type="none"/>
            <a:tailEnd len="med" w="med" type="none"/>
          </a:ln>
        </p:spPr>
      </p:cxnSp>
      <p:grpSp>
        <p:nvGrpSpPr>
          <p:cNvPr id="50" name="Google Shape;50;p9"/>
          <p:cNvGrpSpPr/>
          <p:nvPr/>
        </p:nvGrpSpPr>
        <p:grpSpPr>
          <a:xfrm>
            <a:off x="7748824" y="4263975"/>
            <a:ext cx="636900" cy="322800"/>
            <a:chOff x="790074" y="3806775"/>
            <a:chExt cx="636900" cy="322800"/>
          </a:xfrm>
        </p:grpSpPr>
        <p:sp>
          <p:nvSpPr>
            <p:cNvPr id="51" name="Google Shape;51;p9"/>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9"/>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p:nvPr/>
        </p:nvSpPr>
        <p:spPr>
          <a:xfrm>
            <a:off x="-17350" y="-1275"/>
            <a:ext cx="9161400" cy="5178600"/>
          </a:xfrm>
          <a:prstGeom prst="rect">
            <a:avLst/>
          </a:prstGeom>
          <a:solidFill>
            <a:srgbClr val="8E7CC3">
              <a:alpha val="21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type="title"/>
          </p:nvPr>
        </p:nvSpPr>
        <p:spPr>
          <a:xfrm>
            <a:off x="713225" y="3044225"/>
            <a:ext cx="3330300" cy="1417500"/>
          </a:xfrm>
          <a:prstGeom prst="rect">
            <a:avLst/>
          </a:prstGeom>
        </p:spPr>
        <p:txBody>
          <a:bodyPr anchorCtr="0" anchor="ctr" bIns="91425" lIns="91425" spcFirstLastPara="1" rIns="91425" wrap="square" tIns="91425">
            <a:noAutofit/>
          </a:bodyPr>
          <a:lstStyle>
            <a:lvl1pPr lvl="0">
              <a:spcBef>
                <a:spcPts val="0"/>
              </a:spcBef>
              <a:spcAft>
                <a:spcPts val="0"/>
              </a:spcAft>
              <a:buSzPts val="3300"/>
              <a:buNone/>
              <a:defRPr b="1" sz="3300"/>
            </a:lvl1pPr>
            <a:lvl2pPr lvl="1">
              <a:spcBef>
                <a:spcPts val="0"/>
              </a:spcBef>
              <a:spcAft>
                <a:spcPts val="0"/>
              </a:spcAft>
              <a:buSzPts val="3300"/>
              <a:buNone/>
              <a:defRPr>
                <a:latin typeface="Baloo 2"/>
                <a:ea typeface="Baloo 2"/>
                <a:cs typeface="Baloo 2"/>
                <a:sym typeface="Baloo 2"/>
              </a:defRPr>
            </a:lvl2pPr>
            <a:lvl3pPr lvl="2">
              <a:spcBef>
                <a:spcPts val="0"/>
              </a:spcBef>
              <a:spcAft>
                <a:spcPts val="0"/>
              </a:spcAft>
              <a:buSzPts val="3300"/>
              <a:buNone/>
              <a:defRPr>
                <a:latin typeface="Baloo 2"/>
                <a:ea typeface="Baloo 2"/>
                <a:cs typeface="Baloo 2"/>
                <a:sym typeface="Baloo 2"/>
              </a:defRPr>
            </a:lvl3pPr>
            <a:lvl4pPr lvl="3">
              <a:spcBef>
                <a:spcPts val="0"/>
              </a:spcBef>
              <a:spcAft>
                <a:spcPts val="0"/>
              </a:spcAft>
              <a:buSzPts val="3300"/>
              <a:buNone/>
              <a:defRPr>
                <a:latin typeface="Baloo 2"/>
                <a:ea typeface="Baloo 2"/>
                <a:cs typeface="Baloo 2"/>
                <a:sym typeface="Baloo 2"/>
              </a:defRPr>
            </a:lvl4pPr>
            <a:lvl5pPr lvl="4">
              <a:spcBef>
                <a:spcPts val="0"/>
              </a:spcBef>
              <a:spcAft>
                <a:spcPts val="0"/>
              </a:spcAft>
              <a:buSzPts val="3300"/>
              <a:buNone/>
              <a:defRPr>
                <a:latin typeface="Baloo 2"/>
                <a:ea typeface="Baloo 2"/>
                <a:cs typeface="Baloo 2"/>
                <a:sym typeface="Baloo 2"/>
              </a:defRPr>
            </a:lvl5pPr>
            <a:lvl6pPr lvl="5">
              <a:spcBef>
                <a:spcPts val="0"/>
              </a:spcBef>
              <a:spcAft>
                <a:spcPts val="0"/>
              </a:spcAft>
              <a:buSzPts val="3300"/>
              <a:buNone/>
              <a:defRPr>
                <a:latin typeface="Baloo 2"/>
                <a:ea typeface="Baloo 2"/>
                <a:cs typeface="Baloo 2"/>
                <a:sym typeface="Baloo 2"/>
              </a:defRPr>
            </a:lvl6pPr>
            <a:lvl7pPr lvl="6">
              <a:spcBef>
                <a:spcPts val="0"/>
              </a:spcBef>
              <a:spcAft>
                <a:spcPts val="0"/>
              </a:spcAft>
              <a:buSzPts val="3300"/>
              <a:buNone/>
              <a:defRPr>
                <a:latin typeface="Baloo 2"/>
                <a:ea typeface="Baloo 2"/>
                <a:cs typeface="Baloo 2"/>
                <a:sym typeface="Baloo 2"/>
              </a:defRPr>
            </a:lvl7pPr>
            <a:lvl8pPr lvl="7">
              <a:spcBef>
                <a:spcPts val="0"/>
              </a:spcBef>
              <a:spcAft>
                <a:spcPts val="0"/>
              </a:spcAft>
              <a:buSzPts val="3300"/>
              <a:buNone/>
              <a:defRPr>
                <a:latin typeface="Baloo 2"/>
                <a:ea typeface="Baloo 2"/>
                <a:cs typeface="Baloo 2"/>
                <a:sym typeface="Baloo 2"/>
              </a:defRPr>
            </a:lvl8pPr>
            <a:lvl9pPr lvl="8">
              <a:spcBef>
                <a:spcPts val="0"/>
              </a:spcBef>
              <a:spcAft>
                <a:spcPts val="0"/>
              </a:spcAft>
              <a:buSzPts val="3300"/>
              <a:buNone/>
              <a:defRPr>
                <a:latin typeface="Baloo 2"/>
                <a:ea typeface="Baloo 2"/>
                <a:cs typeface="Baloo 2"/>
                <a:sym typeface="Baloo 2"/>
              </a:defRPr>
            </a:lvl9pPr>
          </a:lstStyle>
          <a:p/>
        </p:txBody>
      </p:sp>
      <p:cxnSp>
        <p:nvCxnSpPr>
          <p:cNvPr id="56" name="Google Shape;56;p10"/>
          <p:cNvCxnSpPr/>
          <p:nvPr/>
        </p:nvCxnSpPr>
        <p:spPr>
          <a:xfrm>
            <a:off x="2119850" y="461975"/>
            <a:ext cx="7024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b="1" sz="3300">
                <a:solidFill>
                  <a:schemeClr val="dk1"/>
                </a:solidFill>
                <a:latin typeface="El Messiri"/>
                <a:ea typeface="El Messiri"/>
                <a:cs typeface="El Messiri"/>
                <a:sym typeface="El Messiri"/>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indent="-317500" lvl="1" marL="9144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indent="-317500" lvl="2" marL="13716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indent="-317500" lvl="3" marL="18288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indent="-317500" lvl="4" marL="22860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indent="-317500" lvl="5" marL="27432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indent="-317500" lvl="6" marL="32004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indent="-317500" lvl="7" marL="36576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indent="-317500" lvl="8" marL="41148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E1EE"/>
        </a:solidFill>
      </p:bgPr>
    </p:bg>
    <p:spTree>
      <p:nvGrpSpPr>
        <p:cNvPr id="314" name="Shape 314"/>
        <p:cNvGrpSpPr/>
        <p:nvPr/>
      </p:nvGrpSpPr>
      <p:grpSpPr>
        <a:xfrm>
          <a:off x="0" y="0"/>
          <a:ext cx="0" cy="0"/>
          <a:chOff x="0" y="0"/>
          <a:chExt cx="0" cy="0"/>
        </a:xfrm>
      </p:grpSpPr>
      <p:sp>
        <p:nvSpPr>
          <p:cNvPr id="315" name="Google Shape;315;p40"/>
          <p:cNvSpPr/>
          <p:nvPr/>
        </p:nvSpPr>
        <p:spPr>
          <a:xfrm>
            <a:off x="6163475" y="10519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
          <p:cNvSpPr txBox="1"/>
          <p:nvPr>
            <p:ph type="ctrTitle"/>
          </p:nvPr>
        </p:nvSpPr>
        <p:spPr>
          <a:xfrm>
            <a:off x="713225" y="940862"/>
            <a:ext cx="4832100" cy="213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Pengujian Perangkat Lunak</a:t>
            </a:r>
            <a:endParaRPr/>
          </a:p>
        </p:txBody>
      </p:sp>
      <p:sp>
        <p:nvSpPr>
          <p:cNvPr id="317" name="Google Shape;317;p40"/>
          <p:cNvSpPr txBox="1"/>
          <p:nvPr>
            <p:ph idx="1" type="subTitle"/>
          </p:nvPr>
        </p:nvSpPr>
        <p:spPr>
          <a:xfrm>
            <a:off x="713225" y="3109738"/>
            <a:ext cx="4832100" cy="4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Agung Adhika Mas Pratama (1905551134)</a:t>
            </a:r>
            <a:endParaRPr/>
          </a:p>
        </p:txBody>
      </p:sp>
      <p:grpSp>
        <p:nvGrpSpPr>
          <p:cNvPr id="318" name="Google Shape;318;p40"/>
          <p:cNvGrpSpPr/>
          <p:nvPr/>
        </p:nvGrpSpPr>
        <p:grpSpPr>
          <a:xfrm>
            <a:off x="790074" y="4071550"/>
            <a:ext cx="636900" cy="322800"/>
            <a:chOff x="790074" y="3806775"/>
            <a:chExt cx="636900" cy="322800"/>
          </a:xfrm>
        </p:grpSpPr>
        <p:sp>
          <p:nvSpPr>
            <p:cNvPr id="319" name="Google Shape;319;p40"/>
            <p:cNvSpPr/>
            <p:nvPr/>
          </p:nvSpPr>
          <p:spPr>
            <a:xfrm>
              <a:off x="790074" y="3806775"/>
              <a:ext cx="636900" cy="3228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0" name="Google Shape;320;p40"/>
            <p:cNvCxnSpPr/>
            <p:nvPr/>
          </p:nvCxnSpPr>
          <p:spPr>
            <a:xfrm>
              <a:off x="990625" y="3968175"/>
              <a:ext cx="235800" cy="0"/>
            </a:xfrm>
            <a:prstGeom prst="straightConnector1">
              <a:avLst/>
            </a:prstGeom>
            <a:noFill/>
            <a:ln cap="flat" cmpd="sng" w="9525">
              <a:solidFill>
                <a:schemeClr val="lt1"/>
              </a:solidFill>
              <a:prstDash val="solid"/>
              <a:round/>
              <a:headEnd len="med" w="med" type="none"/>
              <a:tailEnd len="med" w="med" type="triangle"/>
            </a:ln>
          </p:spPr>
        </p:cxnSp>
      </p:grpSp>
      <p:grpSp>
        <p:nvGrpSpPr>
          <p:cNvPr id="321" name="Google Shape;321;p40"/>
          <p:cNvGrpSpPr/>
          <p:nvPr/>
        </p:nvGrpSpPr>
        <p:grpSpPr>
          <a:xfrm>
            <a:off x="5573844" y="1434275"/>
            <a:ext cx="2619217" cy="2644948"/>
            <a:chOff x="5573844" y="1434275"/>
            <a:chExt cx="2619217" cy="2644948"/>
          </a:xfrm>
        </p:grpSpPr>
        <p:sp>
          <p:nvSpPr>
            <p:cNvPr id="322" name="Google Shape;322;p40"/>
            <p:cNvSpPr/>
            <p:nvPr/>
          </p:nvSpPr>
          <p:spPr>
            <a:xfrm flipH="1">
              <a:off x="5676406" y="2519183"/>
              <a:ext cx="427889" cy="1363862"/>
            </a:xfrm>
            <a:custGeom>
              <a:rect b="b" l="l" r="r" t="t"/>
              <a:pathLst>
                <a:path extrusionOk="0" fill="none" h="39728" w="12464">
                  <a:moveTo>
                    <a:pt x="12463" y="39727"/>
                  </a:moveTo>
                  <a:lnTo>
                    <a:pt x="6597" y="152"/>
                  </a:lnTo>
                  <a:cubicBezTo>
                    <a:pt x="6597" y="0"/>
                    <a:pt x="6384" y="0"/>
                    <a:pt x="6384" y="152"/>
                  </a:cubicBezTo>
                  <a:lnTo>
                    <a:pt x="1" y="39727"/>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40"/>
            <p:cNvGrpSpPr/>
            <p:nvPr/>
          </p:nvGrpSpPr>
          <p:grpSpPr>
            <a:xfrm>
              <a:off x="5573844" y="1434275"/>
              <a:ext cx="2619217" cy="2644948"/>
              <a:chOff x="5573844" y="1739075"/>
              <a:chExt cx="2619217" cy="2644948"/>
            </a:xfrm>
          </p:grpSpPr>
          <p:grpSp>
            <p:nvGrpSpPr>
              <p:cNvPr id="324" name="Google Shape;324;p40"/>
              <p:cNvGrpSpPr/>
              <p:nvPr/>
            </p:nvGrpSpPr>
            <p:grpSpPr>
              <a:xfrm>
                <a:off x="5573844" y="1739075"/>
                <a:ext cx="2619217" cy="2630370"/>
                <a:chOff x="6010319" y="1815275"/>
                <a:chExt cx="2619217" cy="2630370"/>
              </a:xfrm>
            </p:grpSpPr>
            <p:sp>
              <p:nvSpPr>
                <p:cNvPr id="325" name="Google Shape;325;p40"/>
                <p:cNvSpPr/>
                <p:nvPr/>
              </p:nvSpPr>
              <p:spPr>
                <a:xfrm flipH="1">
                  <a:off x="7624611" y="1999011"/>
                  <a:ext cx="219171" cy="196890"/>
                </a:xfrm>
                <a:custGeom>
                  <a:rect b="b" l="l" r="r" t="t"/>
                  <a:pathLst>
                    <a:path extrusionOk="0" h="5735" w="6384">
                      <a:moveTo>
                        <a:pt x="3221" y="1"/>
                      </a:moveTo>
                      <a:cubicBezTo>
                        <a:pt x="1977" y="1"/>
                        <a:pt x="833" y="800"/>
                        <a:pt x="456" y="2056"/>
                      </a:cubicBezTo>
                      <a:cubicBezTo>
                        <a:pt x="0" y="3575"/>
                        <a:pt x="851" y="5156"/>
                        <a:pt x="2371" y="5612"/>
                      </a:cubicBezTo>
                      <a:cubicBezTo>
                        <a:pt x="2649" y="5695"/>
                        <a:pt x="2929" y="5735"/>
                        <a:pt x="3205" y="5735"/>
                      </a:cubicBezTo>
                      <a:cubicBezTo>
                        <a:pt x="4441" y="5735"/>
                        <a:pt x="5585" y="4939"/>
                        <a:pt x="5958" y="3697"/>
                      </a:cubicBezTo>
                      <a:cubicBezTo>
                        <a:pt x="6383" y="2177"/>
                        <a:pt x="5532" y="566"/>
                        <a:pt x="4012" y="110"/>
                      </a:cubicBezTo>
                      <a:cubicBezTo>
                        <a:pt x="3748" y="36"/>
                        <a:pt x="3482" y="1"/>
                        <a:pt x="322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p:nvPr/>
              </p:nvSpPr>
              <p:spPr>
                <a:xfrm flipH="1">
                  <a:off x="7677826" y="2046833"/>
                  <a:ext cx="112744" cy="101208"/>
                </a:xfrm>
                <a:custGeom>
                  <a:rect b="b" l="l" r="r" t="t"/>
                  <a:pathLst>
                    <a:path extrusionOk="0" h="2948" w="3284">
                      <a:moveTo>
                        <a:pt x="1671" y="0"/>
                      </a:moveTo>
                      <a:cubicBezTo>
                        <a:pt x="1041" y="0"/>
                        <a:pt x="445" y="404"/>
                        <a:pt x="244" y="1058"/>
                      </a:cubicBezTo>
                      <a:cubicBezTo>
                        <a:pt x="0" y="1818"/>
                        <a:pt x="456" y="2638"/>
                        <a:pt x="1216" y="2881"/>
                      </a:cubicBezTo>
                      <a:cubicBezTo>
                        <a:pt x="1361" y="2926"/>
                        <a:pt x="1507" y="2947"/>
                        <a:pt x="1650" y="2947"/>
                      </a:cubicBezTo>
                      <a:cubicBezTo>
                        <a:pt x="2288" y="2947"/>
                        <a:pt x="2872" y="2529"/>
                        <a:pt x="3070" y="1909"/>
                      </a:cubicBezTo>
                      <a:cubicBezTo>
                        <a:pt x="3283" y="1119"/>
                        <a:pt x="2858" y="298"/>
                        <a:pt x="2067" y="55"/>
                      </a:cubicBezTo>
                      <a:cubicBezTo>
                        <a:pt x="1936" y="18"/>
                        <a:pt x="1802" y="0"/>
                        <a:pt x="167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
                <p:cNvSpPr/>
                <p:nvPr/>
              </p:nvSpPr>
              <p:spPr>
                <a:xfrm flipH="1">
                  <a:off x="6687547" y="2409740"/>
                  <a:ext cx="849458" cy="444590"/>
                </a:xfrm>
                <a:custGeom>
                  <a:rect b="b" l="l" r="r" t="t"/>
                  <a:pathLst>
                    <a:path extrusionOk="0" h="12950" w="24743">
                      <a:moveTo>
                        <a:pt x="2827" y="1"/>
                      </a:moveTo>
                      <a:cubicBezTo>
                        <a:pt x="2736" y="1"/>
                        <a:pt x="2645" y="92"/>
                        <a:pt x="2615" y="183"/>
                      </a:cubicBezTo>
                      <a:lnTo>
                        <a:pt x="31" y="12675"/>
                      </a:lnTo>
                      <a:cubicBezTo>
                        <a:pt x="1" y="12827"/>
                        <a:pt x="122" y="12949"/>
                        <a:pt x="274" y="12949"/>
                      </a:cubicBezTo>
                      <a:lnTo>
                        <a:pt x="21916" y="12949"/>
                      </a:lnTo>
                      <a:cubicBezTo>
                        <a:pt x="22037" y="12949"/>
                        <a:pt x="22129" y="12888"/>
                        <a:pt x="22159" y="12767"/>
                      </a:cubicBezTo>
                      <a:lnTo>
                        <a:pt x="24712" y="274"/>
                      </a:lnTo>
                      <a:cubicBezTo>
                        <a:pt x="24743" y="153"/>
                        <a:pt x="24652" y="1"/>
                        <a:pt x="2450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flipH="1">
                  <a:off x="6726137" y="2443143"/>
                  <a:ext cx="778529" cy="401778"/>
                </a:xfrm>
                <a:custGeom>
                  <a:rect b="b" l="l" r="r" t="t"/>
                  <a:pathLst>
                    <a:path extrusionOk="0" h="11703" w="22677">
                      <a:moveTo>
                        <a:pt x="2584" y="0"/>
                      </a:moveTo>
                      <a:cubicBezTo>
                        <a:pt x="2493" y="0"/>
                        <a:pt x="2402" y="91"/>
                        <a:pt x="2402" y="183"/>
                      </a:cubicBezTo>
                      <a:lnTo>
                        <a:pt x="31" y="11459"/>
                      </a:lnTo>
                      <a:cubicBezTo>
                        <a:pt x="1" y="11581"/>
                        <a:pt x="92" y="11702"/>
                        <a:pt x="244" y="11702"/>
                      </a:cubicBezTo>
                      <a:lnTo>
                        <a:pt x="20092" y="11702"/>
                      </a:lnTo>
                      <a:cubicBezTo>
                        <a:pt x="20184" y="11702"/>
                        <a:pt x="20275" y="11642"/>
                        <a:pt x="20275" y="11551"/>
                      </a:cubicBezTo>
                      <a:lnTo>
                        <a:pt x="22646" y="243"/>
                      </a:lnTo>
                      <a:cubicBezTo>
                        <a:pt x="22676" y="122"/>
                        <a:pt x="22585" y="0"/>
                        <a:pt x="22433"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0"/>
                <p:cNvSpPr/>
                <p:nvPr/>
              </p:nvSpPr>
              <p:spPr>
                <a:xfrm flipH="1">
                  <a:off x="6845130" y="2484889"/>
                  <a:ext cx="592729" cy="116898"/>
                </a:xfrm>
                <a:custGeom>
                  <a:rect b="b" l="l" r="r" t="t"/>
                  <a:pathLst>
                    <a:path extrusionOk="0" h="3405" w="17265">
                      <a:moveTo>
                        <a:pt x="699" y="0"/>
                      </a:moveTo>
                      <a:lnTo>
                        <a:pt x="0" y="3404"/>
                      </a:lnTo>
                      <a:lnTo>
                        <a:pt x="16505" y="3404"/>
                      </a:lnTo>
                      <a:lnTo>
                        <a:pt x="17265" y="0"/>
                      </a:ln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p:nvPr/>
              </p:nvSpPr>
              <p:spPr>
                <a:xfrm flipH="1">
                  <a:off x="7259404" y="2666428"/>
                  <a:ext cx="218106" cy="150302"/>
                </a:xfrm>
                <a:custGeom>
                  <a:rect b="b" l="l" r="r" t="t"/>
                  <a:pathLst>
                    <a:path extrusionOk="0" h="4378" w="6353">
                      <a:moveTo>
                        <a:pt x="912" y="1"/>
                      </a:moveTo>
                      <a:lnTo>
                        <a:pt x="0" y="4378"/>
                      </a:lnTo>
                      <a:lnTo>
                        <a:pt x="5441" y="4378"/>
                      </a:lnTo>
                      <a:lnTo>
                        <a:pt x="6353" y="1"/>
                      </a:ln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flipH="1">
                  <a:off x="7093487" y="2626776"/>
                  <a:ext cx="179518" cy="191019"/>
                </a:xfrm>
                <a:custGeom>
                  <a:rect b="b" l="l" r="r" t="t"/>
                  <a:pathLst>
                    <a:path extrusionOk="0" h="5564" w="5229">
                      <a:moveTo>
                        <a:pt x="1247" y="1"/>
                      </a:moveTo>
                      <a:lnTo>
                        <a:pt x="1" y="5563"/>
                      </a:lnTo>
                      <a:lnTo>
                        <a:pt x="4043" y="5563"/>
                      </a:lnTo>
                      <a:cubicBezTo>
                        <a:pt x="4135" y="5472"/>
                        <a:pt x="5229" y="1"/>
                        <a:pt x="5229"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
                <p:cNvSpPr/>
                <p:nvPr/>
              </p:nvSpPr>
              <p:spPr>
                <a:xfrm flipH="1">
                  <a:off x="6881633" y="2625746"/>
                  <a:ext cx="189955" cy="150302"/>
                </a:xfrm>
                <a:custGeom>
                  <a:rect b="b" l="l" r="r" t="t"/>
                  <a:pathLst>
                    <a:path extrusionOk="0" h="4378" w="5533">
                      <a:moveTo>
                        <a:pt x="882" y="0"/>
                      </a:moveTo>
                      <a:lnTo>
                        <a:pt x="0" y="4377"/>
                      </a:lnTo>
                      <a:lnTo>
                        <a:pt x="4559" y="4377"/>
                      </a:lnTo>
                      <a:lnTo>
                        <a:pt x="5532" y="0"/>
                      </a:ln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
                <p:cNvSpPr/>
                <p:nvPr/>
              </p:nvSpPr>
              <p:spPr>
                <a:xfrm flipH="1">
                  <a:off x="6744945" y="2853219"/>
                  <a:ext cx="971540" cy="35533"/>
                </a:xfrm>
                <a:custGeom>
                  <a:rect b="b" l="l" r="r" t="t"/>
                  <a:pathLst>
                    <a:path extrusionOk="0" h="1035" w="28299">
                      <a:moveTo>
                        <a:pt x="517" y="1"/>
                      </a:moveTo>
                      <a:cubicBezTo>
                        <a:pt x="213" y="1"/>
                        <a:pt x="1" y="213"/>
                        <a:pt x="1" y="517"/>
                      </a:cubicBezTo>
                      <a:cubicBezTo>
                        <a:pt x="1" y="791"/>
                        <a:pt x="244" y="1034"/>
                        <a:pt x="517" y="1034"/>
                      </a:cubicBezTo>
                      <a:lnTo>
                        <a:pt x="27752" y="1034"/>
                      </a:lnTo>
                      <a:cubicBezTo>
                        <a:pt x="28056" y="1034"/>
                        <a:pt x="28299" y="791"/>
                        <a:pt x="28299" y="517"/>
                      </a:cubicBezTo>
                      <a:cubicBezTo>
                        <a:pt x="28299" y="244"/>
                        <a:pt x="28056" y="1"/>
                        <a:pt x="2775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
                <p:cNvSpPr/>
                <p:nvPr/>
              </p:nvSpPr>
              <p:spPr>
                <a:xfrm flipH="1">
                  <a:off x="7467029" y="2900183"/>
                  <a:ext cx="426840" cy="1363911"/>
                </a:xfrm>
                <a:custGeom>
                  <a:rect b="b" l="l" r="r" t="t"/>
                  <a:pathLst>
                    <a:path extrusionOk="0" fill="none" h="39728" w="12433">
                      <a:moveTo>
                        <a:pt x="12432" y="39727"/>
                      </a:moveTo>
                      <a:lnTo>
                        <a:pt x="6596" y="152"/>
                      </a:lnTo>
                      <a:cubicBezTo>
                        <a:pt x="6566" y="0"/>
                        <a:pt x="6383" y="0"/>
                        <a:pt x="6353" y="152"/>
                      </a:cubicBezTo>
                      <a:lnTo>
                        <a:pt x="0" y="39727"/>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
                <p:cNvSpPr/>
                <p:nvPr/>
              </p:nvSpPr>
              <p:spPr>
                <a:xfrm flipH="1">
                  <a:off x="6010319" y="2886625"/>
                  <a:ext cx="1882530" cy="69925"/>
                </a:xfrm>
                <a:custGeom>
                  <a:rect b="b" l="l" r="r" t="t"/>
                  <a:pathLst>
                    <a:path extrusionOk="0" h="2037" w="64349">
                      <a:moveTo>
                        <a:pt x="1" y="0"/>
                      </a:moveTo>
                      <a:lnTo>
                        <a:pt x="1" y="2037"/>
                      </a:lnTo>
                      <a:lnTo>
                        <a:pt x="64348" y="2037"/>
                      </a:lnTo>
                      <a:lnTo>
                        <a:pt x="64348" y="0"/>
                      </a:ln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p:nvPr/>
              </p:nvSpPr>
              <p:spPr>
                <a:xfrm flipH="1">
                  <a:off x="7393992" y="2536487"/>
                  <a:ext cx="1110341" cy="1139316"/>
                </a:xfrm>
                <a:custGeom>
                  <a:rect b="b" l="l" r="r" t="t"/>
                  <a:pathLst>
                    <a:path extrusionOk="0" h="33186" w="32342">
                      <a:moveTo>
                        <a:pt x="2698" y="1"/>
                      </a:moveTo>
                      <a:cubicBezTo>
                        <a:pt x="1761" y="1"/>
                        <a:pt x="1017" y="391"/>
                        <a:pt x="548" y="1293"/>
                      </a:cubicBezTo>
                      <a:cubicBezTo>
                        <a:pt x="1" y="2357"/>
                        <a:pt x="1277" y="10686"/>
                        <a:pt x="2098" y="12844"/>
                      </a:cubicBezTo>
                      <a:cubicBezTo>
                        <a:pt x="3709" y="17130"/>
                        <a:pt x="6141" y="21111"/>
                        <a:pt x="9332" y="24394"/>
                      </a:cubicBezTo>
                      <a:cubicBezTo>
                        <a:pt x="14588" y="29791"/>
                        <a:pt x="21976" y="33186"/>
                        <a:pt x="29475" y="33186"/>
                      </a:cubicBezTo>
                      <a:cubicBezTo>
                        <a:pt x="30086" y="33186"/>
                        <a:pt x="30697" y="33163"/>
                        <a:pt x="31308" y="33118"/>
                      </a:cubicBezTo>
                      <a:cubicBezTo>
                        <a:pt x="31612" y="33087"/>
                        <a:pt x="31947" y="33026"/>
                        <a:pt x="32129" y="32814"/>
                      </a:cubicBezTo>
                      <a:cubicBezTo>
                        <a:pt x="32342" y="32570"/>
                        <a:pt x="32311" y="32206"/>
                        <a:pt x="32281" y="31902"/>
                      </a:cubicBezTo>
                      <a:cubicBezTo>
                        <a:pt x="31521" y="25488"/>
                        <a:pt x="26840" y="20321"/>
                        <a:pt x="22402" y="15610"/>
                      </a:cubicBezTo>
                      <a:cubicBezTo>
                        <a:pt x="20069" y="13147"/>
                        <a:pt x="8136" y="1"/>
                        <a:pt x="2698"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flipH="1">
                  <a:off x="6140744" y="3867511"/>
                  <a:ext cx="410155" cy="341184"/>
                </a:xfrm>
                <a:custGeom>
                  <a:rect b="b" l="l" r="r" t="t"/>
                  <a:pathLst>
                    <a:path extrusionOk="0" h="9938" w="11947">
                      <a:moveTo>
                        <a:pt x="2463" y="0"/>
                      </a:moveTo>
                      <a:cubicBezTo>
                        <a:pt x="2432" y="61"/>
                        <a:pt x="2402" y="122"/>
                        <a:pt x="2371" y="183"/>
                      </a:cubicBezTo>
                      <a:cubicBezTo>
                        <a:pt x="1520" y="1854"/>
                        <a:pt x="760" y="3587"/>
                        <a:pt x="1" y="5289"/>
                      </a:cubicBezTo>
                      <a:cubicBezTo>
                        <a:pt x="2493" y="6596"/>
                        <a:pt x="5077" y="7812"/>
                        <a:pt x="7478" y="8997"/>
                      </a:cubicBezTo>
                      <a:cubicBezTo>
                        <a:pt x="7782" y="9149"/>
                        <a:pt x="8207" y="9180"/>
                        <a:pt x="8511" y="9301"/>
                      </a:cubicBezTo>
                      <a:cubicBezTo>
                        <a:pt x="8961" y="9539"/>
                        <a:pt x="8904" y="9938"/>
                        <a:pt x="9242" y="9938"/>
                      </a:cubicBezTo>
                      <a:cubicBezTo>
                        <a:pt x="9292" y="9938"/>
                        <a:pt x="9352" y="9929"/>
                        <a:pt x="9423" y="9909"/>
                      </a:cubicBezTo>
                      <a:cubicBezTo>
                        <a:pt x="9879" y="9788"/>
                        <a:pt x="10213" y="9423"/>
                        <a:pt x="10487" y="9028"/>
                      </a:cubicBezTo>
                      <a:cubicBezTo>
                        <a:pt x="11946" y="7174"/>
                        <a:pt x="10609" y="5836"/>
                        <a:pt x="8906" y="4772"/>
                      </a:cubicBezTo>
                      <a:cubicBezTo>
                        <a:pt x="6627" y="3344"/>
                        <a:pt x="4529" y="1702"/>
                        <a:pt x="2463"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flipH="1">
                  <a:off x="6010325" y="3860198"/>
                  <a:ext cx="310938" cy="372563"/>
                </a:xfrm>
                <a:custGeom>
                  <a:rect b="b" l="l" r="r" t="t"/>
                  <a:pathLst>
                    <a:path extrusionOk="0" h="10852" w="9057">
                      <a:moveTo>
                        <a:pt x="8084" y="0"/>
                      </a:moveTo>
                      <a:cubicBezTo>
                        <a:pt x="7598" y="0"/>
                        <a:pt x="7172" y="335"/>
                        <a:pt x="6807" y="669"/>
                      </a:cubicBezTo>
                      <a:cubicBezTo>
                        <a:pt x="6017" y="1155"/>
                        <a:pt x="5287" y="2098"/>
                        <a:pt x="4588" y="2736"/>
                      </a:cubicBezTo>
                      <a:cubicBezTo>
                        <a:pt x="4011" y="3283"/>
                        <a:pt x="3403" y="4256"/>
                        <a:pt x="2673" y="4590"/>
                      </a:cubicBezTo>
                      <a:cubicBezTo>
                        <a:pt x="2532" y="4679"/>
                        <a:pt x="2359" y="4726"/>
                        <a:pt x="2186" y="4726"/>
                      </a:cubicBezTo>
                      <a:cubicBezTo>
                        <a:pt x="2061" y="4726"/>
                        <a:pt x="1937" y="4702"/>
                        <a:pt x="1822" y="4651"/>
                      </a:cubicBezTo>
                      <a:cubicBezTo>
                        <a:pt x="1822" y="4650"/>
                        <a:pt x="1821" y="4650"/>
                        <a:pt x="1820" y="4650"/>
                      </a:cubicBezTo>
                      <a:cubicBezTo>
                        <a:pt x="1703" y="4650"/>
                        <a:pt x="1" y="8334"/>
                        <a:pt x="242" y="8997"/>
                      </a:cubicBezTo>
                      <a:cubicBezTo>
                        <a:pt x="667" y="10031"/>
                        <a:pt x="2187" y="10426"/>
                        <a:pt x="3160" y="10852"/>
                      </a:cubicBezTo>
                      <a:cubicBezTo>
                        <a:pt x="4315" y="9058"/>
                        <a:pt x="5439" y="7235"/>
                        <a:pt x="6534" y="5380"/>
                      </a:cubicBezTo>
                      <a:cubicBezTo>
                        <a:pt x="7081" y="4469"/>
                        <a:pt x="7628" y="3557"/>
                        <a:pt x="8145" y="2614"/>
                      </a:cubicBezTo>
                      <a:cubicBezTo>
                        <a:pt x="8418" y="2128"/>
                        <a:pt x="9057" y="1429"/>
                        <a:pt x="8996" y="851"/>
                      </a:cubicBezTo>
                      <a:cubicBezTo>
                        <a:pt x="8996" y="851"/>
                        <a:pt x="8996" y="821"/>
                        <a:pt x="8996" y="791"/>
                      </a:cubicBezTo>
                      <a:cubicBezTo>
                        <a:pt x="8935" y="365"/>
                        <a:pt x="8509" y="0"/>
                        <a:pt x="80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flipH="1">
                  <a:off x="6273259" y="3125356"/>
                  <a:ext cx="1817839" cy="1006214"/>
                </a:xfrm>
                <a:custGeom>
                  <a:rect b="b" l="l" r="r" t="t"/>
                  <a:pathLst>
                    <a:path extrusionOk="0" h="29309" w="52950">
                      <a:moveTo>
                        <a:pt x="10184" y="1"/>
                      </a:moveTo>
                      <a:cubicBezTo>
                        <a:pt x="8134" y="1"/>
                        <a:pt x="6086" y="103"/>
                        <a:pt x="4043" y="341"/>
                      </a:cubicBezTo>
                      <a:cubicBezTo>
                        <a:pt x="2493" y="524"/>
                        <a:pt x="183" y="1071"/>
                        <a:pt x="61" y="3016"/>
                      </a:cubicBezTo>
                      <a:cubicBezTo>
                        <a:pt x="0" y="3746"/>
                        <a:pt x="639" y="6755"/>
                        <a:pt x="1034" y="7241"/>
                      </a:cubicBezTo>
                      <a:cubicBezTo>
                        <a:pt x="1399" y="7758"/>
                        <a:pt x="3192" y="8183"/>
                        <a:pt x="3739" y="8487"/>
                      </a:cubicBezTo>
                      <a:cubicBezTo>
                        <a:pt x="4651" y="8974"/>
                        <a:pt x="5472" y="9308"/>
                        <a:pt x="6505" y="9521"/>
                      </a:cubicBezTo>
                      <a:cubicBezTo>
                        <a:pt x="8359" y="9946"/>
                        <a:pt x="10274" y="10037"/>
                        <a:pt x="12159" y="10281"/>
                      </a:cubicBezTo>
                      <a:cubicBezTo>
                        <a:pt x="15593" y="10706"/>
                        <a:pt x="19059" y="11071"/>
                        <a:pt x="22372" y="12135"/>
                      </a:cubicBezTo>
                      <a:cubicBezTo>
                        <a:pt x="31247" y="14962"/>
                        <a:pt x="47661" y="29308"/>
                        <a:pt x="47691" y="29308"/>
                      </a:cubicBezTo>
                      <a:cubicBezTo>
                        <a:pt x="47692" y="29308"/>
                        <a:pt x="47692" y="29308"/>
                        <a:pt x="47693" y="29308"/>
                      </a:cubicBezTo>
                      <a:cubicBezTo>
                        <a:pt x="47916" y="29308"/>
                        <a:pt x="50215" y="23562"/>
                        <a:pt x="50427" y="22956"/>
                      </a:cubicBezTo>
                      <a:cubicBezTo>
                        <a:pt x="50974" y="21466"/>
                        <a:pt x="50944" y="19004"/>
                        <a:pt x="52129" y="17880"/>
                      </a:cubicBezTo>
                      <a:cubicBezTo>
                        <a:pt x="52281" y="17728"/>
                        <a:pt x="52494" y="17576"/>
                        <a:pt x="52615" y="17393"/>
                      </a:cubicBezTo>
                      <a:cubicBezTo>
                        <a:pt x="52950" y="16785"/>
                        <a:pt x="52372" y="16086"/>
                        <a:pt x="51764" y="15782"/>
                      </a:cubicBezTo>
                      <a:cubicBezTo>
                        <a:pt x="48512" y="14141"/>
                        <a:pt x="45442" y="11618"/>
                        <a:pt x="42190" y="9764"/>
                      </a:cubicBezTo>
                      <a:cubicBezTo>
                        <a:pt x="38573" y="7758"/>
                        <a:pt x="34864" y="5843"/>
                        <a:pt x="31126" y="4110"/>
                      </a:cubicBezTo>
                      <a:cubicBezTo>
                        <a:pt x="29272" y="3259"/>
                        <a:pt x="27417" y="2408"/>
                        <a:pt x="25472" y="1831"/>
                      </a:cubicBezTo>
                      <a:cubicBezTo>
                        <a:pt x="22858" y="1010"/>
                        <a:pt x="20122" y="645"/>
                        <a:pt x="17387" y="372"/>
                      </a:cubicBezTo>
                      <a:cubicBezTo>
                        <a:pt x="14991" y="142"/>
                        <a:pt x="12587" y="1"/>
                        <a:pt x="10184"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p:nvPr/>
              </p:nvSpPr>
              <p:spPr>
                <a:xfrm flipH="1">
                  <a:off x="8009666" y="3700528"/>
                  <a:ext cx="34" cy="690847"/>
                </a:xfrm>
                <a:custGeom>
                  <a:rect b="b" l="l" r="r" t="t"/>
                  <a:pathLst>
                    <a:path extrusionOk="0" fill="none" h="20123" w="1">
                      <a:moveTo>
                        <a:pt x="0" y="20123"/>
                      </a:moveTo>
                      <a:lnTo>
                        <a:pt x="0"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p:nvPr/>
              </p:nvSpPr>
              <p:spPr>
                <a:xfrm flipH="1">
                  <a:off x="7611045" y="1873568"/>
                  <a:ext cx="440401" cy="637531"/>
                </a:xfrm>
                <a:custGeom>
                  <a:rect b="b" l="l" r="r" t="t"/>
                  <a:pathLst>
                    <a:path extrusionOk="0" h="18570" w="12828">
                      <a:moveTo>
                        <a:pt x="9313" y="0"/>
                      </a:moveTo>
                      <a:cubicBezTo>
                        <a:pt x="7026" y="0"/>
                        <a:pt x="4588" y="2467"/>
                        <a:pt x="4074" y="4676"/>
                      </a:cubicBezTo>
                      <a:cubicBezTo>
                        <a:pt x="3922" y="5375"/>
                        <a:pt x="3861" y="6105"/>
                        <a:pt x="3739" y="6834"/>
                      </a:cubicBezTo>
                      <a:cubicBezTo>
                        <a:pt x="3709" y="7077"/>
                        <a:pt x="3648" y="7351"/>
                        <a:pt x="3557" y="7594"/>
                      </a:cubicBezTo>
                      <a:cubicBezTo>
                        <a:pt x="3374" y="8141"/>
                        <a:pt x="3101" y="8658"/>
                        <a:pt x="2858" y="9144"/>
                      </a:cubicBezTo>
                      <a:cubicBezTo>
                        <a:pt x="2159" y="10421"/>
                        <a:pt x="1490" y="11698"/>
                        <a:pt x="791" y="12974"/>
                      </a:cubicBezTo>
                      <a:cubicBezTo>
                        <a:pt x="426" y="13704"/>
                        <a:pt x="1" y="14494"/>
                        <a:pt x="92" y="15315"/>
                      </a:cubicBezTo>
                      <a:cubicBezTo>
                        <a:pt x="183" y="16166"/>
                        <a:pt x="791" y="16895"/>
                        <a:pt x="1490" y="17321"/>
                      </a:cubicBezTo>
                      <a:cubicBezTo>
                        <a:pt x="2250" y="17807"/>
                        <a:pt x="3131" y="18081"/>
                        <a:pt x="3982" y="18354"/>
                      </a:cubicBezTo>
                      <a:cubicBezTo>
                        <a:pt x="4384" y="18467"/>
                        <a:pt x="4729" y="18570"/>
                        <a:pt x="5028" y="18570"/>
                      </a:cubicBezTo>
                      <a:cubicBezTo>
                        <a:pt x="5452" y="18570"/>
                        <a:pt x="5782" y="18363"/>
                        <a:pt x="6049" y="17685"/>
                      </a:cubicBezTo>
                      <a:cubicBezTo>
                        <a:pt x="6748" y="15710"/>
                        <a:pt x="7387" y="13734"/>
                        <a:pt x="7964" y="11758"/>
                      </a:cubicBezTo>
                      <a:cubicBezTo>
                        <a:pt x="8025" y="11546"/>
                        <a:pt x="8086" y="11333"/>
                        <a:pt x="8238" y="11150"/>
                      </a:cubicBezTo>
                      <a:cubicBezTo>
                        <a:pt x="8937" y="10208"/>
                        <a:pt x="10639" y="10968"/>
                        <a:pt x="11551" y="10026"/>
                      </a:cubicBezTo>
                      <a:cubicBezTo>
                        <a:pt x="12524" y="8992"/>
                        <a:pt x="12828" y="7108"/>
                        <a:pt x="12828" y="5710"/>
                      </a:cubicBezTo>
                      <a:cubicBezTo>
                        <a:pt x="12828" y="4251"/>
                        <a:pt x="12797" y="2670"/>
                        <a:pt x="11946" y="1485"/>
                      </a:cubicBezTo>
                      <a:cubicBezTo>
                        <a:pt x="11195" y="429"/>
                        <a:pt x="10267" y="0"/>
                        <a:pt x="9313"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flipH="1">
                  <a:off x="7753991" y="2261844"/>
                  <a:ext cx="673098" cy="1071444"/>
                </a:xfrm>
                <a:custGeom>
                  <a:rect b="b" l="l" r="r" t="t"/>
                  <a:pathLst>
                    <a:path extrusionOk="0" h="31209" w="19606">
                      <a:moveTo>
                        <a:pt x="12337" y="0"/>
                      </a:moveTo>
                      <a:cubicBezTo>
                        <a:pt x="12180" y="0"/>
                        <a:pt x="12019" y="17"/>
                        <a:pt x="11854" y="53"/>
                      </a:cubicBezTo>
                      <a:cubicBezTo>
                        <a:pt x="11216" y="205"/>
                        <a:pt x="10669" y="539"/>
                        <a:pt x="10122" y="904"/>
                      </a:cubicBezTo>
                      <a:cubicBezTo>
                        <a:pt x="6778" y="3214"/>
                        <a:pt x="4590" y="6862"/>
                        <a:pt x="2796" y="10540"/>
                      </a:cubicBezTo>
                      <a:cubicBezTo>
                        <a:pt x="1854" y="12546"/>
                        <a:pt x="973" y="14613"/>
                        <a:pt x="426" y="16771"/>
                      </a:cubicBezTo>
                      <a:cubicBezTo>
                        <a:pt x="182" y="17895"/>
                        <a:pt x="0" y="19050"/>
                        <a:pt x="243" y="20175"/>
                      </a:cubicBezTo>
                      <a:cubicBezTo>
                        <a:pt x="426" y="21117"/>
                        <a:pt x="912" y="21999"/>
                        <a:pt x="1429" y="22819"/>
                      </a:cubicBezTo>
                      <a:cubicBezTo>
                        <a:pt x="2493" y="24491"/>
                        <a:pt x="3769" y="26072"/>
                        <a:pt x="4894" y="27713"/>
                      </a:cubicBezTo>
                      <a:cubicBezTo>
                        <a:pt x="5866" y="29172"/>
                        <a:pt x="7538" y="30358"/>
                        <a:pt x="9240" y="30844"/>
                      </a:cubicBezTo>
                      <a:cubicBezTo>
                        <a:pt x="9970" y="31087"/>
                        <a:pt x="11186" y="31209"/>
                        <a:pt x="11976" y="31209"/>
                      </a:cubicBezTo>
                      <a:cubicBezTo>
                        <a:pt x="13070" y="31209"/>
                        <a:pt x="13496" y="30631"/>
                        <a:pt x="14225" y="29841"/>
                      </a:cubicBezTo>
                      <a:cubicBezTo>
                        <a:pt x="14772" y="29111"/>
                        <a:pt x="15411" y="28473"/>
                        <a:pt x="15958" y="27713"/>
                      </a:cubicBezTo>
                      <a:cubicBezTo>
                        <a:pt x="16475" y="26953"/>
                        <a:pt x="16900" y="26133"/>
                        <a:pt x="17386" y="25342"/>
                      </a:cubicBezTo>
                      <a:cubicBezTo>
                        <a:pt x="17417" y="25281"/>
                        <a:pt x="17447" y="25221"/>
                        <a:pt x="17417" y="25160"/>
                      </a:cubicBezTo>
                      <a:cubicBezTo>
                        <a:pt x="17386" y="25130"/>
                        <a:pt x="17326" y="25099"/>
                        <a:pt x="17265" y="25099"/>
                      </a:cubicBezTo>
                      <a:lnTo>
                        <a:pt x="16748" y="25099"/>
                      </a:lnTo>
                      <a:cubicBezTo>
                        <a:pt x="16839" y="24978"/>
                        <a:pt x="16870" y="24795"/>
                        <a:pt x="16778" y="24643"/>
                      </a:cubicBezTo>
                      <a:cubicBezTo>
                        <a:pt x="16712" y="24554"/>
                        <a:pt x="16596" y="24498"/>
                        <a:pt x="16479" y="24498"/>
                      </a:cubicBezTo>
                      <a:cubicBezTo>
                        <a:pt x="16437" y="24498"/>
                        <a:pt x="16394" y="24505"/>
                        <a:pt x="16353" y="24522"/>
                      </a:cubicBezTo>
                      <a:cubicBezTo>
                        <a:pt x="16505" y="24096"/>
                        <a:pt x="16657" y="23701"/>
                        <a:pt x="16809" y="23306"/>
                      </a:cubicBezTo>
                      <a:cubicBezTo>
                        <a:pt x="17143" y="22515"/>
                        <a:pt x="17447" y="21725"/>
                        <a:pt x="17812" y="20935"/>
                      </a:cubicBezTo>
                      <a:cubicBezTo>
                        <a:pt x="18572" y="19172"/>
                        <a:pt x="19605" y="17257"/>
                        <a:pt x="19544" y="15281"/>
                      </a:cubicBezTo>
                      <a:cubicBezTo>
                        <a:pt x="19544" y="13914"/>
                        <a:pt x="18450" y="13336"/>
                        <a:pt x="18055" y="12181"/>
                      </a:cubicBezTo>
                      <a:cubicBezTo>
                        <a:pt x="17569" y="10692"/>
                        <a:pt x="17022" y="9202"/>
                        <a:pt x="16687" y="7652"/>
                      </a:cubicBezTo>
                      <a:cubicBezTo>
                        <a:pt x="16505" y="6862"/>
                        <a:pt x="16353" y="6041"/>
                        <a:pt x="16201" y="5251"/>
                      </a:cubicBezTo>
                      <a:cubicBezTo>
                        <a:pt x="15927" y="3913"/>
                        <a:pt x="18237" y="4096"/>
                        <a:pt x="17447" y="2971"/>
                      </a:cubicBezTo>
                      <a:cubicBezTo>
                        <a:pt x="16930" y="2242"/>
                        <a:pt x="15836" y="1725"/>
                        <a:pt x="15107" y="1239"/>
                      </a:cubicBezTo>
                      <a:cubicBezTo>
                        <a:pt x="14236" y="711"/>
                        <a:pt x="13366" y="0"/>
                        <a:pt x="12337"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flipH="1">
                  <a:off x="6777337" y="4037583"/>
                  <a:ext cx="203481" cy="408061"/>
                </a:xfrm>
                <a:custGeom>
                  <a:rect b="b" l="l" r="r" t="t"/>
                  <a:pathLst>
                    <a:path extrusionOk="0" h="11886" w="5927">
                      <a:moveTo>
                        <a:pt x="5715" y="1"/>
                      </a:moveTo>
                      <a:lnTo>
                        <a:pt x="5715" y="1"/>
                      </a:lnTo>
                      <a:cubicBezTo>
                        <a:pt x="5654" y="31"/>
                        <a:pt x="5563" y="31"/>
                        <a:pt x="5502" y="61"/>
                      </a:cubicBezTo>
                      <a:cubicBezTo>
                        <a:pt x="3648" y="396"/>
                        <a:pt x="1824" y="791"/>
                        <a:pt x="1" y="1216"/>
                      </a:cubicBezTo>
                      <a:cubicBezTo>
                        <a:pt x="456" y="4013"/>
                        <a:pt x="1034" y="6779"/>
                        <a:pt x="1490" y="9423"/>
                      </a:cubicBezTo>
                      <a:cubicBezTo>
                        <a:pt x="1551" y="9758"/>
                        <a:pt x="1824" y="10122"/>
                        <a:pt x="1885" y="10457"/>
                      </a:cubicBezTo>
                      <a:cubicBezTo>
                        <a:pt x="1976" y="11034"/>
                        <a:pt x="1490" y="11186"/>
                        <a:pt x="1946" y="11551"/>
                      </a:cubicBezTo>
                      <a:cubicBezTo>
                        <a:pt x="2311" y="11825"/>
                        <a:pt x="2827" y="11855"/>
                        <a:pt x="3283" y="11885"/>
                      </a:cubicBezTo>
                      <a:cubicBezTo>
                        <a:pt x="3302" y="11886"/>
                        <a:pt x="3321" y="11886"/>
                        <a:pt x="3340" y="11886"/>
                      </a:cubicBezTo>
                      <a:cubicBezTo>
                        <a:pt x="5629" y="11886"/>
                        <a:pt x="5926" y="10045"/>
                        <a:pt x="5745" y="8055"/>
                      </a:cubicBezTo>
                      <a:cubicBezTo>
                        <a:pt x="5502" y="5350"/>
                        <a:pt x="5593" y="2706"/>
                        <a:pt x="5715"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p:nvPr/>
              </p:nvSpPr>
              <p:spPr>
                <a:xfrm flipH="1">
                  <a:off x="6651004" y="3153439"/>
                  <a:ext cx="1487057" cy="1117962"/>
                </a:xfrm>
                <a:custGeom>
                  <a:rect b="b" l="l" r="r" t="t"/>
                  <a:pathLst>
                    <a:path extrusionOk="0" h="32564" w="43315">
                      <a:moveTo>
                        <a:pt x="26758" y="0"/>
                      </a:moveTo>
                      <a:cubicBezTo>
                        <a:pt x="26562" y="0"/>
                        <a:pt x="26366" y="4"/>
                        <a:pt x="26171" y="10"/>
                      </a:cubicBezTo>
                      <a:cubicBezTo>
                        <a:pt x="18724" y="70"/>
                        <a:pt x="11399" y="1681"/>
                        <a:pt x="4134" y="3292"/>
                      </a:cubicBezTo>
                      <a:cubicBezTo>
                        <a:pt x="2797" y="3566"/>
                        <a:pt x="1308" y="3718"/>
                        <a:pt x="700" y="5025"/>
                      </a:cubicBezTo>
                      <a:cubicBezTo>
                        <a:pt x="61" y="6362"/>
                        <a:pt x="1" y="8095"/>
                        <a:pt x="548" y="9493"/>
                      </a:cubicBezTo>
                      <a:cubicBezTo>
                        <a:pt x="1581" y="12137"/>
                        <a:pt x="4803" y="12745"/>
                        <a:pt x="7326" y="13262"/>
                      </a:cubicBezTo>
                      <a:cubicBezTo>
                        <a:pt x="8876" y="13596"/>
                        <a:pt x="10487" y="13657"/>
                        <a:pt x="12098" y="13718"/>
                      </a:cubicBezTo>
                      <a:cubicBezTo>
                        <a:pt x="15989" y="13870"/>
                        <a:pt x="19879" y="14052"/>
                        <a:pt x="23770" y="14204"/>
                      </a:cubicBezTo>
                      <a:cubicBezTo>
                        <a:pt x="24044" y="14235"/>
                        <a:pt x="24378" y="14235"/>
                        <a:pt x="24591" y="14447"/>
                      </a:cubicBezTo>
                      <a:cubicBezTo>
                        <a:pt x="24743" y="14569"/>
                        <a:pt x="24834" y="14751"/>
                        <a:pt x="24925" y="14934"/>
                      </a:cubicBezTo>
                      <a:cubicBezTo>
                        <a:pt x="27418" y="20587"/>
                        <a:pt x="28177" y="27518"/>
                        <a:pt x="31643" y="32563"/>
                      </a:cubicBezTo>
                      <a:cubicBezTo>
                        <a:pt x="33345" y="32259"/>
                        <a:pt x="35017" y="31773"/>
                        <a:pt x="36688" y="31347"/>
                      </a:cubicBezTo>
                      <a:cubicBezTo>
                        <a:pt x="38998" y="30770"/>
                        <a:pt x="41187" y="29949"/>
                        <a:pt x="43315" y="28916"/>
                      </a:cubicBezTo>
                      <a:cubicBezTo>
                        <a:pt x="43315" y="28186"/>
                        <a:pt x="42828" y="27335"/>
                        <a:pt x="42615" y="26636"/>
                      </a:cubicBezTo>
                      <a:cubicBezTo>
                        <a:pt x="42038" y="25056"/>
                        <a:pt x="41460" y="23475"/>
                        <a:pt x="40852" y="21894"/>
                      </a:cubicBezTo>
                      <a:cubicBezTo>
                        <a:pt x="39363" y="17913"/>
                        <a:pt x="37904" y="13961"/>
                        <a:pt x="36384" y="9979"/>
                      </a:cubicBezTo>
                      <a:cubicBezTo>
                        <a:pt x="35594" y="7882"/>
                        <a:pt x="34773" y="5754"/>
                        <a:pt x="33527" y="3870"/>
                      </a:cubicBezTo>
                      <a:cubicBezTo>
                        <a:pt x="32524" y="2320"/>
                        <a:pt x="31126" y="891"/>
                        <a:pt x="29333" y="344"/>
                      </a:cubicBezTo>
                      <a:cubicBezTo>
                        <a:pt x="28513" y="71"/>
                        <a:pt x="27633" y="0"/>
                        <a:pt x="26758"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p:nvPr/>
              </p:nvSpPr>
              <p:spPr>
                <a:xfrm flipH="1">
                  <a:off x="7340796" y="2015180"/>
                  <a:ext cx="429964" cy="849870"/>
                </a:xfrm>
                <a:custGeom>
                  <a:rect b="b" l="l" r="r" t="t"/>
                  <a:pathLst>
                    <a:path extrusionOk="0" h="24755" w="12524">
                      <a:moveTo>
                        <a:pt x="5675" y="1"/>
                      </a:moveTo>
                      <a:cubicBezTo>
                        <a:pt x="5511" y="1"/>
                        <a:pt x="5374" y="167"/>
                        <a:pt x="5290" y="308"/>
                      </a:cubicBezTo>
                      <a:cubicBezTo>
                        <a:pt x="4925" y="794"/>
                        <a:pt x="4591" y="1281"/>
                        <a:pt x="4256" y="1767"/>
                      </a:cubicBezTo>
                      <a:cubicBezTo>
                        <a:pt x="4104" y="2010"/>
                        <a:pt x="3983" y="2253"/>
                        <a:pt x="3800" y="2466"/>
                      </a:cubicBezTo>
                      <a:cubicBezTo>
                        <a:pt x="3740" y="2557"/>
                        <a:pt x="3405" y="3013"/>
                        <a:pt x="3344" y="3013"/>
                      </a:cubicBezTo>
                      <a:cubicBezTo>
                        <a:pt x="3253" y="3013"/>
                        <a:pt x="3193" y="3044"/>
                        <a:pt x="3101" y="3044"/>
                      </a:cubicBezTo>
                      <a:cubicBezTo>
                        <a:pt x="3071" y="3013"/>
                        <a:pt x="3071" y="2983"/>
                        <a:pt x="3101" y="2922"/>
                      </a:cubicBezTo>
                      <a:cubicBezTo>
                        <a:pt x="3466" y="2162"/>
                        <a:pt x="3983" y="1433"/>
                        <a:pt x="4500" y="734"/>
                      </a:cubicBezTo>
                      <a:cubicBezTo>
                        <a:pt x="4591" y="612"/>
                        <a:pt x="4682" y="460"/>
                        <a:pt x="4621" y="308"/>
                      </a:cubicBezTo>
                      <a:cubicBezTo>
                        <a:pt x="4580" y="204"/>
                        <a:pt x="4467" y="157"/>
                        <a:pt x="4361" y="157"/>
                      </a:cubicBezTo>
                      <a:cubicBezTo>
                        <a:pt x="4312" y="157"/>
                        <a:pt x="4264" y="167"/>
                        <a:pt x="4226" y="186"/>
                      </a:cubicBezTo>
                      <a:cubicBezTo>
                        <a:pt x="3679" y="399"/>
                        <a:pt x="3375" y="1098"/>
                        <a:pt x="3071" y="1554"/>
                      </a:cubicBezTo>
                      <a:cubicBezTo>
                        <a:pt x="2554" y="2375"/>
                        <a:pt x="2220" y="3287"/>
                        <a:pt x="1825" y="4168"/>
                      </a:cubicBezTo>
                      <a:cubicBezTo>
                        <a:pt x="1794" y="4290"/>
                        <a:pt x="1703" y="4411"/>
                        <a:pt x="1612" y="4411"/>
                      </a:cubicBezTo>
                      <a:cubicBezTo>
                        <a:pt x="1551" y="4381"/>
                        <a:pt x="1490" y="4351"/>
                        <a:pt x="1460" y="4320"/>
                      </a:cubicBezTo>
                      <a:cubicBezTo>
                        <a:pt x="700" y="3500"/>
                        <a:pt x="1217" y="2375"/>
                        <a:pt x="761" y="1493"/>
                      </a:cubicBezTo>
                      <a:cubicBezTo>
                        <a:pt x="730" y="1433"/>
                        <a:pt x="700" y="1341"/>
                        <a:pt x="639" y="1311"/>
                      </a:cubicBezTo>
                      <a:cubicBezTo>
                        <a:pt x="618" y="1306"/>
                        <a:pt x="596" y="1303"/>
                        <a:pt x="575" y="1303"/>
                      </a:cubicBezTo>
                      <a:cubicBezTo>
                        <a:pt x="476" y="1303"/>
                        <a:pt x="380" y="1358"/>
                        <a:pt x="305" y="1433"/>
                      </a:cubicBezTo>
                      <a:cubicBezTo>
                        <a:pt x="244" y="1524"/>
                        <a:pt x="214" y="1645"/>
                        <a:pt x="214" y="1767"/>
                      </a:cubicBezTo>
                      <a:cubicBezTo>
                        <a:pt x="1" y="3439"/>
                        <a:pt x="1" y="5779"/>
                        <a:pt x="578" y="7360"/>
                      </a:cubicBezTo>
                      <a:cubicBezTo>
                        <a:pt x="852" y="8150"/>
                        <a:pt x="1308" y="8819"/>
                        <a:pt x="1582" y="9609"/>
                      </a:cubicBezTo>
                      <a:cubicBezTo>
                        <a:pt x="1825" y="10430"/>
                        <a:pt x="2220" y="11190"/>
                        <a:pt x="2585" y="11980"/>
                      </a:cubicBezTo>
                      <a:cubicBezTo>
                        <a:pt x="3496" y="14108"/>
                        <a:pt x="4621" y="16205"/>
                        <a:pt x="5259" y="18485"/>
                      </a:cubicBezTo>
                      <a:cubicBezTo>
                        <a:pt x="5563" y="19488"/>
                        <a:pt x="5746" y="20551"/>
                        <a:pt x="6141" y="21524"/>
                      </a:cubicBezTo>
                      <a:cubicBezTo>
                        <a:pt x="6536" y="22558"/>
                        <a:pt x="7205" y="23165"/>
                        <a:pt x="7843" y="23986"/>
                      </a:cubicBezTo>
                      <a:cubicBezTo>
                        <a:pt x="8250" y="24519"/>
                        <a:pt x="8877" y="24755"/>
                        <a:pt x="9527" y="24755"/>
                      </a:cubicBezTo>
                      <a:cubicBezTo>
                        <a:pt x="10285" y="24755"/>
                        <a:pt x="11074" y="24435"/>
                        <a:pt x="11582" y="23895"/>
                      </a:cubicBezTo>
                      <a:cubicBezTo>
                        <a:pt x="12250" y="23226"/>
                        <a:pt x="12524" y="22223"/>
                        <a:pt x="12494" y="21281"/>
                      </a:cubicBezTo>
                      <a:cubicBezTo>
                        <a:pt x="12402" y="18940"/>
                        <a:pt x="10639" y="16752"/>
                        <a:pt x="9393" y="14898"/>
                      </a:cubicBezTo>
                      <a:cubicBezTo>
                        <a:pt x="8481" y="13530"/>
                        <a:pt x="7478" y="12223"/>
                        <a:pt x="6536" y="10886"/>
                      </a:cubicBezTo>
                      <a:cubicBezTo>
                        <a:pt x="6050" y="10217"/>
                        <a:pt x="5594" y="9548"/>
                        <a:pt x="5199" y="8819"/>
                      </a:cubicBezTo>
                      <a:cubicBezTo>
                        <a:pt x="5016" y="8545"/>
                        <a:pt x="4864" y="8241"/>
                        <a:pt x="4652" y="7998"/>
                      </a:cubicBezTo>
                      <a:cubicBezTo>
                        <a:pt x="4469" y="7816"/>
                        <a:pt x="4287" y="7573"/>
                        <a:pt x="4378" y="7299"/>
                      </a:cubicBezTo>
                      <a:cubicBezTo>
                        <a:pt x="4408" y="7208"/>
                        <a:pt x="4469" y="7117"/>
                        <a:pt x="4530" y="7025"/>
                      </a:cubicBezTo>
                      <a:cubicBezTo>
                        <a:pt x="5442" y="5901"/>
                        <a:pt x="5959" y="4533"/>
                        <a:pt x="6840" y="3378"/>
                      </a:cubicBezTo>
                      <a:cubicBezTo>
                        <a:pt x="7083" y="3044"/>
                        <a:pt x="7387" y="2709"/>
                        <a:pt x="7509" y="2314"/>
                      </a:cubicBezTo>
                      <a:cubicBezTo>
                        <a:pt x="7569" y="2101"/>
                        <a:pt x="7569" y="1797"/>
                        <a:pt x="7357" y="1737"/>
                      </a:cubicBezTo>
                      <a:cubicBezTo>
                        <a:pt x="7317" y="1722"/>
                        <a:pt x="7279" y="1715"/>
                        <a:pt x="7242" y="1715"/>
                      </a:cubicBezTo>
                      <a:cubicBezTo>
                        <a:pt x="7055" y="1715"/>
                        <a:pt x="6906" y="1893"/>
                        <a:pt x="6779" y="2071"/>
                      </a:cubicBezTo>
                      <a:cubicBezTo>
                        <a:pt x="6384" y="2679"/>
                        <a:pt x="5959" y="3256"/>
                        <a:pt x="5503" y="3834"/>
                      </a:cubicBezTo>
                      <a:cubicBezTo>
                        <a:pt x="5472" y="3895"/>
                        <a:pt x="5411" y="3955"/>
                        <a:pt x="5351" y="3955"/>
                      </a:cubicBezTo>
                      <a:cubicBezTo>
                        <a:pt x="5306" y="3972"/>
                        <a:pt x="5272" y="3980"/>
                        <a:pt x="5245" y="3980"/>
                      </a:cubicBezTo>
                      <a:cubicBezTo>
                        <a:pt x="4980" y="3980"/>
                        <a:pt x="5536" y="3223"/>
                        <a:pt x="5563" y="3196"/>
                      </a:cubicBezTo>
                      <a:cubicBezTo>
                        <a:pt x="5807" y="2892"/>
                        <a:pt x="6080" y="2618"/>
                        <a:pt x="6323" y="2314"/>
                      </a:cubicBezTo>
                      <a:cubicBezTo>
                        <a:pt x="6627" y="1858"/>
                        <a:pt x="7114" y="1311"/>
                        <a:pt x="7114" y="734"/>
                      </a:cubicBezTo>
                      <a:cubicBezTo>
                        <a:pt x="7114" y="642"/>
                        <a:pt x="7114" y="551"/>
                        <a:pt x="7083" y="460"/>
                      </a:cubicBezTo>
                      <a:cubicBezTo>
                        <a:pt x="7053" y="430"/>
                        <a:pt x="7022" y="399"/>
                        <a:pt x="6992" y="369"/>
                      </a:cubicBezTo>
                      <a:cubicBezTo>
                        <a:pt x="6963" y="355"/>
                        <a:pt x="6932" y="349"/>
                        <a:pt x="6900" y="349"/>
                      </a:cubicBezTo>
                      <a:cubicBezTo>
                        <a:pt x="6430" y="349"/>
                        <a:pt x="5671" y="1724"/>
                        <a:pt x="5472" y="1980"/>
                      </a:cubicBezTo>
                      <a:cubicBezTo>
                        <a:pt x="5414" y="2067"/>
                        <a:pt x="4497" y="3234"/>
                        <a:pt x="4335" y="3234"/>
                      </a:cubicBezTo>
                      <a:cubicBezTo>
                        <a:pt x="4327" y="3234"/>
                        <a:pt x="4321" y="3231"/>
                        <a:pt x="4317" y="3226"/>
                      </a:cubicBezTo>
                      <a:cubicBezTo>
                        <a:pt x="4256" y="3135"/>
                        <a:pt x="4621" y="2740"/>
                        <a:pt x="4682" y="2648"/>
                      </a:cubicBezTo>
                      <a:cubicBezTo>
                        <a:pt x="4986" y="2253"/>
                        <a:pt x="5290" y="1828"/>
                        <a:pt x="5533" y="1372"/>
                      </a:cubicBezTo>
                      <a:cubicBezTo>
                        <a:pt x="5685" y="1159"/>
                        <a:pt x="6414" y="95"/>
                        <a:pt x="5715" y="4"/>
                      </a:cubicBezTo>
                      <a:cubicBezTo>
                        <a:pt x="5702" y="2"/>
                        <a:pt x="5688" y="1"/>
                        <a:pt x="5675"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flipH="1">
                  <a:off x="7328261" y="2318901"/>
                  <a:ext cx="640758" cy="575700"/>
                </a:xfrm>
                <a:custGeom>
                  <a:rect b="b" l="l" r="r" t="t"/>
                  <a:pathLst>
                    <a:path extrusionOk="0" h="16769" w="18664">
                      <a:moveTo>
                        <a:pt x="1703" y="1"/>
                      </a:moveTo>
                      <a:cubicBezTo>
                        <a:pt x="1641" y="1"/>
                        <a:pt x="1580" y="10"/>
                        <a:pt x="1521" y="33"/>
                      </a:cubicBezTo>
                      <a:cubicBezTo>
                        <a:pt x="1095" y="184"/>
                        <a:pt x="1095" y="792"/>
                        <a:pt x="1125" y="1248"/>
                      </a:cubicBezTo>
                      <a:cubicBezTo>
                        <a:pt x="1125" y="2099"/>
                        <a:pt x="821" y="2890"/>
                        <a:pt x="609" y="3710"/>
                      </a:cubicBezTo>
                      <a:cubicBezTo>
                        <a:pt x="1" y="6416"/>
                        <a:pt x="730" y="9303"/>
                        <a:pt x="2645" y="11279"/>
                      </a:cubicBezTo>
                      <a:cubicBezTo>
                        <a:pt x="3344" y="11978"/>
                        <a:pt x="4135" y="12586"/>
                        <a:pt x="4986" y="13103"/>
                      </a:cubicBezTo>
                      <a:cubicBezTo>
                        <a:pt x="6050" y="13741"/>
                        <a:pt x="7174" y="14258"/>
                        <a:pt x="8329" y="14744"/>
                      </a:cubicBezTo>
                      <a:cubicBezTo>
                        <a:pt x="10054" y="15469"/>
                        <a:pt x="12559" y="16769"/>
                        <a:pt x="14696" y="16769"/>
                      </a:cubicBezTo>
                      <a:cubicBezTo>
                        <a:pt x="15158" y="16769"/>
                        <a:pt x="15603" y="16708"/>
                        <a:pt x="16019" y="16568"/>
                      </a:cubicBezTo>
                      <a:cubicBezTo>
                        <a:pt x="16992" y="16264"/>
                        <a:pt x="17813" y="15504"/>
                        <a:pt x="18269" y="14592"/>
                      </a:cubicBezTo>
                      <a:cubicBezTo>
                        <a:pt x="18390" y="14318"/>
                        <a:pt x="18481" y="14045"/>
                        <a:pt x="18512" y="13741"/>
                      </a:cubicBezTo>
                      <a:cubicBezTo>
                        <a:pt x="18664" y="11522"/>
                        <a:pt x="16354" y="10002"/>
                        <a:pt x="14834" y="8786"/>
                      </a:cubicBezTo>
                      <a:cubicBezTo>
                        <a:pt x="13952" y="8057"/>
                        <a:pt x="12737" y="7631"/>
                        <a:pt x="11734" y="7024"/>
                      </a:cubicBezTo>
                      <a:cubicBezTo>
                        <a:pt x="8390" y="4957"/>
                        <a:pt x="5806" y="1978"/>
                        <a:pt x="2280" y="184"/>
                      </a:cubicBezTo>
                      <a:cubicBezTo>
                        <a:pt x="2097" y="93"/>
                        <a:pt x="1895" y="1"/>
                        <a:pt x="1703"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p:nvPr/>
              </p:nvSpPr>
              <p:spPr>
                <a:xfrm flipH="1">
                  <a:off x="7379364" y="2580876"/>
                  <a:ext cx="1250172" cy="1219857"/>
                </a:xfrm>
                <a:custGeom>
                  <a:rect b="b" l="l" r="r" t="t"/>
                  <a:pathLst>
                    <a:path extrusionOk="0" h="35532" w="36415">
                      <a:moveTo>
                        <a:pt x="4165" y="0"/>
                      </a:moveTo>
                      <a:cubicBezTo>
                        <a:pt x="0" y="7934"/>
                        <a:pt x="547" y="26080"/>
                        <a:pt x="10517" y="32584"/>
                      </a:cubicBezTo>
                      <a:cubicBezTo>
                        <a:pt x="13752" y="34698"/>
                        <a:pt x="17670" y="35532"/>
                        <a:pt x="21519" y="35532"/>
                      </a:cubicBezTo>
                      <a:cubicBezTo>
                        <a:pt x="22264" y="35532"/>
                        <a:pt x="23005" y="35501"/>
                        <a:pt x="23739" y="35442"/>
                      </a:cubicBezTo>
                      <a:cubicBezTo>
                        <a:pt x="26171" y="35259"/>
                        <a:pt x="28572" y="34712"/>
                        <a:pt x="30882" y="33891"/>
                      </a:cubicBezTo>
                      <a:cubicBezTo>
                        <a:pt x="31642" y="33618"/>
                        <a:pt x="34651" y="32676"/>
                        <a:pt x="36414" y="31156"/>
                      </a:cubicBezTo>
                      <a:cubicBezTo>
                        <a:pt x="36080" y="31034"/>
                        <a:pt x="35746" y="30882"/>
                        <a:pt x="35411" y="30730"/>
                      </a:cubicBezTo>
                      <a:cubicBezTo>
                        <a:pt x="31885" y="29150"/>
                        <a:pt x="28481" y="27296"/>
                        <a:pt x="25350" y="25016"/>
                      </a:cubicBezTo>
                      <a:cubicBezTo>
                        <a:pt x="23648" y="23770"/>
                        <a:pt x="22068" y="22372"/>
                        <a:pt x="20517" y="20943"/>
                      </a:cubicBezTo>
                      <a:cubicBezTo>
                        <a:pt x="18998" y="19545"/>
                        <a:pt x="17478" y="18086"/>
                        <a:pt x="15988" y="16627"/>
                      </a:cubicBezTo>
                      <a:cubicBezTo>
                        <a:pt x="10821" y="11460"/>
                        <a:pt x="6991" y="6809"/>
                        <a:pt x="4165"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flipH="1">
                  <a:off x="7283406" y="3526267"/>
                  <a:ext cx="8377" cy="111714"/>
                </a:xfrm>
                <a:custGeom>
                  <a:rect b="b" l="l" r="r" t="t"/>
                  <a:pathLst>
                    <a:path extrusionOk="0" fill="none" h="3254" w="244">
                      <a:moveTo>
                        <a:pt x="122" y="3253"/>
                      </a:moveTo>
                      <a:cubicBezTo>
                        <a:pt x="1" y="2159"/>
                        <a:pt x="61" y="1065"/>
                        <a:pt x="244" y="1"/>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flipH="1">
                  <a:off x="7856276" y="3100536"/>
                  <a:ext cx="91870" cy="58466"/>
                </a:xfrm>
                <a:custGeom>
                  <a:rect b="b" l="l" r="r" t="t"/>
                  <a:pathLst>
                    <a:path extrusionOk="0" fill="none" h="1703" w="2676">
                      <a:moveTo>
                        <a:pt x="2676" y="0"/>
                      </a:moveTo>
                      <a:cubicBezTo>
                        <a:pt x="2463" y="396"/>
                        <a:pt x="2098" y="669"/>
                        <a:pt x="1703" y="912"/>
                      </a:cubicBezTo>
                      <a:cubicBezTo>
                        <a:pt x="1156" y="1216"/>
                        <a:pt x="578" y="1490"/>
                        <a:pt x="1" y="170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flipH="1">
                  <a:off x="6310853" y="2616340"/>
                  <a:ext cx="314131" cy="273448"/>
                </a:xfrm>
                <a:custGeom>
                  <a:rect b="b" l="l" r="r" t="t"/>
                  <a:pathLst>
                    <a:path extrusionOk="0" h="7965" w="9150">
                      <a:moveTo>
                        <a:pt x="7588" y="1243"/>
                      </a:moveTo>
                      <a:cubicBezTo>
                        <a:pt x="7903" y="1243"/>
                        <a:pt x="8151" y="1444"/>
                        <a:pt x="8298" y="1764"/>
                      </a:cubicBezTo>
                      <a:cubicBezTo>
                        <a:pt x="8450" y="2068"/>
                        <a:pt x="8542" y="2554"/>
                        <a:pt x="8238" y="2828"/>
                      </a:cubicBezTo>
                      <a:cubicBezTo>
                        <a:pt x="7934" y="3071"/>
                        <a:pt x="7539" y="3132"/>
                        <a:pt x="7174" y="3253"/>
                      </a:cubicBezTo>
                      <a:cubicBezTo>
                        <a:pt x="6627" y="3466"/>
                        <a:pt x="5958" y="3740"/>
                        <a:pt x="5502" y="4195"/>
                      </a:cubicBezTo>
                      <a:lnTo>
                        <a:pt x="5684" y="2311"/>
                      </a:lnTo>
                      <a:cubicBezTo>
                        <a:pt x="5897" y="2281"/>
                        <a:pt x="6110" y="2159"/>
                        <a:pt x="6292" y="2037"/>
                      </a:cubicBezTo>
                      <a:cubicBezTo>
                        <a:pt x="6627" y="1764"/>
                        <a:pt x="6900" y="1429"/>
                        <a:pt x="7356" y="1277"/>
                      </a:cubicBezTo>
                      <a:cubicBezTo>
                        <a:pt x="7437" y="1254"/>
                        <a:pt x="7515" y="1243"/>
                        <a:pt x="7588" y="1243"/>
                      </a:cubicBezTo>
                      <a:close/>
                      <a:moveTo>
                        <a:pt x="0" y="1"/>
                      </a:moveTo>
                      <a:lnTo>
                        <a:pt x="760" y="7965"/>
                      </a:lnTo>
                      <a:lnTo>
                        <a:pt x="5137" y="7965"/>
                      </a:lnTo>
                      <a:lnTo>
                        <a:pt x="5320" y="6110"/>
                      </a:lnTo>
                      <a:cubicBezTo>
                        <a:pt x="5507" y="6279"/>
                        <a:pt x="5740" y="6367"/>
                        <a:pt x="5977" y="6367"/>
                      </a:cubicBezTo>
                      <a:cubicBezTo>
                        <a:pt x="6125" y="6367"/>
                        <a:pt x="6274" y="6332"/>
                        <a:pt x="6414" y="6262"/>
                      </a:cubicBezTo>
                      <a:cubicBezTo>
                        <a:pt x="6704" y="6104"/>
                        <a:pt x="6513" y="5717"/>
                        <a:pt x="6239" y="5717"/>
                      </a:cubicBezTo>
                      <a:cubicBezTo>
                        <a:pt x="6198" y="5717"/>
                        <a:pt x="6154" y="5726"/>
                        <a:pt x="6110" y="5746"/>
                      </a:cubicBezTo>
                      <a:cubicBezTo>
                        <a:pt x="6061" y="5770"/>
                        <a:pt x="6012" y="5781"/>
                        <a:pt x="5965" y="5781"/>
                      </a:cubicBezTo>
                      <a:cubicBezTo>
                        <a:pt x="5725" y="5781"/>
                        <a:pt x="5537" y="5488"/>
                        <a:pt x="5563" y="5259"/>
                      </a:cubicBezTo>
                      <a:cubicBezTo>
                        <a:pt x="5563" y="4834"/>
                        <a:pt x="5928" y="4530"/>
                        <a:pt x="6262" y="4317"/>
                      </a:cubicBezTo>
                      <a:cubicBezTo>
                        <a:pt x="6627" y="4074"/>
                        <a:pt x="7052" y="3891"/>
                        <a:pt x="7478" y="3740"/>
                      </a:cubicBezTo>
                      <a:cubicBezTo>
                        <a:pt x="7812" y="3648"/>
                        <a:pt x="8177" y="3557"/>
                        <a:pt x="8481" y="3344"/>
                      </a:cubicBezTo>
                      <a:cubicBezTo>
                        <a:pt x="9150" y="2888"/>
                        <a:pt x="9089" y="1977"/>
                        <a:pt x="8694" y="1338"/>
                      </a:cubicBezTo>
                      <a:cubicBezTo>
                        <a:pt x="8437" y="917"/>
                        <a:pt x="8027" y="717"/>
                        <a:pt x="7588" y="717"/>
                      </a:cubicBezTo>
                      <a:cubicBezTo>
                        <a:pt x="7298" y="717"/>
                        <a:pt x="6996" y="804"/>
                        <a:pt x="6718" y="974"/>
                      </a:cubicBezTo>
                      <a:cubicBezTo>
                        <a:pt x="6353" y="1186"/>
                        <a:pt x="6110" y="1581"/>
                        <a:pt x="5715" y="1794"/>
                      </a:cubicBezTo>
                      <a:lnTo>
                        <a:pt x="5897" y="1"/>
                      </a:ln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flipH="1">
                  <a:off x="7550522" y="1815275"/>
                  <a:ext cx="391342" cy="350385"/>
                </a:xfrm>
                <a:custGeom>
                  <a:rect b="b" l="l" r="r" t="t"/>
                  <a:pathLst>
                    <a:path extrusionOk="0" h="10206" w="11399">
                      <a:moveTo>
                        <a:pt x="6460" y="1"/>
                      </a:moveTo>
                      <a:cubicBezTo>
                        <a:pt x="4791" y="1"/>
                        <a:pt x="3322" y="1206"/>
                        <a:pt x="2097" y="2240"/>
                      </a:cubicBezTo>
                      <a:cubicBezTo>
                        <a:pt x="1733" y="2544"/>
                        <a:pt x="1368" y="2848"/>
                        <a:pt x="1094" y="3243"/>
                      </a:cubicBezTo>
                      <a:cubicBezTo>
                        <a:pt x="790" y="3669"/>
                        <a:pt x="578" y="4125"/>
                        <a:pt x="456" y="4642"/>
                      </a:cubicBezTo>
                      <a:cubicBezTo>
                        <a:pt x="304" y="5219"/>
                        <a:pt x="243" y="5857"/>
                        <a:pt x="243" y="6465"/>
                      </a:cubicBezTo>
                      <a:cubicBezTo>
                        <a:pt x="274" y="6952"/>
                        <a:pt x="334" y="7468"/>
                        <a:pt x="243" y="7924"/>
                      </a:cubicBezTo>
                      <a:cubicBezTo>
                        <a:pt x="152" y="8228"/>
                        <a:pt x="30" y="8502"/>
                        <a:pt x="30" y="8806"/>
                      </a:cubicBezTo>
                      <a:cubicBezTo>
                        <a:pt x="1" y="9607"/>
                        <a:pt x="840" y="10205"/>
                        <a:pt x="1615" y="10205"/>
                      </a:cubicBezTo>
                      <a:cubicBezTo>
                        <a:pt x="1634" y="10205"/>
                        <a:pt x="1653" y="10205"/>
                        <a:pt x="1672" y="10204"/>
                      </a:cubicBezTo>
                      <a:cubicBezTo>
                        <a:pt x="2462" y="10174"/>
                        <a:pt x="3040" y="9778"/>
                        <a:pt x="3708" y="9414"/>
                      </a:cubicBezTo>
                      <a:cubicBezTo>
                        <a:pt x="4255" y="9140"/>
                        <a:pt x="4803" y="8988"/>
                        <a:pt x="5259" y="8532"/>
                      </a:cubicBezTo>
                      <a:cubicBezTo>
                        <a:pt x="6140" y="7712"/>
                        <a:pt x="6718" y="5614"/>
                        <a:pt x="7994" y="5371"/>
                      </a:cubicBezTo>
                      <a:cubicBezTo>
                        <a:pt x="8103" y="5354"/>
                        <a:pt x="8213" y="5349"/>
                        <a:pt x="8322" y="5349"/>
                      </a:cubicBezTo>
                      <a:cubicBezTo>
                        <a:pt x="8498" y="5349"/>
                        <a:pt x="8675" y="5363"/>
                        <a:pt x="8852" y="5363"/>
                      </a:cubicBezTo>
                      <a:cubicBezTo>
                        <a:pt x="8961" y="5363"/>
                        <a:pt x="9070" y="5357"/>
                        <a:pt x="9180" y="5341"/>
                      </a:cubicBezTo>
                      <a:cubicBezTo>
                        <a:pt x="9544" y="5310"/>
                        <a:pt x="9970" y="5006"/>
                        <a:pt x="9939" y="4611"/>
                      </a:cubicBezTo>
                      <a:cubicBezTo>
                        <a:pt x="9909" y="4490"/>
                        <a:pt x="9848" y="4338"/>
                        <a:pt x="9939" y="4246"/>
                      </a:cubicBezTo>
                      <a:cubicBezTo>
                        <a:pt x="9970" y="4216"/>
                        <a:pt x="10031" y="4186"/>
                        <a:pt x="10091" y="4155"/>
                      </a:cubicBezTo>
                      <a:cubicBezTo>
                        <a:pt x="10487" y="4003"/>
                        <a:pt x="11216" y="3517"/>
                        <a:pt x="11246" y="3031"/>
                      </a:cubicBezTo>
                      <a:cubicBezTo>
                        <a:pt x="11273" y="2738"/>
                        <a:pt x="10789" y="2237"/>
                        <a:pt x="10423" y="2237"/>
                      </a:cubicBezTo>
                      <a:cubicBezTo>
                        <a:pt x="10370" y="2237"/>
                        <a:pt x="10320" y="2248"/>
                        <a:pt x="10274" y="2271"/>
                      </a:cubicBezTo>
                      <a:cubicBezTo>
                        <a:pt x="10608" y="2088"/>
                        <a:pt x="10973" y="1906"/>
                        <a:pt x="11186" y="1572"/>
                      </a:cubicBezTo>
                      <a:cubicBezTo>
                        <a:pt x="11398" y="1237"/>
                        <a:pt x="11398" y="751"/>
                        <a:pt x="11094" y="508"/>
                      </a:cubicBezTo>
                      <a:cubicBezTo>
                        <a:pt x="10967" y="423"/>
                        <a:pt x="10813" y="397"/>
                        <a:pt x="10654" y="397"/>
                      </a:cubicBezTo>
                      <a:cubicBezTo>
                        <a:pt x="10472" y="397"/>
                        <a:pt x="10284" y="431"/>
                        <a:pt x="10122" y="447"/>
                      </a:cubicBezTo>
                      <a:cubicBezTo>
                        <a:pt x="9971" y="468"/>
                        <a:pt x="9836" y="490"/>
                        <a:pt x="9705" y="490"/>
                      </a:cubicBezTo>
                      <a:cubicBezTo>
                        <a:pt x="9651" y="490"/>
                        <a:pt x="9598" y="486"/>
                        <a:pt x="9544" y="477"/>
                      </a:cubicBezTo>
                      <a:cubicBezTo>
                        <a:pt x="8693" y="447"/>
                        <a:pt x="7873" y="173"/>
                        <a:pt x="7052" y="52"/>
                      </a:cubicBezTo>
                      <a:cubicBezTo>
                        <a:pt x="6852" y="17"/>
                        <a:pt x="6655" y="1"/>
                        <a:pt x="6460" y="1"/>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flipH="1">
                  <a:off x="7710199" y="1842087"/>
                  <a:ext cx="139865" cy="259098"/>
                </a:xfrm>
                <a:custGeom>
                  <a:rect b="b" l="l" r="r" t="t"/>
                  <a:pathLst>
                    <a:path extrusionOk="0" h="7547" w="4074">
                      <a:moveTo>
                        <a:pt x="1730" y="1"/>
                      </a:moveTo>
                      <a:cubicBezTo>
                        <a:pt x="1504" y="1"/>
                        <a:pt x="1262" y="57"/>
                        <a:pt x="1004" y="183"/>
                      </a:cubicBezTo>
                      <a:cubicBezTo>
                        <a:pt x="609" y="395"/>
                        <a:pt x="274" y="760"/>
                        <a:pt x="1" y="1125"/>
                      </a:cubicBezTo>
                      <a:cubicBezTo>
                        <a:pt x="183" y="1003"/>
                        <a:pt x="426" y="943"/>
                        <a:pt x="639" y="943"/>
                      </a:cubicBezTo>
                      <a:cubicBezTo>
                        <a:pt x="1916" y="1034"/>
                        <a:pt x="1916" y="2645"/>
                        <a:pt x="2068" y="3557"/>
                      </a:cubicBezTo>
                      <a:cubicBezTo>
                        <a:pt x="2250" y="4590"/>
                        <a:pt x="2250" y="5654"/>
                        <a:pt x="2129" y="6687"/>
                      </a:cubicBezTo>
                      <a:cubicBezTo>
                        <a:pt x="2067" y="7257"/>
                        <a:pt x="2489" y="7546"/>
                        <a:pt x="2937" y="7546"/>
                      </a:cubicBezTo>
                      <a:cubicBezTo>
                        <a:pt x="3372" y="7546"/>
                        <a:pt x="3832" y="7272"/>
                        <a:pt x="3892" y="6718"/>
                      </a:cubicBezTo>
                      <a:cubicBezTo>
                        <a:pt x="4074" y="5168"/>
                        <a:pt x="4044" y="3496"/>
                        <a:pt x="3618" y="1976"/>
                      </a:cubicBezTo>
                      <a:cubicBezTo>
                        <a:pt x="3371" y="1039"/>
                        <a:pt x="2704" y="1"/>
                        <a:pt x="173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40"/>
              <p:cNvSpPr/>
              <p:nvPr/>
            </p:nvSpPr>
            <p:spPr>
              <a:xfrm flipH="1">
                <a:off x="6079961" y="4218896"/>
                <a:ext cx="438291" cy="165127"/>
              </a:xfrm>
              <a:custGeom>
                <a:rect b="b" l="l" r="r" t="t"/>
                <a:pathLst>
                  <a:path extrusionOk="0" h="4810" w="12767">
                    <a:moveTo>
                      <a:pt x="5012" y="1"/>
                    </a:moveTo>
                    <a:cubicBezTo>
                      <a:pt x="4621" y="1"/>
                      <a:pt x="955" y="798"/>
                      <a:pt x="608" y="1375"/>
                    </a:cubicBezTo>
                    <a:cubicBezTo>
                      <a:pt x="0" y="2317"/>
                      <a:pt x="608" y="3776"/>
                      <a:pt x="882" y="4810"/>
                    </a:cubicBezTo>
                    <a:cubicBezTo>
                      <a:pt x="3010" y="4658"/>
                      <a:pt x="5137" y="4475"/>
                      <a:pt x="7265" y="4232"/>
                    </a:cubicBezTo>
                    <a:cubicBezTo>
                      <a:pt x="8329" y="4111"/>
                      <a:pt x="9362" y="3989"/>
                      <a:pt x="10426" y="3868"/>
                    </a:cubicBezTo>
                    <a:cubicBezTo>
                      <a:pt x="11004" y="3807"/>
                      <a:pt x="11916" y="3868"/>
                      <a:pt x="12371" y="3503"/>
                    </a:cubicBezTo>
                    <a:cubicBezTo>
                      <a:pt x="12371" y="3472"/>
                      <a:pt x="12402" y="3472"/>
                      <a:pt x="12402" y="3442"/>
                    </a:cubicBezTo>
                    <a:cubicBezTo>
                      <a:pt x="12706" y="3138"/>
                      <a:pt x="12767" y="2591"/>
                      <a:pt x="12493" y="2226"/>
                    </a:cubicBezTo>
                    <a:cubicBezTo>
                      <a:pt x="12219" y="1831"/>
                      <a:pt x="11672" y="1709"/>
                      <a:pt x="11186" y="1649"/>
                    </a:cubicBezTo>
                    <a:cubicBezTo>
                      <a:pt x="10335" y="1284"/>
                      <a:pt x="9119" y="1254"/>
                      <a:pt x="8207" y="1102"/>
                    </a:cubicBezTo>
                    <a:cubicBezTo>
                      <a:pt x="7417" y="950"/>
                      <a:pt x="6262" y="1041"/>
                      <a:pt x="5563" y="676"/>
                    </a:cubicBezTo>
                    <a:cubicBezTo>
                      <a:pt x="5320" y="554"/>
                      <a:pt x="5076" y="311"/>
                      <a:pt x="5046" y="7"/>
                    </a:cubicBezTo>
                    <a:cubicBezTo>
                      <a:pt x="5045" y="3"/>
                      <a:pt x="5033" y="1"/>
                      <a:pt x="501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4" name="Google Shape;354;p40"/>
          <p:cNvGrpSpPr/>
          <p:nvPr/>
        </p:nvGrpSpPr>
        <p:grpSpPr>
          <a:xfrm flipH="1">
            <a:off x="7048437" y="2462354"/>
            <a:ext cx="1835648" cy="2681139"/>
            <a:chOff x="5239502" y="864656"/>
            <a:chExt cx="1384768" cy="2022586"/>
          </a:xfrm>
        </p:grpSpPr>
        <p:sp>
          <p:nvSpPr>
            <p:cNvPr id="355" name="Google Shape;355;p40"/>
            <p:cNvSpPr/>
            <p:nvPr/>
          </p:nvSpPr>
          <p:spPr>
            <a:xfrm flipH="1">
              <a:off x="5469347" y="864656"/>
              <a:ext cx="568491" cy="1009064"/>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flipH="1">
              <a:off x="5239502" y="1561048"/>
              <a:ext cx="698160" cy="712957"/>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flipH="1">
              <a:off x="5565099" y="1919869"/>
              <a:ext cx="399684" cy="58442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flipH="1">
              <a:off x="5998147" y="1840566"/>
              <a:ext cx="210828" cy="823366"/>
            </a:xfrm>
            <a:custGeom>
              <a:rect b="b" l="l" r="r" t="t"/>
              <a:pathLst>
                <a:path extrusionOk="0" fill="none" h="23983" w="6141">
                  <a:moveTo>
                    <a:pt x="1" y="1"/>
                  </a:moveTo>
                  <a:cubicBezTo>
                    <a:pt x="2828" y="4408"/>
                    <a:pt x="5563" y="9241"/>
                    <a:pt x="5928" y="14652"/>
                  </a:cubicBezTo>
                  <a:cubicBezTo>
                    <a:pt x="6141" y="17752"/>
                    <a:pt x="5533" y="20943"/>
                    <a:pt x="6110" y="2398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flipH="1">
              <a:off x="5690304" y="1179020"/>
              <a:ext cx="295352" cy="1407718"/>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flipH="1">
              <a:off x="5711171" y="2446841"/>
              <a:ext cx="529113" cy="440401"/>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flipH="1">
              <a:off x="6008573" y="1450573"/>
              <a:ext cx="615696" cy="692839"/>
            </a:xfrm>
            <a:custGeom>
              <a:rect b="b" l="l" r="r" t="t"/>
              <a:pathLst>
                <a:path extrusionOk="0" h="20181" w="17934">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rgbClr val="E5E1E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9"/>
          <p:cNvSpPr/>
          <p:nvPr/>
        </p:nvSpPr>
        <p:spPr>
          <a:xfrm>
            <a:off x="5310675" y="18911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9"/>
          <p:cNvSpPr txBox="1"/>
          <p:nvPr>
            <p:ph type="title"/>
          </p:nvPr>
        </p:nvSpPr>
        <p:spPr>
          <a:xfrm>
            <a:off x="713250" y="7961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Debugging</a:t>
            </a:r>
            <a:endParaRPr/>
          </a:p>
        </p:txBody>
      </p:sp>
      <p:sp>
        <p:nvSpPr>
          <p:cNvPr id="762" name="Google Shape;762;p49"/>
          <p:cNvSpPr txBox="1"/>
          <p:nvPr>
            <p:ph idx="1" type="subTitle"/>
          </p:nvPr>
        </p:nvSpPr>
        <p:spPr>
          <a:xfrm>
            <a:off x="713225" y="1479550"/>
            <a:ext cx="35031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Cause elimination</a:t>
            </a:r>
            <a:endParaRPr/>
          </a:p>
        </p:txBody>
      </p:sp>
      <p:sp>
        <p:nvSpPr>
          <p:cNvPr id="763" name="Google Shape;763;p49"/>
          <p:cNvSpPr txBox="1"/>
          <p:nvPr>
            <p:ph idx="3" type="subTitle"/>
          </p:nvPr>
        </p:nvSpPr>
        <p:spPr>
          <a:xfrm>
            <a:off x="713225" y="2395875"/>
            <a:ext cx="4053000" cy="636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Konsep cause elimination merupakan proses yang melibatkan induksi dan deduksi. Dalam bagian induksi, semua data yang gagal dikumpulkan. Dalam bagian deduksi, pengujian dilakukan untuk menghilangkan bagian yang gagal</a:t>
            </a:r>
            <a:endParaRPr/>
          </a:p>
        </p:txBody>
      </p:sp>
      <p:grpSp>
        <p:nvGrpSpPr>
          <p:cNvPr id="764" name="Google Shape;764;p49"/>
          <p:cNvGrpSpPr/>
          <p:nvPr/>
        </p:nvGrpSpPr>
        <p:grpSpPr>
          <a:xfrm>
            <a:off x="4710444" y="2198384"/>
            <a:ext cx="3965724" cy="1995583"/>
            <a:chOff x="3166750" y="2814925"/>
            <a:chExt cx="2981075" cy="1500100"/>
          </a:xfrm>
        </p:grpSpPr>
        <p:sp>
          <p:nvSpPr>
            <p:cNvPr id="765" name="Google Shape;765;p49"/>
            <p:cNvSpPr/>
            <p:nvPr/>
          </p:nvSpPr>
          <p:spPr>
            <a:xfrm>
              <a:off x="5011750" y="3491975"/>
              <a:ext cx="25" cy="25"/>
            </a:xfrm>
            <a:custGeom>
              <a:rect b="b" l="l" r="r" t="t"/>
              <a:pathLst>
                <a:path extrusionOk="0" h="1" w="1">
                  <a:moveTo>
                    <a:pt x="1" y="1"/>
                  </a:move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9"/>
            <p:cNvSpPr/>
            <p:nvPr/>
          </p:nvSpPr>
          <p:spPr>
            <a:xfrm>
              <a:off x="4269350" y="3970725"/>
              <a:ext cx="1878475" cy="341975"/>
            </a:xfrm>
            <a:custGeom>
              <a:rect b="b" l="l" r="r" t="t"/>
              <a:pathLst>
                <a:path extrusionOk="0" h="13679" w="75139">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9"/>
            <p:cNvSpPr/>
            <p:nvPr/>
          </p:nvSpPr>
          <p:spPr>
            <a:xfrm>
              <a:off x="5245800" y="3970725"/>
              <a:ext cx="902025" cy="341975"/>
            </a:xfrm>
            <a:custGeom>
              <a:rect b="b" l="l" r="r" t="t"/>
              <a:pathLst>
                <a:path extrusionOk="0" h="13679" w="36081">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9"/>
            <p:cNvSpPr/>
            <p:nvPr/>
          </p:nvSpPr>
          <p:spPr>
            <a:xfrm>
              <a:off x="5355225" y="4023900"/>
              <a:ext cx="625425" cy="8400"/>
            </a:xfrm>
            <a:custGeom>
              <a:rect b="b" l="l" r="r" t="t"/>
              <a:pathLst>
                <a:path extrusionOk="0" h="336" w="25017">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9"/>
            <p:cNvSpPr/>
            <p:nvPr/>
          </p:nvSpPr>
          <p:spPr>
            <a:xfrm>
              <a:off x="3830125" y="3656125"/>
              <a:ext cx="200625" cy="624650"/>
            </a:xfrm>
            <a:custGeom>
              <a:rect b="b" l="l" r="r" t="t"/>
              <a:pathLst>
                <a:path extrusionOk="0" h="24986" w="8025">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9"/>
            <p:cNvSpPr/>
            <p:nvPr/>
          </p:nvSpPr>
          <p:spPr>
            <a:xfrm>
              <a:off x="3859000" y="3656125"/>
              <a:ext cx="183925" cy="446825"/>
            </a:xfrm>
            <a:custGeom>
              <a:rect b="b" l="l" r="r" t="t"/>
              <a:pathLst>
                <a:path extrusionOk="0" h="17873" w="7357">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9"/>
            <p:cNvSpPr/>
            <p:nvPr/>
          </p:nvSpPr>
          <p:spPr>
            <a:xfrm>
              <a:off x="3583150" y="3466150"/>
              <a:ext cx="307800" cy="340650"/>
            </a:xfrm>
            <a:custGeom>
              <a:rect b="b" l="l" r="r" t="t"/>
              <a:pathLst>
                <a:path extrusionOk="0" h="13626" w="12312">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9"/>
            <p:cNvSpPr/>
            <p:nvPr/>
          </p:nvSpPr>
          <p:spPr>
            <a:xfrm>
              <a:off x="3491225" y="2814925"/>
              <a:ext cx="323725" cy="323725"/>
            </a:xfrm>
            <a:custGeom>
              <a:rect b="b" l="l" r="r" t="t"/>
              <a:pathLst>
                <a:path extrusionOk="0" h="12949" w="12949">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9"/>
            <p:cNvSpPr/>
            <p:nvPr/>
          </p:nvSpPr>
          <p:spPr>
            <a:xfrm>
              <a:off x="3623425" y="3003975"/>
              <a:ext cx="248525" cy="171150"/>
            </a:xfrm>
            <a:custGeom>
              <a:rect b="b" l="l" r="r" t="t"/>
              <a:pathLst>
                <a:path extrusionOk="0" h="6846" w="9941">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9"/>
            <p:cNvSpPr/>
            <p:nvPr/>
          </p:nvSpPr>
          <p:spPr>
            <a:xfrm>
              <a:off x="3993500" y="3346100"/>
              <a:ext cx="163400" cy="110175"/>
            </a:xfrm>
            <a:custGeom>
              <a:rect b="b" l="l" r="r" t="t"/>
              <a:pathLst>
                <a:path extrusionOk="0" h="4407" w="6536">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9"/>
            <p:cNvSpPr/>
            <p:nvPr/>
          </p:nvSpPr>
          <p:spPr>
            <a:xfrm>
              <a:off x="3651550" y="3054150"/>
              <a:ext cx="449875" cy="566800"/>
            </a:xfrm>
            <a:custGeom>
              <a:rect b="b" l="l" r="r" t="t"/>
              <a:pathLst>
                <a:path extrusionOk="0" h="22672" w="17995">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9"/>
            <p:cNvSpPr/>
            <p:nvPr/>
          </p:nvSpPr>
          <p:spPr>
            <a:xfrm>
              <a:off x="3613550" y="3002550"/>
              <a:ext cx="519025" cy="366350"/>
            </a:xfrm>
            <a:custGeom>
              <a:rect b="b" l="l" r="r" t="t"/>
              <a:pathLst>
                <a:path extrusionOk="0" h="14654" w="20761">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9"/>
            <p:cNvSpPr/>
            <p:nvPr/>
          </p:nvSpPr>
          <p:spPr>
            <a:xfrm>
              <a:off x="3558850" y="3327700"/>
              <a:ext cx="164150" cy="112350"/>
            </a:xfrm>
            <a:custGeom>
              <a:rect b="b" l="l" r="r" t="t"/>
              <a:pathLst>
                <a:path extrusionOk="0" h="4494" w="6566">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9"/>
            <p:cNvSpPr/>
            <p:nvPr/>
          </p:nvSpPr>
          <p:spPr>
            <a:xfrm>
              <a:off x="3305050" y="3596100"/>
              <a:ext cx="677075" cy="684675"/>
            </a:xfrm>
            <a:custGeom>
              <a:rect b="b" l="l" r="r" t="t"/>
              <a:pathLst>
                <a:path extrusionOk="0" h="27387" w="27083">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9"/>
            <p:cNvSpPr/>
            <p:nvPr/>
          </p:nvSpPr>
          <p:spPr>
            <a:xfrm>
              <a:off x="3166750" y="3659150"/>
              <a:ext cx="722675" cy="655875"/>
            </a:xfrm>
            <a:custGeom>
              <a:rect b="b" l="l" r="r" t="t"/>
              <a:pathLst>
                <a:path extrusionOk="0" h="26235" w="28907">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9"/>
            <p:cNvSpPr/>
            <p:nvPr/>
          </p:nvSpPr>
          <p:spPr>
            <a:xfrm>
              <a:off x="3717650" y="4222675"/>
              <a:ext cx="38800" cy="77850"/>
            </a:xfrm>
            <a:custGeom>
              <a:rect b="b" l="l" r="r" t="t"/>
              <a:pathLst>
                <a:path extrusionOk="0" h="3114" w="1552">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9"/>
            <p:cNvSpPr/>
            <p:nvPr/>
          </p:nvSpPr>
          <p:spPr>
            <a:xfrm>
              <a:off x="3211575" y="3659150"/>
              <a:ext cx="416450" cy="444675"/>
            </a:xfrm>
            <a:custGeom>
              <a:rect b="b" l="l" r="r" t="t"/>
              <a:pathLst>
                <a:path extrusionOk="0" h="17787" w="16658">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9"/>
            <p:cNvSpPr/>
            <p:nvPr/>
          </p:nvSpPr>
          <p:spPr>
            <a:xfrm>
              <a:off x="3984375" y="3745775"/>
              <a:ext cx="1079850" cy="516000"/>
            </a:xfrm>
            <a:custGeom>
              <a:rect b="b" l="l" r="r" t="t"/>
              <a:pathLst>
                <a:path extrusionOk="0" h="20640" w="43194">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9"/>
            <p:cNvSpPr/>
            <p:nvPr/>
          </p:nvSpPr>
          <p:spPr>
            <a:xfrm>
              <a:off x="4002625" y="3771625"/>
              <a:ext cx="1059300" cy="490150"/>
            </a:xfrm>
            <a:custGeom>
              <a:rect b="b" l="l" r="r" t="t"/>
              <a:pathLst>
                <a:path extrusionOk="0" h="19606" w="42372">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9"/>
            <p:cNvSpPr/>
            <p:nvPr/>
          </p:nvSpPr>
          <p:spPr>
            <a:xfrm>
              <a:off x="3527700" y="4254900"/>
              <a:ext cx="1288800" cy="60075"/>
            </a:xfrm>
            <a:custGeom>
              <a:rect b="b" l="l" r="r" t="t"/>
              <a:pathLst>
                <a:path extrusionOk="0" h="2403" w="51552">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9"/>
            <p:cNvSpPr/>
            <p:nvPr/>
          </p:nvSpPr>
          <p:spPr>
            <a:xfrm>
              <a:off x="3527700" y="4254900"/>
              <a:ext cx="442275" cy="60075"/>
            </a:xfrm>
            <a:custGeom>
              <a:rect b="b" l="l" r="r" t="t"/>
              <a:pathLst>
                <a:path extrusionOk="0" h="2403" w="17691">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9"/>
            <p:cNvSpPr/>
            <p:nvPr/>
          </p:nvSpPr>
          <p:spPr>
            <a:xfrm>
              <a:off x="3563400" y="4280750"/>
              <a:ext cx="52450" cy="12950"/>
            </a:xfrm>
            <a:custGeom>
              <a:rect b="b" l="l" r="r" t="t"/>
              <a:pathLst>
                <a:path extrusionOk="0" h="518" w="2098">
                  <a:moveTo>
                    <a:pt x="1" y="0"/>
                  </a:moveTo>
                  <a:lnTo>
                    <a:pt x="1" y="517"/>
                  </a:lnTo>
                  <a:lnTo>
                    <a:pt x="2098" y="517"/>
                  </a:lnTo>
                  <a:lnTo>
                    <a:pt x="209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9"/>
            <p:cNvSpPr/>
            <p:nvPr/>
          </p:nvSpPr>
          <p:spPr>
            <a:xfrm>
              <a:off x="3627225" y="4280750"/>
              <a:ext cx="52475" cy="12950"/>
            </a:xfrm>
            <a:custGeom>
              <a:rect b="b" l="l" r="r" t="t"/>
              <a:pathLst>
                <a:path extrusionOk="0" h="518" w="2099">
                  <a:moveTo>
                    <a:pt x="1" y="0"/>
                  </a:moveTo>
                  <a:lnTo>
                    <a:pt x="1" y="517"/>
                  </a:lnTo>
                  <a:lnTo>
                    <a:pt x="2098" y="517"/>
                  </a:lnTo>
                  <a:lnTo>
                    <a:pt x="209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9"/>
            <p:cNvSpPr/>
            <p:nvPr/>
          </p:nvSpPr>
          <p:spPr>
            <a:xfrm>
              <a:off x="3790600" y="4280750"/>
              <a:ext cx="51700" cy="12950"/>
            </a:xfrm>
            <a:custGeom>
              <a:rect b="b" l="l" r="r" t="t"/>
              <a:pathLst>
                <a:path extrusionOk="0" h="518" w="2068">
                  <a:moveTo>
                    <a:pt x="1" y="0"/>
                  </a:moveTo>
                  <a:lnTo>
                    <a:pt x="1" y="517"/>
                  </a:lnTo>
                  <a:lnTo>
                    <a:pt x="2068" y="517"/>
                  </a:lnTo>
                  <a:lnTo>
                    <a:pt x="206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9"/>
            <p:cNvSpPr/>
            <p:nvPr/>
          </p:nvSpPr>
          <p:spPr>
            <a:xfrm>
              <a:off x="3859000" y="4280750"/>
              <a:ext cx="52450" cy="12950"/>
            </a:xfrm>
            <a:custGeom>
              <a:rect b="b" l="l" r="r" t="t"/>
              <a:pathLst>
                <a:path extrusionOk="0" h="518" w="2098">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9"/>
            <p:cNvSpPr/>
            <p:nvPr/>
          </p:nvSpPr>
          <p:spPr>
            <a:xfrm>
              <a:off x="3748825" y="4280750"/>
              <a:ext cx="15975" cy="15225"/>
            </a:xfrm>
            <a:custGeom>
              <a:rect b="b" l="l" r="r" t="t"/>
              <a:pathLst>
                <a:path extrusionOk="0" h="609" w="639">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9"/>
            <p:cNvSpPr/>
            <p:nvPr/>
          </p:nvSpPr>
          <p:spPr>
            <a:xfrm>
              <a:off x="5341550" y="4242000"/>
              <a:ext cx="340450" cy="8375"/>
            </a:xfrm>
            <a:custGeom>
              <a:rect b="b" l="l" r="r" t="t"/>
              <a:pathLst>
                <a:path extrusionOk="0" h="335" w="13618">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9"/>
            <p:cNvSpPr/>
            <p:nvPr/>
          </p:nvSpPr>
          <p:spPr>
            <a:xfrm>
              <a:off x="5294450" y="4013275"/>
              <a:ext cx="853375" cy="257625"/>
            </a:xfrm>
            <a:custGeom>
              <a:rect b="b" l="l" r="r" t="t"/>
              <a:pathLst>
                <a:path extrusionOk="0" h="10305" w="34135">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49"/>
          <p:cNvGrpSpPr/>
          <p:nvPr/>
        </p:nvGrpSpPr>
        <p:grpSpPr>
          <a:xfrm flipH="1">
            <a:off x="7593625" y="2109154"/>
            <a:ext cx="1223892" cy="3034347"/>
            <a:chOff x="2330682" y="1468700"/>
            <a:chExt cx="824447" cy="2044019"/>
          </a:xfrm>
        </p:grpSpPr>
        <p:sp>
          <p:nvSpPr>
            <p:cNvPr id="794" name="Google Shape;794;p49"/>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9"/>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9"/>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9"/>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9"/>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50"/>
          <p:cNvSpPr/>
          <p:nvPr/>
        </p:nvSpPr>
        <p:spPr>
          <a:xfrm>
            <a:off x="5310675" y="18911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0"/>
          <p:cNvSpPr txBox="1"/>
          <p:nvPr>
            <p:ph type="title"/>
          </p:nvPr>
        </p:nvSpPr>
        <p:spPr>
          <a:xfrm>
            <a:off x="713250" y="7961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Debugging</a:t>
            </a:r>
            <a:endParaRPr/>
          </a:p>
        </p:txBody>
      </p:sp>
      <p:sp>
        <p:nvSpPr>
          <p:cNvPr id="805" name="Google Shape;805;p50"/>
          <p:cNvSpPr txBox="1"/>
          <p:nvPr>
            <p:ph idx="1" type="subTitle"/>
          </p:nvPr>
        </p:nvSpPr>
        <p:spPr>
          <a:xfrm>
            <a:off x="713225" y="1479550"/>
            <a:ext cx="35031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Backtracking</a:t>
            </a:r>
            <a:endParaRPr/>
          </a:p>
        </p:txBody>
      </p:sp>
      <p:sp>
        <p:nvSpPr>
          <p:cNvPr id="806" name="Google Shape;806;p50"/>
          <p:cNvSpPr txBox="1"/>
          <p:nvPr>
            <p:ph idx="3" type="subTitle"/>
          </p:nvPr>
        </p:nvSpPr>
        <p:spPr>
          <a:xfrm>
            <a:off x="713225" y="2395875"/>
            <a:ext cx="4053000" cy="636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Konsep backtracking yaitu melakukan pengamatan dan melacak kembali eksekusi ke titik program itu berjalan. Konsep ini sering digunakan programmer untuk melakukan testing pada program yang berskala kecil</a:t>
            </a:r>
            <a:endParaRPr/>
          </a:p>
        </p:txBody>
      </p:sp>
      <p:grpSp>
        <p:nvGrpSpPr>
          <p:cNvPr id="807" name="Google Shape;807;p50"/>
          <p:cNvGrpSpPr/>
          <p:nvPr/>
        </p:nvGrpSpPr>
        <p:grpSpPr>
          <a:xfrm>
            <a:off x="4710444" y="2198384"/>
            <a:ext cx="3965724" cy="1995583"/>
            <a:chOff x="3166750" y="2814925"/>
            <a:chExt cx="2981075" cy="1500100"/>
          </a:xfrm>
        </p:grpSpPr>
        <p:sp>
          <p:nvSpPr>
            <p:cNvPr id="808" name="Google Shape;808;p50"/>
            <p:cNvSpPr/>
            <p:nvPr/>
          </p:nvSpPr>
          <p:spPr>
            <a:xfrm>
              <a:off x="5011750" y="3491975"/>
              <a:ext cx="25" cy="25"/>
            </a:xfrm>
            <a:custGeom>
              <a:rect b="b" l="l" r="r" t="t"/>
              <a:pathLst>
                <a:path extrusionOk="0" h="1" w="1">
                  <a:moveTo>
                    <a:pt x="1" y="1"/>
                  </a:move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0"/>
            <p:cNvSpPr/>
            <p:nvPr/>
          </p:nvSpPr>
          <p:spPr>
            <a:xfrm>
              <a:off x="4269350" y="3970725"/>
              <a:ext cx="1878475" cy="341975"/>
            </a:xfrm>
            <a:custGeom>
              <a:rect b="b" l="l" r="r" t="t"/>
              <a:pathLst>
                <a:path extrusionOk="0" h="13679" w="75139">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0"/>
            <p:cNvSpPr/>
            <p:nvPr/>
          </p:nvSpPr>
          <p:spPr>
            <a:xfrm>
              <a:off x="5245800" y="3970725"/>
              <a:ext cx="902025" cy="341975"/>
            </a:xfrm>
            <a:custGeom>
              <a:rect b="b" l="l" r="r" t="t"/>
              <a:pathLst>
                <a:path extrusionOk="0" h="13679" w="36081">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0"/>
            <p:cNvSpPr/>
            <p:nvPr/>
          </p:nvSpPr>
          <p:spPr>
            <a:xfrm>
              <a:off x="5355225" y="4023900"/>
              <a:ext cx="625425" cy="8400"/>
            </a:xfrm>
            <a:custGeom>
              <a:rect b="b" l="l" r="r" t="t"/>
              <a:pathLst>
                <a:path extrusionOk="0" h="336" w="25017">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0"/>
            <p:cNvSpPr/>
            <p:nvPr/>
          </p:nvSpPr>
          <p:spPr>
            <a:xfrm>
              <a:off x="3830125" y="3656125"/>
              <a:ext cx="200625" cy="624650"/>
            </a:xfrm>
            <a:custGeom>
              <a:rect b="b" l="l" r="r" t="t"/>
              <a:pathLst>
                <a:path extrusionOk="0" h="24986" w="8025">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0"/>
            <p:cNvSpPr/>
            <p:nvPr/>
          </p:nvSpPr>
          <p:spPr>
            <a:xfrm>
              <a:off x="3859000" y="3656125"/>
              <a:ext cx="183925" cy="446825"/>
            </a:xfrm>
            <a:custGeom>
              <a:rect b="b" l="l" r="r" t="t"/>
              <a:pathLst>
                <a:path extrusionOk="0" h="17873" w="7357">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0"/>
            <p:cNvSpPr/>
            <p:nvPr/>
          </p:nvSpPr>
          <p:spPr>
            <a:xfrm>
              <a:off x="3583150" y="3466150"/>
              <a:ext cx="307800" cy="340650"/>
            </a:xfrm>
            <a:custGeom>
              <a:rect b="b" l="l" r="r" t="t"/>
              <a:pathLst>
                <a:path extrusionOk="0" h="13626" w="12312">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0"/>
            <p:cNvSpPr/>
            <p:nvPr/>
          </p:nvSpPr>
          <p:spPr>
            <a:xfrm>
              <a:off x="3491225" y="2814925"/>
              <a:ext cx="323725" cy="323725"/>
            </a:xfrm>
            <a:custGeom>
              <a:rect b="b" l="l" r="r" t="t"/>
              <a:pathLst>
                <a:path extrusionOk="0" h="12949" w="12949">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0"/>
            <p:cNvSpPr/>
            <p:nvPr/>
          </p:nvSpPr>
          <p:spPr>
            <a:xfrm>
              <a:off x="3623425" y="3003975"/>
              <a:ext cx="248525" cy="171150"/>
            </a:xfrm>
            <a:custGeom>
              <a:rect b="b" l="l" r="r" t="t"/>
              <a:pathLst>
                <a:path extrusionOk="0" h="6846" w="9941">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0"/>
            <p:cNvSpPr/>
            <p:nvPr/>
          </p:nvSpPr>
          <p:spPr>
            <a:xfrm>
              <a:off x="3993500" y="3346100"/>
              <a:ext cx="163400" cy="110175"/>
            </a:xfrm>
            <a:custGeom>
              <a:rect b="b" l="l" r="r" t="t"/>
              <a:pathLst>
                <a:path extrusionOk="0" h="4407" w="6536">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0"/>
            <p:cNvSpPr/>
            <p:nvPr/>
          </p:nvSpPr>
          <p:spPr>
            <a:xfrm>
              <a:off x="3651550" y="3054150"/>
              <a:ext cx="449875" cy="566800"/>
            </a:xfrm>
            <a:custGeom>
              <a:rect b="b" l="l" r="r" t="t"/>
              <a:pathLst>
                <a:path extrusionOk="0" h="22672" w="17995">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0"/>
            <p:cNvSpPr/>
            <p:nvPr/>
          </p:nvSpPr>
          <p:spPr>
            <a:xfrm>
              <a:off x="3613550" y="3002550"/>
              <a:ext cx="519025" cy="366350"/>
            </a:xfrm>
            <a:custGeom>
              <a:rect b="b" l="l" r="r" t="t"/>
              <a:pathLst>
                <a:path extrusionOk="0" h="14654" w="20761">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0"/>
            <p:cNvSpPr/>
            <p:nvPr/>
          </p:nvSpPr>
          <p:spPr>
            <a:xfrm>
              <a:off x="3558850" y="3327700"/>
              <a:ext cx="164150" cy="112350"/>
            </a:xfrm>
            <a:custGeom>
              <a:rect b="b" l="l" r="r" t="t"/>
              <a:pathLst>
                <a:path extrusionOk="0" h="4494" w="6566">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0"/>
            <p:cNvSpPr/>
            <p:nvPr/>
          </p:nvSpPr>
          <p:spPr>
            <a:xfrm>
              <a:off x="3305050" y="3596100"/>
              <a:ext cx="677075" cy="684675"/>
            </a:xfrm>
            <a:custGeom>
              <a:rect b="b" l="l" r="r" t="t"/>
              <a:pathLst>
                <a:path extrusionOk="0" h="27387" w="27083">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0"/>
            <p:cNvSpPr/>
            <p:nvPr/>
          </p:nvSpPr>
          <p:spPr>
            <a:xfrm>
              <a:off x="3166750" y="3659150"/>
              <a:ext cx="722675" cy="655875"/>
            </a:xfrm>
            <a:custGeom>
              <a:rect b="b" l="l" r="r" t="t"/>
              <a:pathLst>
                <a:path extrusionOk="0" h="26235" w="28907">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0"/>
            <p:cNvSpPr/>
            <p:nvPr/>
          </p:nvSpPr>
          <p:spPr>
            <a:xfrm>
              <a:off x="3717650" y="4222675"/>
              <a:ext cx="38800" cy="77850"/>
            </a:xfrm>
            <a:custGeom>
              <a:rect b="b" l="l" r="r" t="t"/>
              <a:pathLst>
                <a:path extrusionOk="0" h="3114" w="1552">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0"/>
            <p:cNvSpPr/>
            <p:nvPr/>
          </p:nvSpPr>
          <p:spPr>
            <a:xfrm>
              <a:off x="3211575" y="3659150"/>
              <a:ext cx="416450" cy="444675"/>
            </a:xfrm>
            <a:custGeom>
              <a:rect b="b" l="l" r="r" t="t"/>
              <a:pathLst>
                <a:path extrusionOk="0" h="17787" w="16658">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0"/>
            <p:cNvSpPr/>
            <p:nvPr/>
          </p:nvSpPr>
          <p:spPr>
            <a:xfrm>
              <a:off x="3984375" y="3745775"/>
              <a:ext cx="1079850" cy="516000"/>
            </a:xfrm>
            <a:custGeom>
              <a:rect b="b" l="l" r="r" t="t"/>
              <a:pathLst>
                <a:path extrusionOk="0" h="20640" w="43194">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0"/>
            <p:cNvSpPr/>
            <p:nvPr/>
          </p:nvSpPr>
          <p:spPr>
            <a:xfrm>
              <a:off x="4002625" y="3771625"/>
              <a:ext cx="1059300" cy="490150"/>
            </a:xfrm>
            <a:custGeom>
              <a:rect b="b" l="l" r="r" t="t"/>
              <a:pathLst>
                <a:path extrusionOk="0" h="19606" w="42372">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0"/>
            <p:cNvSpPr/>
            <p:nvPr/>
          </p:nvSpPr>
          <p:spPr>
            <a:xfrm>
              <a:off x="3527700" y="4254900"/>
              <a:ext cx="1288800" cy="60075"/>
            </a:xfrm>
            <a:custGeom>
              <a:rect b="b" l="l" r="r" t="t"/>
              <a:pathLst>
                <a:path extrusionOk="0" h="2403" w="51552">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0"/>
            <p:cNvSpPr/>
            <p:nvPr/>
          </p:nvSpPr>
          <p:spPr>
            <a:xfrm>
              <a:off x="3527700" y="4254900"/>
              <a:ext cx="442275" cy="60075"/>
            </a:xfrm>
            <a:custGeom>
              <a:rect b="b" l="l" r="r" t="t"/>
              <a:pathLst>
                <a:path extrusionOk="0" h="2403" w="17691">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0"/>
            <p:cNvSpPr/>
            <p:nvPr/>
          </p:nvSpPr>
          <p:spPr>
            <a:xfrm>
              <a:off x="3563400" y="4280750"/>
              <a:ext cx="52450" cy="12950"/>
            </a:xfrm>
            <a:custGeom>
              <a:rect b="b" l="l" r="r" t="t"/>
              <a:pathLst>
                <a:path extrusionOk="0" h="518" w="2098">
                  <a:moveTo>
                    <a:pt x="1" y="0"/>
                  </a:moveTo>
                  <a:lnTo>
                    <a:pt x="1" y="517"/>
                  </a:lnTo>
                  <a:lnTo>
                    <a:pt x="2098" y="517"/>
                  </a:lnTo>
                  <a:lnTo>
                    <a:pt x="209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0"/>
            <p:cNvSpPr/>
            <p:nvPr/>
          </p:nvSpPr>
          <p:spPr>
            <a:xfrm>
              <a:off x="3627225" y="4280750"/>
              <a:ext cx="52475" cy="12950"/>
            </a:xfrm>
            <a:custGeom>
              <a:rect b="b" l="l" r="r" t="t"/>
              <a:pathLst>
                <a:path extrusionOk="0" h="518" w="2099">
                  <a:moveTo>
                    <a:pt x="1" y="0"/>
                  </a:moveTo>
                  <a:lnTo>
                    <a:pt x="1" y="517"/>
                  </a:lnTo>
                  <a:lnTo>
                    <a:pt x="2098" y="517"/>
                  </a:lnTo>
                  <a:lnTo>
                    <a:pt x="209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0"/>
            <p:cNvSpPr/>
            <p:nvPr/>
          </p:nvSpPr>
          <p:spPr>
            <a:xfrm>
              <a:off x="3790600" y="4280750"/>
              <a:ext cx="51700" cy="12950"/>
            </a:xfrm>
            <a:custGeom>
              <a:rect b="b" l="l" r="r" t="t"/>
              <a:pathLst>
                <a:path extrusionOk="0" h="518" w="2068">
                  <a:moveTo>
                    <a:pt x="1" y="0"/>
                  </a:moveTo>
                  <a:lnTo>
                    <a:pt x="1" y="517"/>
                  </a:lnTo>
                  <a:lnTo>
                    <a:pt x="2068" y="517"/>
                  </a:lnTo>
                  <a:lnTo>
                    <a:pt x="206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0"/>
            <p:cNvSpPr/>
            <p:nvPr/>
          </p:nvSpPr>
          <p:spPr>
            <a:xfrm>
              <a:off x="3859000" y="4280750"/>
              <a:ext cx="52450" cy="12950"/>
            </a:xfrm>
            <a:custGeom>
              <a:rect b="b" l="l" r="r" t="t"/>
              <a:pathLst>
                <a:path extrusionOk="0" h="518" w="2098">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0"/>
            <p:cNvSpPr/>
            <p:nvPr/>
          </p:nvSpPr>
          <p:spPr>
            <a:xfrm>
              <a:off x="3748825" y="4280750"/>
              <a:ext cx="15975" cy="15225"/>
            </a:xfrm>
            <a:custGeom>
              <a:rect b="b" l="l" r="r" t="t"/>
              <a:pathLst>
                <a:path extrusionOk="0" h="609" w="639">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0"/>
            <p:cNvSpPr/>
            <p:nvPr/>
          </p:nvSpPr>
          <p:spPr>
            <a:xfrm>
              <a:off x="5341550" y="4242000"/>
              <a:ext cx="340450" cy="8375"/>
            </a:xfrm>
            <a:custGeom>
              <a:rect b="b" l="l" r="r" t="t"/>
              <a:pathLst>
                <a:path extrusionOk="0" h="335" w="13618">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0"/>
            <p:cNvSpPr/>
            <p:nvPr/>
          </p:nvSpPr>
          <p:spPr>
            <a:xfrm>
              <a:off x="5294450" y="4013275"/>
              <a:ext cx="853375" cy="257625"/>
            </a:xfrm>
            <a:custGeom>
              <a:rect b="b" l="l" r="r" t="t"/>
              <a:pathLst>
                <a:path extrusionOk="0" h="10305" w="34135">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50"/>
          <p:cNvGrpSpPr/>
          <p:nvPr/>
        </p:nvGrpSpPr>
        <p:grpSpPr>
          <a:xfrm flipH="1">
            <a:off x="7593625" y="2109154"/>
            <a:ext cx="1223892" cy="3034347"/>
            <a:chOff x="2330682" y="1468700"/>
            <a:chExt cx="824447" cy="2044019"/>
          </a:xfrm>
        </p:grpSpPr>
        <p:sp>
          <p:nvSpPr>
            <p:cNvPr id="837" name="Google Shape;837;p50"/>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0"/>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0"/>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0"/>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0"/>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1"/>
          <p:cNvSpPr/>
          <p:nvPr/>
        </p:nvSpPr>
        <p:spPr>
          <a:xfrm>
            <a:off x="5412500" y="18767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1"/>
          <p:cNvSpPr txBox="1"/>
          <p:nvPr>
            <p:ph type="title"/>
          </p:nvPr>
        </p:nvSpPr>
        <p:spPr>
          <a:xfrm flipH="1">
            <a:off x="394575" y="3077575"/>
            <a:ext cx="61182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JUNIT: FRAMEWORK </a:t>
            </a:r>
            <a:endParaRPr/>
          </a:p>
          <a:p>
            <a:pPr indent="0" lvl="0" marL="0" rtl="0" algn="l">
              <a:spcBef>
                <a:spcPts val="0"/>
              </a:spcBef>
              <a:spcAft>
                <a:spcPts val="0"/>
              </a:spcAft>
              <a:buClr>
                <a:schemeClr val="dk1"/>
              </a:buClr>
              <a:buSzPts val="1100"/>
              <a:buFont typeface="Arial"/>
              <a:buNone/>
            </a:pPr>
            <a:r>
              <a:rPr lang="en"/>
              <a:t>UNIT TESTING</a:t>
            </a:r>
            <a:endParaRPr/>
          </a:p>
          <a:p>
            <a:pPr indent="0" lvl="0" marL="0" rtl="0" algn="r">
              <a:spcBef>
                <a:spcPts val="0"/>
              </a:spcBef>
              <a:spcAft>
                <a:spcPts val="0"/>
              </a:spcAft>
              <a:buNone/>
            </a:pPr>
            <a:r>
              <a:t/>
            </a:r>
            <a:endParaRPr/>
          </a:p>
        </p:txBody>
      </p:sp>
      <p:sp>
        <p:nvSpPr>
          <p:cNvPr id="848" name="Google Shape;848;p51"/>
          <p:cNvSpPr txBox="1"/>
          <p:nvPr>
            <p:ph idx="2" type="title"/>
          </p:nvPr>
        </p:nvSpPr>
        <p:spPr>
          <a:xfrm flipH="1">
            <a:off x="-79475" y="636825"/>
            <a:ext cx="1948500" cy="1239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849" name="Google Shape;849;p51"/>
          <p:cNvGrpSpPr/>
          <p:nvPr/>
        </p:nvGrpSpPr>
        <p:grpSpPr>
          <a:xfrm flipH="1">
            <a:off x="4954998" y="1944546"/>
            <a:ext cx="2698516" cy="2537795"/>
            <a:chOff x="1200125" y="1530875"/>
            <a:chExt cx="3065450" cy="2882875"/>
          </a:xfrm>
        </p:grpSpPr>
        <p:sp>
          <p:nvSpPr>
            <p:cNvPr id="850" name="Google Shape;850;p51"/>
            <p:cNvSpPr/>
            <p:nvPr/>
          </p:nvSpPr>
          <p:spPr>
            <a:xfrm>
              <a:off x="3968425" y="3753525"/>
              <a:ext cx="297150" cy="615100"/>
            </a:xfrm>
            <a:custGeom>
              <a:rect b="b" l="l" r="r" t="t"/>
              <a:pathLst>
                <a:path extrusionOk="0" h="24604" w="11886">
                  <a:moveTo>
                    <a:pt x="9973" y="1"/>
                  </a:moveTo>
                  <a:cubicBezTo>
                    <a:pt x="9501" y="1"/>
                    <a:pt x="8982" y="86"/>
                    <a:pt x="8481" y="360"/>
                  </a:cubicBezTo>
                  <a:cubicBezTo>
                    <a:pt x="8329" y="420"/>
                    <a:pt x="8268" y="572"/>
                    <a:pt x="8238" y="694"/>
                  </a:cubicBezTo>
                  <a:cubicBezTo>
                    <a:pt x="8207" y="1545"/>
                    <a:pt x="8055" y="4402"/>
                    <a:pt x="7326" y="6591"/>
                  </a:cubicBezTo>
                  <a:cubicBezTo>
                    <a:pt x="6870" y="7867"/>
                    <a:pt x="6232" y="8962"/>
                    <a:pt x="5320" y="9266"/>
                  </a:cubicBezTo>
                  <a:cubicBezTo>
                    <a:pt x="2493" y="10147"/>
                    <a:pt x="1" y="10147"/>
                    <a:pt x="1" y="10147"/>
                  </a:cubicBezTo>
                  <a:lnTo>
                    <a:pt x="122" y="12487"/>
                  </a:lnTo>
                  <a:lnTo>
                    <a:pt x="700" y="23855"/>
                  </a:lnTo>
                  <a:cubicBezTo>
                    <a:pt x="700" y="23855"/>
                    <a:pt x="5582" y="24603"/>
                    <a:pt x="9019" y="24603"/>
                  </a:cubicBezTo>
                  <a:cubicBezTo>
                    <a:pt x="9502" y="24603"/>
                    <a:pt x="9957" y="24588"/>
                    <a:pt x="10365" y="24555"/>
                  </a:cubicBezTo>
                  <a:lnTo>
                    <a:pt x="10457" y="24555"/>
                  </a:lnTo>
                  <a:cubicBezTo>
                    <a:pt x="11277" y="24433"/>
                    <a:pt x="11885" y="23734"/>
                    <a:pt x="11885" y="22913"/>
                  </a:cubicBezTo>
                  <a:lnTo>
                    <a:pt x="11885" y="1667"/>
                  </a:lnTo>
                  <a:cubicBezTo>
                    <a:pt x="11885" y="846"/>
                    <a:pt x="11277" y="147"/>
                    <a:pt x="10457" y="25"/>
                  </a:cubicBezTo>
                  <a:lnTo>
                    <a:pt x="10426" y="25"/>
                  </a:lnTo>
                  <a:cubicBezTo>
                    <a:pt x="10282" y="10"/>
                    <a:pt x="10130" y="1"/>
                    <a:pt x="997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1"/>
            <p:cNvSpPr/>
            <p:nvPr/>
          </p:nvSpPr>
          <p:spPr>
            <a:xfrm>
              <a:off x="1877200" y="3879525"/>
              <a:ext cx="2117850" cy="477225"/>
            </a:xfrm>
            <a:custGeom>
              <a:rect b="b" l="l" r="r" t="t"/>
              <a:pathLst>
                <a:path extrusionOk="0" h="19089" w="84714">
                  <a:moveTo>
                    <a:pt x="21825" y="1"/>
                  </a:moveTo>
                  <a:lnTo>
                    <a:pt x="1" y="19089"/>
                  </a:lnTo>
                  <a:lnTo>
                    <a:pt x="84713" y="19089"/>
                  </a:lnTo>
                  <a:lnTo>
                    <a:pt x="84713" y="4773"/>
                  </a:lnTo>
                  <a:lnTo>
                    <a:pt x="21825"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1"/>
            <p:cNvSpPr/>
            <p:nvPr/>
          </p:nvSpPr>
          <p:spPr>
            <a:xfrm>
              <a:off x="2872650" y="4117375"/>
              <a:ext cx="621625" cy="296375"/>
            </a:xfrm>
            <a:custGeom>
              <a:rect b="b" l="l" r="r" t="t"/>
              <a:pathLst>
                <a:path extrusionOk="0" h="11855" w="24865">
                  <a:moveTo>
                    <a:pt x="14652" y="0"/>
                  </a:moveTo>
                  <a:lnTo>
                    <a:pt x="12342" y="92"/>
                  </a:lnTo>
                  <a:lnTo>
                    <a:pt x="943" y="669"/>
                  </a:lnTo>
                  <a:cubicBezTo>
                    <a:pt x="943" y="669"/>
                    <a:pt x="1" y="7022"/>
                    <a:pt x="274" y="10335"/>
                  </a:cubicBezTo>
                  <a:cubicBezTo>
                    <a:pt x="274" y="10365"/>
                    <a:pt x="274" y="10396"/>
                    <a:pt x="274" y="10426"/>
                  </a:cubicBezTo>
                  <a:cubicBezTo>
                    <a:pt x="396" y="11247"/>
                    <a:pt x="1095" y="11855"/>
                    <a:pt x="1916" y="11855"/>
                  </a:cubicBezTo>
                  <a:lnTo>
                    <a:pt x="23162" y="11855"/>
                  </a:lnTo>
                  <a:cubicBezTo>
                    <a:pt x="23983" y="11855"/>
                    <a:pt x="24682" y="11247"/>
                    <a:pt x="24804" y="10426"/>
                  </a:cubicBezTo>
                  <a:cubicBezTo>
                    <a:pt x="24865" y="9818"/>
                    <a:pt x="24834" y="9149"/>
                    <a:pt x="24469" y="8450"/>
                  </a:cubicBezTo>
                  <a:cubicBezTo>
                    <a:pt x="24409" y="8329"/>
                    <a:pt x="24257" y="8238"/>
                    <a:pt x="24105" y="8238"/>
                  </a:cubicBezTo>
                  <a:cubicBezTo>
                    <a:pt x="23254" y="8207"/>
                    <a:pt x="20427" y="8025"/>
                    <a:pt x="18238" y="7295"/>
                  </a:cubicBezTo>
                  <a:cubicBezTo>
                    <a:pt x="16931" y="6839"/>
                    <a:pt x="15867" y="6201"/>
                    <a:pt x="15564" y="5289"/>
                  </a:cubicBezTo>
                  <a:cubicBezTo>
                    <a:pt x="14652" y="2493"/>
                    <a:pt x="14652" y="0"/>
                    <a:pt x="1465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1"/>
            <p:cNvSpPr/>
            <p:nvPr/>
          </p:nvSpPr>
          <p:spPr>
            <a:xfrm>
              <a:off x="1360475" y="3038200"/>
              <a:ext cx="1975750" cy="1375525"/>
            </a:xfrm>
            <a:custGeom>
              <a:rect b="b" l="l" r="r" t="t"/>
              <a:pathLst>
                <a:path extrusionOk="0" h="55021" w="79030">
                  <a:moveTo>
                    <a:pt x="66679" y="1"/>
                  </a:moveTo>
                  <a:cubicBezTo>
                    <a:pt x="64207" y="1"/>
                    <a:pt x="61315" y="650"/>
                    <a:pt x="58026" y="2133"/>
                  </a:cubicBezTo>
                  <a:cubicBezTo>
                    <a:pt x="49971" y="5811"/>
                    <a:pt x="30244" y="28608"/>
                    <a:pt x="30244" y="28608"/>
                  </a:cubicBezTo>
                  <a:lnTo>
                    <a:pt x="10791" y="33167"/>
                  </a:lnTo>
                  <a:lnTo>
                    <a:pt x="0" y="38395"/>
                  </a:lnTo>
                  <a:cubicBezTo>
                    <a:pt x="0" y="38679"/>
                    <a:pt x="3064" y="55020"/>
                    <a:pt x="15741" y="55020"/>
                  </a:cubicBezTo>
                  <a:cubicBezTo>
                    <a:pt x="16663" y="55020"/>
                    <a:pt x="17637" y="54934"/>
                    <a:pt x="18663" y="54748"/>
                  </a:cubicBezTo>
                  <a:cubicBezTo>
                    <a:pt x="33800" y="52043"/>
                    <a:pt x="60670" y="18517"/>
                    <a:pt x="60670" y="18517"/>
                  </a:cubicBezTo>
                  <a:lnTo>
                    <a:pt x="60670" y="44262"/>
                  </a:lnTo>
                  <a:lnTo>
                    <a:pt x="75595" y="44262"/>
                  </a:lnTo>
                  <a:cubicBezTo>
                    <a:pt x="75595" y="44262"/>
                    <a:pt x="79029" y="8912"/>
                    <a:pt x="74743" y="3562"/>
                  </a:cubicBezTo>
                  <a:cubicBezTo>
                    <a:pt x="72995" y="1380"/>
                    <a:pt x="70283" y="1"/>
                    <a:pt x="666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1"/>
            <p:cNvSpPr/>
            <p:nvPr/>
          </p:nvSpPr>
          <p:spPr>
            <a:xfrm>
              <a:off x="2497275" y="2954750"/>
              <a:ext cx="691525" cy="323725"/>
            </a:xfrm>
            <a:custGeom>
              <a:rect b="b" l="l" r="r" t="t"/>
              <a:pathLst>
                <a:path extrusionOk="0" h="12949" w="27661">
                  <a:moveTo>
                    <a:pt x="27661" y="0"/>
                  </a:moveTo>
                  <a:lnTo>
                    <a:pt x="21703" y="304"/>
                  </a:lnTo>
                  <a:lnTo>
                    <a:pt x="0" y="10943"/>
                  </a:lnTo>
                  <a:lnTo>
                    <a:pt x="639" y="12949"/>
                  </a:lnTo>
                  <a:lnTo>
                    <a:pt x="27661" y="2280"/>
                  </a:lnTo>
                  <a:lnTo>
                    <a:pt x="27661"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1"/>
            <p:cNvSpPr/>
            <p:nvPr/>
          </p:nvSpPr>
          <p:spPr>
            <a:xfrm>
              <a:off x="3000325" y="2285275"/>
              <a:ext cx="188475" cy="700650"/>
            </a:xfrm>
            <a:custGeom>
              <a:rect b="b" l="l" r="r" t="t"/>
              <a:pathLst>
                <a:path extrusionOk="0" h="28026" w="7539">
                  <a:moveTo>
                    <a:pt x="5836" y="1"/>
                  </a:moveTo>
                  <a:cubicBezTo>
                    <a:pt x="5411" y="1"/>
                    <a:pt x="5076" y="305"/>
                    <a:pt x="4985" y="700"/>
                  </a:cubicBezTo>
                  <a:lnTo>
                    <a:pt x="0" y="28025"/>
                  </a:lnTo>
                  <a:lnTo>
                    <a:pt x="2432" y="28025"/>
                  </a:lnTo>
                  <a:lnTo>
                    <a:pt x="7539"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1"/>
            <p:cNvSpPr/>
            <p:nvPr/>
          </p:nvSpPr>
          <p:spPr>
            <a:xfrm>
              <a:off x="2469925" y="2921300"/>
              <a:ext cx="591225" cy="307775"/>
            </a:xfrm>
            <a:custGeom>
              <a:rect b="b" l="l" r="r" t="t"/>
              <a:pathLst>
                <a:path extrusionOk="0" h="12311" w="23649">
                  <a:moveTo>
                    <a:pt x="22554" y="1"/>
                  </a:moveTo>
                  <a:lnTo>
                    <a:pt x="0" y="9758"/>
                  </a:lnTo>
                  <a:lnTo>
                    <a:pt x="1094" y="12311"/>
                  </a:lnTo>
                  <a:lnTo>
                    <a:pt x="23648" y="2554"/>
                  </a:lnTo>
                  <a:lnTo>
                    <a:pt x="22554"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1"/>
            <p:cNvSpPr/>
            <p:nvPr/>
          </p:nvSpPr>
          <p:spPr>
            <a:xfrm>
              <a:off x="3061125" y="2276900"/>
              <a:ext cx="256775" cy="708250"/>
            </a:xfrm>
            <a:custGeom>
              <a:rect b="b" l="l" r="r" t="t"/>
              <a:pathLst>
                <a:path extrusionOk="0" h="28330" w="10271">
                  <a:moveTo>
                    <a:pt x="9258" y="0"/>
                  </a:moveTo>
                  <a:cubicBezTo>
                    <a:pt x="9242" y="0"/>
                    <a:pt x="9226" y="0"/>
                    <a:pt x="9210" y="1"/>
                  </a:cubicBezTo>
                  <a:lnTo>
                    <a:pt x="5107" y="336"/>
                  </a:lnTo>
                  <a:lnTo>
                    <a:pt x="0" y="28330"/>
                  </a:lnTo>
                  <a:lnTo>
                    <a:pt x="5107" y="27114"/>
                  </a:lnTo>
                  <a:lnTo>
                    <a:pt x="10152" y="1096"/>
                  </a:lnTo>
                  <a:cubicBezTo>
                    <a:pt x="10270" y="505"/>
                    <a:pt x="9814" y="0"/>
                    <a:pt x="925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1"/>
            <p:cNvSpPr/>
            <p:nvPr/>
          </p:nvSpPr>
          <p:spPr>
            <a:xfrm>
              <a:off x="1960800" y="2520075"/>
              <a:ext cx="320700" cy="758400"/>
            </a:xfrm>
            <a:custGeom>
              <a:rect b="b" l="l" r="r" t="t"/>
              <a:pathLst>
                <a:path extrusionOk="0" h="30336" w="12828">
                  <a:moveTo>
                    <a:pt x="1398" y="1"/>
                  </a:moveTo>
                  <a:lnTo>
                    <a:pt x="0" y="2220"/>
                  </a:lnTo>
                  <a:lnTo>
                    <a:pt x="3374" y="20487"/>
                  </a:lnTo>
                  <a:lnTo>
                    <a:pt x="5623" y="30336"/>
                  </a:lnTo>
                  <a:lnTo>
                    <a:pt x="12128" y="25047"/>
                  </a:lnTo>
                  <a:cubicBezTo>
                    <a:pt x="12128" y="25047"/>
                    <a:pt x="12827" y="14652"/>
                    <a:pt x="12128" y="11095"/>
                  </a:cubicBezTo>
                  <a:cubicBezTo>
                    <a:pt x="11459" y="7569"/>
                    <a:pt x="6414" y="4135"/>
                    <a:pt x="6414" y="4135"/>
                  </a:cubicBezTo>
                  <a:lnTo>
                    <a:pt x="1398"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1"/>
            <p:cNvSpPr/>
            <p:nvPr/>
          </p:nvSpPr>
          <p:spPr>
            <a:xfrm>
              <a:off x="2006375" y="2447125"/>
              <a:ext cx="128450" cy="176325"/>
            </a:xfrm>
            <a:custGeom>
              <a:rect b="b" l="l" r="r" t="t"/>
              <a:pathLst>
                <a:path extrusionOk="0" h="7053" w="5138">
                  <a:moveTo>
                    <a:pt x="1" y="1"/>
                  </a:moveTo>
                  <a:cubicBezTo>
                    <a:pt x="31" y="1825"/>
                    <a:pt x="214" y="4256"/>
                    <a:pt x="1034" y="6293"/>
                  </a:cubicBezTo>
                  <a:lnTo>
                    <a:pt x="4591" y="7053"/>
                  </a:lnTo>
                  <a:cubicBezTo>
                    <a:pt x="4591" y="7053"/>
                    <a:pt x="5138" y="4195"/>
                    <a:pt x="5107" y="3284"/>
                  </a:cubicBezTo>
                  <a:cubicBezTo>
                    <a:pt x="5046" y="2372"/>
                    <a:pt x="1" y="1"/>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1"/>
            <p:cNvSpPr/>
            <p:nvPr/>
          </p:nvSpPr>
          <p:spPr>
            <a:xfrm>
              <a:off x="1778425" y="2535275"/>
              <a:ext cx="355650" cy="993200"/>
            </a:xfrm>
            <a:custGeom>
              <a:rect b="b" l="l" r="r" t="t"/>
              <a:pathLst>
                <a:path extrusionOk="0" h="39728" w="14226">
                  <a:moveTo>
                    <a:pt x="3283" y="1"/>
                  </a:moveTo>
                  <a:lnTo>
                    <a:pt x="0" y="32007"/>
                  </a:lnTo>
                  <a:lnTo>
                    <a:pt x="6049" y="39728"/>
                  </a:lnTo>
                  <a:lnTo>
                    <a:pt x="14225" y="30184"/>
                  </a:lnTo>
                  <a:cubicBezTo>
                    <a:pt x="14225" y="30184"/>
                    <a:pt x="13982" y="11247"/>
                    <a:pt x="13313" y="7691"/>
                  </a:cubicBezTo>
                  <a:cubicBezTo>
                    <a:pt x="12614" y="4135"/>
                    <a:pt x="10152" y="2767"/>
                    <a:pt x="10152" y="2767"/>
                  </a:cubicBezTo>
                  <a:lnTo>
                    <a:pt x="3283"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1"/>
            <p:cNvSpPr/>
            <p:nvPr/>
          </p:nvSpPr>
          <p:spPr>
            <a:xfrm>
              <a:off x="1778425" y="2167500"/>
              <a:ext cx="276625" cy="506100"/>
            </a:xfrm>
            <a:custGeom>
              <a:rect b="b" l="l" r="r" t="t"/>
              <a:pathLst>
                <a:path extrusionOk="0" h="20244" w="11065">
                  <a:moveTo>
                    <a:pt x="1842" y="0"/>
                  </a:moveTo>
                  <a:cubicBezTo>
                    <a:pt x="1513" y="0"/>
                    <a:pt x="1277" y="183"/>
                    <a:pt x="1307" y="730"/>
                  </a:cubicBezTo>
                  <a:cubicBezTo>
                    <a:pt x="1368" y="2402"/>
                    <a:pt x="0" y="10882"/>
                    <a:pt x="0" y="10882"/>
                  </a:cubicBezTo>
                  <a:cubicBezTo>
                    <a:pt x="730" y="12493"/>
                    <a:pt x="8632" y="20244"/>
                    <a:pt x="9848" y="20244"/>
                  </a:cubicBezTo>
                  <a:cubicBezTo>
                    <a:pt x="11064" y="20244"/>
                    <a:pt x="10578" y="18420"/>
                    <a:pt x="10578" y="18420"/>
                  </a:cubicBezTo>
                  <a:cubicBezTo>
                    <a:pt x="10426" y="18116"/>
                    <a:pt x="10274" y="17812"/>
                    <a:pt x="10152" y="17478"/>
                  </a:cubicBezTo>
                  <a:cubicBezTo>
                    <a:pt x="9332" y="15441"/>
                    <a:pt x="9149" y="13010"/>
                    <a:pt x="9119" y="11186"/>
                  </a:cubicBezTo>
                  <a:cubicBezTo>
                    <a:pt x="9119" y="9605"/>
                    <a:pt x="9240" y="8511"/>
                    <a:pt x="9240" y="8511"/>
                  </a:cubicBezTo>
                  <a:lnTo>
                    <a:pt x="3526" y="730"/>
                  </a:lnTo>
                  <a:cubicBezTo>
                    <a:pt x="3526" y="730"/>
                    <a:pt x="2499" y="0"/>
                    <a:pt x="184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1"/>
            <p:cNvSpPr/>
            <p:nvPr/>
          </p:nvSpPr>
          <p:spPr>
            <a:xfrm>
              <a:off x="1691775" y="2297425"/>
              <a:ext cx="278150" cy="326025"/>
            </a:xfrm>
            <a:custGeom>
              <a:rect b="b" l="l" r="r" t="t"/>
              <a:pathLst>
                <a:path extrusionOk="0" h="13041" w="11126">
                  <a:moveTo>
                    <a:pt x="4317" y="1"/>
                  </a:moveTo>
                  <a:cubicBezTo>
                    <a:pt x="4317" y="1"/>
                    <a:pt x="1460" y="153"/>
                    <a:pt x="913" y="1156"/>
                  </a:cubicBezTo>
                  <a:cubicBezTo>
                    <a:pt x="366" y="2159"/>
                    <a:pt x="1" y="6414"/>
                    <a:pt x="1" y="6414"/>
                  </a:cubicBezTo>
                  <a:lnTo>
                    <a:pt x="10457" y="13041"/>
                  </a:lnTo>
                  <a:lnTo>
                    <a:pt x="10639" y="12159"/>
                  </a:lnTo>
                  <a:cubicBezTo>
                    <a:pt x="10639" y="12159"/>
                    <a:pt x="11126" y="8117"/>
                    <a:pt x="9667" y="6901"/>
                  </a:cubicBezTo>
                  <a:cubicBezTo>
                    <a:pt x="8177" y="5685"/>
                    <a:pt x="4013" y="2129"/>
                    <a:pt x="4013" y="2129"/>
                  </a:cubicBezTo>
                  <a:lnTo>
                    <a:pt x="4317"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1"/>
            <p:cNvSpPr/>
            <p:nvPr/>
          </p:nvSpPr>
          <p:spPr>
            <a:xfrm>
              <a:off x="1321050" y="3781450"/>
              <a:ext cx="402675" cy="255450"/>
            </a:xfrm>
            <a:custGeom>
              <a:rect b="b" l="l" r="r" t="t"/>
              <a:pathLst>
                <a:path extrusionOk="0" h="10218" w="16107">
                  <a:moveTo>
                    <a:pt x="12527" y="1"/>
                  </a:moveTo>
                  <a:cubicBezTo>
                    <a:pt x="12524" y="1"/>
                    <a:pt x="12522" y="1"/>
                    <a:pt x="12520" y="3"/>
                  </a:cubicBezTo>
                  <a:cubicBezTo>
                    <a:pt x="12368" y="124"/>
                    <a:pt x="3736" y="3072"/>
                    <a:pt x="3584" y="3194"/>
                  </a:cubicBezTo>
                  <a:cubicBezTo>
                    <a:pt x="3432" y="3316"/>
                    <a:pt x="1304" y="5322"/>
                    <a:pt x="1304" y="5322"/>
                  </a:cubicBezTo>
                  <a:cubicBezTo>
                    <a:pt x="1304" y="5322"/>
                    <a:pt x="362" y="7875"/>
                    <a:pt x="88" y="9425"/>
                  </a:cubicBezTo>
                  <a:cubicBezTo>
                    <a:pt x="0" y="9835"/>
                    <a:pt x="336" y="10217"/>
                    <a:pt x="768" y="10217"/>
                  </a:cubicBezTo>
                  <a:cubicBezTo>
                    <a:pt x="785" y="10217"/>
                    <a:pt x="801" y="10217"/>
                    <a:pt x="818" y="10215"/>
                  </a:cubicBezTo>
                  <a:cubicBezTo>
                    <a:pt x="3371" y="9942"/>
                    <a:pt x="11486" y="8726"/>
                    <a:pt x="16107" y="3620"/>
                  </a:cubicBezTo>
                  <a:cubicBezTo>
                    <a:pt x="16107" y="3620"/>
                    <a:pt x="12755" y="1"/>
                    <a:pt x="1252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1"/>
            <p:cNvSpPr/>
            <p:nvPr/>
          </p:nvSpPr>
          <p:spPr>
            <a:xfrm>
              <a:off x="1200125" y="2457450"/>
              <a:ext cx="788050" cy="1486675"/>
            </a:xfrm>
            <a:custGeom>
              <a:rect b="b" l="l" r="r" t="t"/>
              <a:pathLst>
                <a:path extrusionOk="0" h="59467" w="31522">
                  <a:moveTo>
                    <a:pt x="19990" y="1"/>
                  </a:moveTo>
                  <a:cubicBezTo>
                    <a:pt x="19881" y="1"/>
                    <a:pt x="19774" y="5"/>
                    <a:pt x="19667" y="13"/>
                  </a:cubicBezTo>
                  <a:cubicBezTo>
                    <a:pt x="15472" y="348"/>
                    <a:pt x="8512" y="2779"/>
                    <a:pt x="7205" y="9527"/>
                  </a:cubicBezTo>
                  <a:cubicBezTo>
                    <a:pt x="5715" y="17248"/>
                    <a:pt x="2129" y="24938"/>
                    <a:pt x="1430" y="32780"/>
                  </a:cubicBezTo>
                  <a:cubicBezTo>
                    <a:pt x="1004" y="37674"/>
                    <a:pt x="1977" y="42658"/>
                    <a:pt x="1034" y="47491"/>
                  </a:cubicBezTo>
                  <a:cubicBezTo>
                    <a:pt x="670" y="49406"/>
                    <a:pt x="1" y="51382"/>
                    <a:pt x="457" y="53266"/>
                  </a:cubicBezTo>
                  <a:cubicBezTo>
                    <a:pt x="1126" y="56093"/>
                    <a:pt x="3983" y="57704"/>
                    <a:pt x="6566" y="59011"/>
                  </a:cubicBezTo>
                  <a:cubicBezTo>
                    <a:pt x="7190" y="59328"/>
                    <a:pt x="7822" y="59466"/>
                    <a:pt x="8459" y="59466"/>
                  </a:cubicBezTo>
                  <a:cubicBezTo>
                    <a:pt x="11481" y="59466"/>
                    <a:pt x="14600" y="56356"/>
                    <a:pt x="17387" y="54573"/>
                  </a:cubicBezTo>
                  <a:cubicBezTo>
                    <a:pt x="20761" y="52385"/>
                    <a:pt x="24348" y="49953"/>
                    <a:pt x="28330" y="49741"/>
                  </a:cubicBezTo>
                  <a:cubicBezTo>
                    <a:pt x="31035" y="35363"/>
                    <a:pt x="31521" y="20591"/>
                    <a:pt x="29789" y="6093"/>
                  </a:cubicBezTo>
                  <a:cubicBezTo>
                    <a:pt x="29789" y="6093"/>
                    <a:pt x="24159" y="1"/>
                    <a:pt x="1999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1"/>
            <p:cNvSpPr/>
            <p:nvPr/>
          </p:nvSpPr>
          <p:spPr>
            <a:xfrm>
              <a:off x="2235875" y="2846825"/>
              <a:ext cx="7625" cy="35750"/>
            </a:xfrm>
            <a:custGeom>
              <a:rect b="b" l="l" r="r" t="t"/>
              <a:pathLst>
                <a:path extrusionOk="0" h="1430" w="305">
                  <a:moveTo>
                    <a:pt x="152" y="1"/>
                  </a:moveTo>
                  <a:cubicBezTo>
                    <a:pt x="31" y="244"/>
                    <a:pt x="0" y="487"/>
                    <a:pt x="0" y="730"/>
                  </a:cubicBezTo>
                  <a:cubicBezTo>
                    <a:pt x="0" y="974"/>
                    <a:pt x="31" y="1217"/>
                    <a:pt x="152" y="1430"/>
                  </a:cubicBezTo>
                  <a:cubicBezTo>
                    <a:pt x="274" y="1217"/>
                    <a:pt x="304" y="974"/>
                    <a:pt x="304" y="730"/>
                  </a:cubicBezTo>
                  <a:cubicBezTo>
                    <a:pt x="304" y="487"/>
                    <a:pt x="274" y="244"/>
                    <a:pt x="15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1"/>
            <p:cNvSpPr/>
            <p:nvPr/>
          </p:nvSpPr>
          <p:spPr>
            <a:xfrm>
              <a:off x="2538300" y="2747675"/>
              <a:ext cx="422525" cy="251475"/>
            </a:xfrm>
            <a:custGeom>
              <a:rect b="b" l="l" r="r" t="t"/>
              <a:pathLst>
                <a:path extrusionOk="0" h="10059" w="16901">
                  <a:moveTo>
                    <a:pt x="9423" y="0"/>
                  </a:moveTo>
                  <a:cubicBezTo>
                    <a:pt x="8220" y="0"/>
                    <a:pt x="7018" y="220"/>
                    <a:pt x="5898" y="654"/>
                  </a:cubicBezTo>
                  <a:cubicBezTo>
                    <a:pt x="3618" y="1535"/>
                    <a:pt x="1065" y="3450"/>
                    <a:pt x="1" y="5669"/>
                  </a:cubicBezTo>
                  <a:cubicBezTo>
                    <a:pt x="1125" y="6763"/>
                    <a:pt x="1551" y="7858"/>
                    <a:pt x="2220" y="8891"/>
                  </a:cubicBezTo>
                  <a:cubicBezTo>
                    <a:pt x="2670" y="9641"/>
                    <a:pt x="3482" y="10059"/>
                    <a:pt x="4306" y="10059"/>
                  </a:cubicBezTo>
                  <a:cubicBezTo>
                    <a:pt x="4651" y="10059"/>
                    <a:pt x="4997" y="9986"/>
                    <a:pt x="5320" y="9833"/>
                  </a:cubicBezTo>
                  <a:cubicBezTo>
                    <a:pt x="6566" y="9256"/>
                    <a:pt x="8208" y="8709"/>
                    <a:pt x="8785" y="8344"/>
                  </a:cubicBezTo>
                  <a:cubicBezTo>
                    <a:pt x="9419" y="7964"/>
                    <a:pt x="10155" y="7672"/>
                    <a:pt x="10872" y="7672"/>
                  </a:cubicBezTo>
                  <a:cubicBezTo>
                    <a:pt x="11187" y="7672"/>
                    <a:pt x="11498" y="7728"/>
                    <a:pt x="11794" y="7858"/>
                  </a:cubicBezTo>
                  <a:cubicBezTo>
                    <a:pt x="12068" y="7979"/>
                    <a:pt x="12311" y="8162"/>
                    <a:pt x="12585" y="8222"/>
                  </a:cubicBezTo>
                  <a:cubicBezTo>
                    <a:pt x="12648" y="8236"/>
                    <a:pt x="12715" y="8244"/>
                    <a:pt x="12784" y="8244"/>
                  </a:cubicBezTo>
                  <a:cubicBezTo>
                    <a:pt x="13013" y="8244"/>
                    <a:pt x="13251" y="8159"/>
                    <a:pt x="13345" y="7949"/>
                  </a:cubicBezTo>
                  <a:cubicBezTo>
                    <a:pt x="13496" y="7645"/>
                    <a:pt x="13284" y="7280"/>
                    <a:pt x="13041" y="7037"/>
                  </a:cubicBezTo>
                  <a:lnTo>
                    <a:pt x="13041" y="7037"/>
                  </a:lnTo>
                  <a:cubicBezTo>
                    <a:pt x="13618" y="7128"/>
                    <a:pt x="14135" y="7310"/>
                    <a:pt x="14591" y="7614"/>
                  </a:cubicBezTo>
                  <a:cubicBezTo>
                    <a:pt x="14838" y="7763"/>
                    <a:pt x="15105" y="7951"/>
                    <a:pt x="15360" y="7951"/>
                  </a:cubicBezTo>
                  <a:cubicBezTo>
                    <a:pt x="15418" y="7951"/>
                    <a:pt x="15476" y="7941"/>
                    <a:pt x="15533" y="7918"/>
                  </a:cubicBezTo>
                  <a:cubicBezTo>
                    <a:pt x="15746" y="7827"/>
                    <a:pt x="15867" y="7614"/>
                    <a:pt x="15898" y="7371"/>
                  </a:cubicBezTo>
                  <a:cubicBezTo>
                    <a:pt x="15928" y="7128"/>
                    <a:pt x="15837" y="6915"/>
                    <a:pt x="15746" y="6703"/>
                  </a:cubicBezTo>
                  <a:lnTo>
                    <a:pt x="15746" y="6703"/>
                  </a:lnTo>
                  <a:cubicBezTo>
                    <a:pt x="15829" y="6762"/>
                    <a:pt x="15925" y="6789"/>
                    <a:pt x="16023" y="6789"/>
                  </a:cubicBezTo>
                  <a:cubicBezTo>
                    <a:pt x="16177" y="6789"/>
                    <a:pt x="16334" y="6723"/>
                    <a:pt x="16445" y="6611"/>
                  </a:cubicBezTo>
                  <a:cubicBezTo>
                    <a:pt x="16627" y="6459"/>
                    <a:pt x="16810" y="6155"/>
                    <a:pt x="16688" y="5943"/>
                  </a:cubicBezTo>
                  <a:cubicBezTo>
                    <a:pt x="16901" y="4818"/>
                    <a:pt x="16536" y="3602"/>
                    <a:pt x="15837" y="2690"/>
                  </a:cubicBezTo>
                  <a:cubicBezTo>
                    <a:pt x="15107" y="1809"/>
                    <a:pt x="14135" y="1140"/>
                    <a:pt x="13071" y="715"/>
                  </a:cubicBezTo>
                  <a:cubicBezTo>
                    <a:pt x="11912" y="236"/>
                    <a:pt x="10667" y="0"/>
                    <a:pt x="942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1"/>
            <p:cNvSpPr/>
            <p:nvPr/>
          </p:nvSpPr>
          <p:spPr>
            <a:xfrm>
              <a:off x="2741950" y="2878175"/>
              <a:ext cx="118575" cy="39350"/>
            </a:xfrm>
            <a:custGeom>
              <a:rect b="b" l="l" r="r" t="t"/>
              <a:pathLst>
                <a:path extrusionOk="0" h="1574" w="4743">
                  <a:moveTo>
                    <a:pt x="2448" y="1"/>
                  </a:moveTo>
                  <a:cubicBezTo>
                    <a:pt x="2410" y="1"/>
                    <a:pt x="2372" y="8"/>
                    <a:pt x="2341" y="24"/>
                  </a:cubicBezTo>
                  <a:cubicBezTo>
                    <a:pt x="2281" y="24"/>
                    <a:pt x="2220" y="24"/>
                    <a:pt x="2159" y="54"/>
                  </a:cubicBezTo>
                  <a:cubicBezTo>
                    <a:pt x="2068" y="84"/>
                    <a:pt x="1946" y="115"/>
                    <a:pt x="1855" y="145"/>
                  </a:cubicBezTo>
                  <a:cubicBezTo>
                    <a:pt x="1642" y="206"/>
                    <a:pt x="1429" y="267"/>
                    <a:pt x="1217" y="328"/>
                  </a:cubicBezTo>
                  <a:cubicBezTo>
                    <a:pt x="791" y="480"/>
                    <a:pt x="396" y="631"/>
                    <a:pt x="1" y="844"/>
                  </a:cubicBezTo>
                  <a:cubicBezTo>
                    <a:pt x="426" y="753"/>
                    <a:pt x="852" y="662"/>
                    <a:pt x="1277" y="571"/>
                  </a:cubicBezTo>
                  <a:lnTo>
                    <a:pt x="1916" y="419"/>
                  </a:lnTo>
                  <a:lnTo>
                    <a:pt x="2220" y="328"/>
                  </a:lnTo>
                  <a:cubicBezTo>
                    <a:pt x="2281" y="328"/>
                    <a:pt x="2341" y="328"/>
                    <a:pt x="2372" y="297"/>
                  </a:cubicBezTo>
                  <a:cubicBezTo>
                    <a:pt x="2433" y="297"/>
                    <a:pt x="2433" y="297"/>
                    <a:pt x="2493" y="328"/>
                  </a:cubicBezTo>
                  <a:cubicBezTo>
                    <a:pt x="2858" y="419"/>
                    <a:pt x="3253" y="662"/>
                    <a:pt x="3618" y="905"/>
                  </a:cubicBezTo>
                  <a:cubicBezTo>
                    <a:pt x="3983" y="1118"/>
                    <a:pt x="4378" y="1331"/>
                    <a:pt x="4743" y="1574"/>
                  </a:cubicBezTo>
                  <a:cubicBezTo>
                    <a:pt x="4439" y="1239"/>
                    <a:pt x="4104" y="966"/>
                    <a:pt x="3740" y="692"/>
                  </a:cubicBezTo>
                  <a:cubicBezTo>
                    <a:pt x="3375" y="449"/>
                    <a:pt x="3040" y="176"/>
                    <a:pt x="2554" y="24"/>
                  </a:cubicBezTo>
                  <a:cubicBezTo>
                    <a:pt x="2524" y="8"/>
                    <a:pt x="2486" y="1"/>
                    <a:pt x="244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1"/>
            <p:cNvSpPr/>
            <p:nvPr/>
          </p:nvSpPr>
          <p:spPr>
            <a:xfrm>
              <a:off x="2484350" y="2797825"/>
              <a:ext cx="395925" cy="241350"/>
            </a:xfrm>
            <a:custGeom>
              <a:rect b="b" l="l" r="r" t="t"/>
              <a:pathLst>
                <a:path extrusionOk="0" h="9654" w="15837">
                  <a:moveTo>
                    <a:pt x="7310" y="0"/>
                  </a:moveTo>
                  <a:cubicBezTo>
                    <a:pt x="7000" y="0"/>
                    <a:pt x="6691" y="15"/>
                    <a:pt x="6384" y="46"/>
                  </a:cubicBezTo>
                  <a:cubicBezTo>
                    <a:pt x="3952" y="259"/>
                    <a:pt x="1612" y="1475"/>
                    <a:pt x="1" y="3298"/>
                  </a:cubicBezTo>
                  <a:cubicBezTo>
                    <a:pt x="1247" y="5517"/>
                    <a:pt x="2676" y="7584"/>
                    <a:pt x="4195" y="9621"/>
                  </a:cubicBezTo>
                  <a:cubicBezTo>
                    <a:pt x="5046" y="8982"/>
                    <a:pt x="6049" y="8496"/>
                    <a:pt x="7083" y="8222"/>
                  </a:cubicBezTo>
                  <a:cubicBezTo>
                    <a:pt x="7491" y="8111"/>
                    <a:pt x="7930" y="8040"/>
                    <a:pt x="8362" y="8040"/>
                  </a:cubicBezTo>
                  <a:cubicBezTo>
                    <a:pt x="8991" y="8040"/>
                    <a:pt x="9606" y="8191"/>
                    <a:pt x="10092" y="8587"/>
                  </a:cubicBezTo>
                  <a:cubicBezTo>
                    <a:pt x="10305" y="8770"/>
                    <a:pt x="10518" y="9013"/>
                    <a:pt x="10761" y="9134"/>
                  </a:cubicBezTo>
                  <a:cubicBezTo>
                    <a:pt x="10882" y="9210"/>
                    <a:pt x="11034" y="9256"/>
                    <a:pt x="11183" y="9256"/>
                  </a:cubicBezTo>
                  <a:cubicBezTo>
                    <a:pt x="11331" y="9256"/>
                    <a:pt x="11475" y="9210"/>
                    <a:pt x="11581" y="9104"/>
                  </a:cubicBezTo>
                  <a:cubicBezTo>
                    <a:pt x="11794" y="8830"/>
                    <a:pt x="11673" y="8435"/>
                    <a:pt x="11521" y="8131"/>
                  </a:cubicBezTo>
                  <a:lnTo>
                    <a:pt x="11521" y="8131"/>
                  </a:lnTo>
                  <a:cubicBezTo>
                    <a:pt x="12068" y="8374"/>
                    <a:pt x="12493" y="8678"/>
                    <a:pt x="12858" y="9134"/>
                  </a:cubicBezTo>
                  <a:cubicBezTo>
                    <a:pt x="13061" y="9366"/>
                    <a:pt x="13319" y="9653"/>
                    <a:pt x="13632" y="9653"/>
                  </a:cubicBezTo>
                  <a:cubicBezTo>
                    <a:pt x="13648" y="9653"/>
                    <a:pt x="13663" y="9652"/>
                    <a:pt x="13679" y="9651"/>
                  </a:cubicBezTo>
                  <a:cubicBezTo>
                    <a:pt x="13922" y="9651"/>
                    <a:pt x="14104" y="9438"/>
                    <a:pt x="14165" y="9226"/>
                  </a:cubicBezTo>
                  <a:cubicBezTo>
                    <a:pt x="14256" y="9013"/>
                    <a:pt x="14256" y="8770"/>
                    <a:pt x="14195" y="8557"/>
                  </a:cubicBezTo>
                  <a:lnTo>
                    <a:pt x="14195" y="8557"/>
                  </a:lnTo>
                  <a:cubicBezTo>
                    <a:pt x="14287" y="8666"/>
                    <a:pt x="14444" y="8721"/>
                    <a:pt x="14600" y="8721"/>
                  </a:cubicBezTo>
                  <a:cubicBezTo>
                    <a:pt x="14705" y="8721"/>
                    <a:pt x="14809" y="8697"/>
                    <a:pt x="14895" y="8648"/>
                  </a:cubicBezTo>
                  <a:cubicBezTo>
                    <a:pt x="15138" y="8557"/>
                    <a:pt x="15381" y="8314"/>
                    <a:pt x="15320" y="8070"/>
                  </a:cubicBezTo>
                  <a:cubicBezTo>
                    <a:pt x="15837" y="7037"/>
                    <a:pt x="15806" y="5791"/>
                    <a:pt x="15381" y="4727"/>
                  </a:cubicBezTo>
                  <a:cubicBezTo>
                    <a:pt x="14955" y="3663"/>
                    <a:pt x="14165" y="2751"/>
                    <a:pt x="13253" y="2052"/>
                  </a:cubicBezTo>
                  <a:cubicBezTo>
                    <a:pt x="11581" y="725"/>
                    <a:pt x="9444" y="0"/>
                    <a:pt x="731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1"/>
            <p:cNvSpPr/>
            <p:nvPr/>
          </p:nvSpPr>
          <p:spPr>
            <a:xfrm>
              <a:off x="1328550" y="2519975"/>
              <a:ext cx="1247775" cy="1409025"/>
            </a:xfrm>
            <a:custGeom>
              <a:rect b="b" l="l" r="r" t="t"/>
              <a:pathLst>
                <a:path extrusionOk="0" h="56361" w="49911">
                  <a:moveTo>
                    <a:pt x="13294" y="1"/>
                  </a:moveTo>
                  <a:cubicBezTo>
                    <a:pt x="11776" y="1"/>
                    <a:pt x="10264" y="338"/>
                    <a:pt x="8907" y="1038"/>
                  </a:cubicBezTo>
                  <a:cubicBezTo>
                    <a:pt x="6110" y="2497"/>
                    <a:pt x="4226" y="5324"/>
                    <a:pt x="3223" y="8303"/>
                  </a:cubicBezTo>
                  <a:cubicBezTo>
                    <a:pt x="2189" y="11282"/>
                    <a:pt x="2037" y="14686"/>
                    <a:pt x="1490" y="17786"/>
                  </a:cubicBezTo>
                  <a:cubicBezTo>
                    <a:pt x="1" y="26145"/>
                    <a:pt x="1095" y="34929"/>
                    <a:pt x="4560" y="42650"/>
                  </a:cubicBezTo>
                  <a:cubicBezTo>
                    <a:pt x="6566" y="47118"/>
                    <a:pt x="9484" y="51373"/>
                    <a:pt x="13618" y="53957"/>
                  </a:cubicBezTo>
                  <a:cubicBezTo>
                    <a:pt x="16023" y="55478"/>
                    <a:pt x="18911" y="56360"/>
                    <a:pt x="21743" y="56360"/>
                  </a:cubicBezTo>
                  <a:cubicBezTo>
                    <a:pt x="23781" y="56360"/>
                    <a:pt x="25790" y="55904"/>
                    <a:pt x="27570" y="54899"/>
                  </a:cubicBezTo>
                  <a:cubicBezTo>
                    <a:pt x="30032" y="53501"/>
                    <a:pt x="31916" y="51252"/>
                    <a:pt x="34348" y="49793"/>
                  </a:cubicBezTo>
                  <a:cubicBezTo>
                    <a:pt x="36567" y="48486"/>
                    <a:pt x="39211" y="47878"/>
                    <a:pt x="41217" y="46237"/>
                  </a:cubicBezTo>
                  <a:cubicBezTo>
                    <a:pt x="44713" y="43349"/>
                    <a:pt x="45169" y="38243"/>
                    <a:pt x="47449" y="34291"/>
                  </a:cubicBezTo>
                  <a:cubicBezTo>
                    <a:pt x="48452" y="32559"/>
                    <a:pt x="49911" y="30826"/>
                    <a:pt x="49698" y="28850"/>
                  </a:cubicBezTo>
                  <a:cubicBezTo>
                    <a:pt x="49607" y="27786"/>
                    <a:pt x="49060" y="26844"/>
                    <a:pt x="48725" y="25872"/>
                  </a:cubicBezTo>
                  <a:cubicBezTo>
                    <a:pt x="48360" y="24868"/>
                    <a:pt x="48269" y="23653"/>
                    <a:pt x="48968" y="22862"/>
                  </a:cubicBezTo>
                  <a:cubicBezTo>
                    <a:pt x="46780" y="20674"/>
                    <a:pt x="44895" y="18181"/>
                    <a:pt x="43102" y="15628"/>
                  </a:cubicBezTo>
                  <a:cubicBezTo>
                    <a:pt x="42890" y="15598"/>
                    <a:pt x="42679" y="15584"/>
                    <a:pt x="42470" y="15584"/>
                  </a:cubicBezTo>
                  <a:cubicBezTo>
                    <a:pt x="40753" y="15584"/>
                    <a:pt x="39127" y="16543"/>
                    <a:pt x="37935" y="17817"/>
                  </a:cubicBezTo>
                  <a:cubicBezTo>
                    <a:pt x="36567" y="19215"/>
                    <a:pt x="35685" y="21008"/>
                    <a:pt x="34743" y="22710"/>
                  </a:cubicBezTo>
                  <a:cubicBezTo>
                    <a:pt x="31916" y="27878"/>
                    <a:pt x="28421" y="32680"/>
                    <a:pt x="24409" y="36966"/>
                  </a:cubicBezTo>
                  <a:cubicBezTo>
                    <a:pt x="23861" y="30400"/>
                    <a:pt x="23709" y="24109"/>
                    <a:pt x="24165" y="17543"/>
                  </a:cubicBezTo>
                  <a:cubicBezTo>
                    <a:pt x="24348" y="14595"/>
                    <a:pt x="24621" y="11616"/>
                    <a:pt x="23922" y="8759"/>
                  </a:cubicBezTo>
                  <a:cubicBezTo>
                    <a:pt x="23132" y="5628"/>
                    <a:pt x="21065" y="2771"/>
                    <a:pt x="18238" y="1251"/>
                  </a:cubicBezTo>
                  <a:cubicBezTo>
                    <a:pt x="16724" y="430"/>
                    <a:pt x="15005" y="1"/>
                    <a:pt x="1329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1"/>
            <p:cNvSpPr/>
            <p:nvPr/>
          </p:nvSpPr>
          <p:spPr>
            <a:xfrm>
              <a:off x="2406075" y="2849875"/>
              <a:ext cx="203675" cy="241675"/>
            </a:xfrm>
            <a:custGeom>
              <a:rect b="b" l="l" r="r" t="t"/>
              <a:pathLst>
                <a:path extrusionOk="0" h="9667" w="8147">
                  <a:moveTo>
                    <a:pt x="2503" y="0"/>
                  </a:moveTo>
                  <a:cubicBezTo>
                    <a:pt x="2500" y="0"/>
                    <a:pt x="2497" y="0"/>
                    <a:pt x="2493" y="1"/>
                  </a:cubicBezTo>
                  <a:cubicBezTo>
                    <a:pt x="1642" y="61"/>
                    <a:pt x="1" y="2432"/>
                    <a:pt x="1" y="2432"/>
                  </a:cubicBezTo>
                  <a:cubicBezTo>
                    <a:pt x="1606" y="5551"/>
                    <a:pt x="5534" y="9667"/>
                    <a:pt x="5864" y="9667"/>
                  </a:cubicBezTo>
                  <a:cubicBezTo>
                    <a:pt x="5865" y="9667"/>
                    <a:pt x="5866" y="9666"/>
                    <a:pt x="5867" y="9666"/>
                  </a:cubicBezTo>
                  <a:cubicBezTo>
                    <a:pt x="6171" y="9666"/>
                    <a:pt x="8056" y="8542"/>
                    <a:pt x="8117" y="8116"/>
                  </a:cubicBezTo>
                  <a:cubicBezTo>
                    <a:pt x="8147" y="7723"/>
                    <a:pt x="3352" y="0"/>
                    <a:pt x="25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1"/>
            <p:cNvSpPr/>
            <p:nvPr/>
          </p:nvSpPr>
          <p:spPr>
            <a:xfrm>
              <a:off x="1830850" y="1842225"/>
              <a:ext cx="570700" cy="574550"/>
            </a:xfrm>
            <a:custGeom>
              <a:rect b="b" l="l" r="r" t="t"/>
              <a:pathLst>
                <a:path extrusionOk="0" h="22982" w="22828">
                  <a:moveTo>
                    <a:pt x="11431" y="1"/>
                  </a:moveTo>
                  <a:cubicBezTo>
                    <a:pt x="11430" y="1"/>
                    <a:pt x="11429" y="1"/>
                    <a:pt x="11429" y="2"/>
                  </a:cubicBezTo>
                  <a:cubicBezTo>
                    <a:pt x="11429" y="124"/>
                    <a:pt x="4256" y="3224"/>
                    <a:pt x="4256" y="3224"/>
                  </a:cubicBezTo>
                  <a:lnTo>
                    <a:pt x="0" y="6415"/>
                  </a:lnTo>
                  <a:lnTo>
                    <a:pt x="0" y="13376"/>
                  </a:lnTo>
                  <a:cubicBezTo>
                    <a:pt x="0" y="13376"/>
                    <a:pt x="4590" y="22951"/>
                    <a:pt x="9605" y="22981"/>
                  </a:cubicBezTo>
                  <a:cubicBezTo>
                    <a:pt x="9623" y="22981"/>
                    <a:pt x="9641" y="22981"/>
                    <a:pt x="9659" y="22981"/>
                  </a:cubicBezTo>
                  <a:cubicBezTo>
                    <a:pt x="13067" y="22981"/>
                    <a:pt x="15661" y="20084"/>
                    <a:pt x="16961" y="18239"/>
                  </a:cubicBezTo>
                  <a:cubicBezTo>
                    <a:pt x="17189" y="18353"/>
                    <a:pt x="17452" y="18415"/>
                    <a:pt x="17717" y="18415"/>
                  </a:cubicBezTo>
                  <a:cubicBezTo>
                    <a:pt x="17947" y="18415"/>
                    <a:pt x="18178" y="18369"/>
                    <a:pt x="18390" y="18270"/>
                  </a:cubicBezTo>
                  <a:cubicBezTo>
                    <a:pt x="18967" y="18027"/>
                    <a:pt x="19393" y="17419"/>
                    <a:pt x="19423" y="16811"/>
                  </a:cubicBezTo>
                  <a:cubicBezTo>
                    <a:pt x="19454" y="16172"/>
                    <a:pt x="19150" y="15595"/>
                    <a:pt x="18967" y="14987"/>
                  </a:cubicBezTo>
                  <a:cubicBezTo>
                    <a:pt x="18603" y="13893"/>
                    <a:pt x="18663" y="12677"/>
                    <a:pt x="19119" y="11613"/>
                  </a:cubicBezTo>
                  <a:cubicBezTo>
                    <a:pt x="19302" y="11157"/>
                    <a:pt x="19606" y="10762"/>
                    <a:pt x="20062" y="10488"/>
                  </a:cubicBezTo>
                  <a:cubicBezTo>
                    <a:pt x="22828" y="8938"/>
                    <a:pt x="21125" y="5808"/>
                    <a:pt x="21125" y="5808"/>
                  </a:cubicBezTo>
                  <a:cubicBezTo>
                    <a:pt x="21125" y="5808"/>
                    <a:pt x="11577" y="1"/>
                    <a:pt x="1143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1"/>
            <p:cNvSpPr/>
            <p:nvPr/>
          </p:nvSpPr>
          <p:spPr>
            <a:xfrm>
              <a:off x="1577800" y="1530875"/>
              <a:ext cx="1133800" cy="710100"/>
            </a:xfrm>
            <a:custGeom>
              <a:rect b="b" l="l" r="r" t="t"/>
              <a:pathLst>
                <a:path extrusionOk="0" h="28404" w="45352">
                  <a:moveTo>
                    <a:pt x="17413" y="0"/>
                  </a:moveTo>
                  <a:cubicBezTo>
                    <a:pt x="16939" y="0"/>
                    <a:pt x="16464" y="28"/>
                    <a:pt x="15989" y="85"/>
                  </a:cubicBezTo>
                  <a:cubicBezTo>
                    <a:pt x="12220" y="541"/>
                    <a:pt x="8815" y="3246"/>
                    <a:pt x="7752" y="6924"/>
                  </a:cubicBezTo>
                  <a:cubicBezTo>
                    <a:pt x="7069" y="6403"/>
                    <a:pt x="6226" y="6158"/>
                    <a:pt x="5375" y="6158"/>
                  </a:cubicBezTo>
                  <a:cubicBezTo>
                    <a:pt x="4787" y="6158"/>
                    <a:pt x="4195" y="6275"/>
                    <a:pt x="3648" y="6498"/>
                  </a:cubicBezTo>
                  <a:cubicBezTo>
                    <a:pt x="2341" y="7076"/>
                    <a:pt x="1308" y="8231"/>
                    <a:pt x="730" y="9538"/>
                  </a:cubicBezTo>
                  <a:cubicBezTo>
                    <a:pt x="153" y="10875"/>
                    <a:pt x="1" y="12334"/>
                    <a:pt x="61" y="13763"/>
                  </a:cubicBezTo>
                  <a:cubicBezTo>
                    <a:pt x="122" y="15192"/>
                    <a:pt x="426" y="16651"/>
                    <a:pt x="1186" y="17866"/>
                  </a:cubicBezTo>
                  <a:cubicBezTo>
                    <a:pt x="1946" y="19082"/>
                    <a:pt x="3131" y="19994"/>
                    <a:pt x="4317" y="20815"/>
                  </a:cubicBezTo>
                  <a:cubicBezTo>
                    <a:pt x="5411" y="21575"/>
                    <a:pt x="6566" y="22304"/>
                    <a:pt x="7539" y="23246"/>
                  </a:cubicBezTo>
                  <a:cubicBezTo>
                    <a:pt x="7904" y="24098"/>
                    <a:pt x="8147" y="25009"/>
                    <a:pt x="8177" y="25952"/>
                  </a:cubicBezTo>
                  <a:cubicBezTo>
                    <a:pt x="8207" y="26499"/>
                    <a:pt x="8147" y="27046"/>
                    <a:pt x="8359" y="27563"/>
                  </a:cubicBezTo>
                  <a:cubicBezTo>
                    <a:pt x="8522" y="27995"/>
                    <a:pt x="8948" y="28403"/>
                    <a:pt x="9425" y="28403"/>
                  </a:cubicBezTo>
                  <a:cubicBezTo>
                    <a:pt x="9484" y="28403"/>
                    <a:pt x="9545" y="28397"/>
                    <a:pt x="9606" y="28383"/>
                  </a:cubicBezTo>
                  <a:cubicBezTo>
                    <a:pt x="9970" y="28292"/>
                    <a:pt x="10244" y="27958"/>
                    <a:pt x="10426" y="27623"/>
                  </a:cubicBezTo>
                  <a:cubicBezTo>
                    <a:pt x="10973" y="26712"/>
                    <a:pt x="11490" y="25708"/>
                    <a:pt x="11429" y="24645"/>
                  </a:cubicBezTo>
                  <a:cubicBezTo>
                    <a:pt x="10670" y="23824"/>
                    <a:pt x="10335" y="22608"/>
                    <a:pt x="10487" y="21484"/>
                  </a:cubicBezTo>
                  <a:cubicBezTo>
                    <a:pt x="10639" y="20359"/>
                    <a:pt x="11247" y="19295"/>
                    <a:pt x="12098" y="18566"/>
                  </a:cubicBezTo>
                  <a:cubicBezTo>
                    <a:pt x="12694" y="18017"/>
                    <a:pt x="13477" y="17619"/>
                    <a:pt x="14271" y="17619"/>
                  </a:cubicBezTo>
                  <a:cubicBezTo>
                    <a:pt x="14489" y="17619"/>
                    <a:pt x="14708" y="17649"/>
                    <a:pt x="14925" y="17714"/>
                  </a:cubicBezTo>
                  <a:cubicBezTo>
                    <a:pt x="15867" y="17988"/>
                    <a:pt x="16505" y="18961"/>
                    <a:pt x="16718" y="19933"/>
                  </a:cubicBezTo>
                  <a:cubicBezTo>
                    <a:pt x="16901" y="20906"/>
                    <a:pt x="16992" y="21848"/>
                    <a:pt x="16901" y="22821"/>
                  </a:cubicBezTo>
                  <a:cubicBezTo>
                    <a:pt x="16844" y="23304"/>
                    <a:pt x="17319" y="23708"/>
                    <a:pt x="17804" y="23708"/>
                  </a:cubicBezTo>
                  <a:cubicBezTo>
                    <a:pt x="17837" y="23708"/>
                    <a:pt x="17871" y="23706"/>
                    <a:pt x="17904" y="23702"/>
                  </a:cubicBezTo>
                  <a:cubicBezTo>
                    <a:pt x="18420" y="23672"/>
                    <a:pt x="18846" y="23277"/>
                    <a:pt x="19059" y="22821"/>
                  </a:cubicBezTo>
                  <a:cubicBezTo>
                    <a:pt x="19302" y="22395"/>
                    <a:pt x="19393" y="21879"/>
                    <a:pt x="19515" y="21392"/>
                  </a:cubicBezTo>
                  <a:cubicBezTo>
                    <a:pt x="19849" y="20055"/>
                    <a:pt x="20396" y="18778"/>
                    <a:pt x="21156" y="17623"/>
                  </a:cubicBezTo>
                  <a:cubicBezTo>
                    <a:pt x="21582" y="16955"/>
                    <a:pt x="22129" y="16316"/>
                    <a:pt x="22858" y="16012"/>
                  </a:cubicBezTo>
                  <a:cubicBezTo>
                    <a:pt x="23156" y="15887"/>
                    <a:pt x="23475" y="15829"/>
                    <a:pt x="23797" y="15829"/>
                  </a:cubicBezTo>
                  <a:cubicBezTo>
                    <a:pt x="24494" y="15829"/>
                    <a:pt x="25205" y="16102"/>
                    <a:pt x="25746" y="16559"/>
                  </a:cubicBezTo>
                  <a:cubicBezTo>
                    <a:pt x="26536" y="17167"/>
                    <a:pt x="27053" y="18140"/>
                    <a:pt x="27357" y="19113"/>
                  </a:cubicBezTo>
                  <a:cubicBezTo>
                    <a:pt x="27661" y="20085"/>
                    <a:pt x="27782" y="21088"/>
                    <a:pt x="27965" y="22091"/>
                  </a:cubicBezTo>
                  <a:cubicBezTo>
                    <a:pt x="28056" y="22639"/>
                    <a:pt x="28177" y="23186"/>
                    <a:pt x="28542" y="23581"/>
                  </a:cubicBezTo>
                  <a:cubicBezTo>
                    <a:pt x="28755" y="23885"/>
                    <a:pt x="29120" y="24067"/>
                    <a:pt x="29454" y="24098"/>
                  </a:cubicBezTo>
                  <a:cubicBezTo>
                    <a:pt x="30032" y="24888"/>
                    <a:pt x="30852" y="25496"/>
                    <a:pt x="31764" y="25769"/>
                  </a:cubicBezTo>
                  <a:cubicBezTo>
                    <a:pt x="32152" y="25884"/>
                    <a:pt x="32555" y="25940"/>
                    <a:pt x="32958" y="25940"/>
                  </a:cubicBezTo>
                  <a:cubicBezTo>
                    <a:pt x="33944" y="25940"/>
                    <a:pt x="34930" y="25605"/>
                    <a:pt x="35685" y="24979"/>
                  </a:cubicBezTo>
                  <a:cubicBezTo>
                    <a:pt x="36749" y="24067"/>
                    <a:pt x="37661" y="22456"/>
                    <a:pt x="37357" y="21119"/>
                  </a:cubicBezTo>
                  <a:cubicBezTo>
                    <a:pt x="39819" y="20359"/>
                    <a:pt x="42129" y="18869"/>
                    <a:pt x="43558" y="16711"/>
                  </a:cubicBezTo>
                  <a:cubicBezTo>
                    <a:pt x="44956" y="14553"/>
                    <a:pt x="45351" y="11696"/>
                    <a:pt x="44287" y="9325"/>
                  </a:cubicBezTo>
                  <a:cubicBezTo>
                    <a:pt x="43345" y="7253"/>
                    <a:pt x="41140" y="5752"/>
                    <a:pt x="38875" y="5752"/>
                  </a:cubicBezTo>
                  <a:cubicBezTo>
                    <a:pt x="38582" y="5752"/>
                    <a:pt x="38288" y="5778"/>
                    <a:pt x="37995" y="5830"/>
                  </a:cubicBezTo>
                  <a:cubicBezTo>
                    <a:pt x="36536" y="6103"/>
                    <a:pt x="35199" y="7015"/>
                    <a:pt x="33709" y="7137"/>
                  </a:cubicBezTo>
                  <a:cubicBezTo>
                    <a:pt x="33581" y="7148"/>
                    <a:pt x="33453" y="7154"/>
                    <a:pt x="33325" y="7154"/>
                  </a:cubicBezTo>
                  <a:cubicBezTo>
                    <a:pt x="32092" y="7154"/>
                    <a:pt x="30896" y="6640"/>
                    <a:pt x="29849" y="5951"/>
                  </a:cubicBezTo>
                  <a:cubicBezTo>
                    <a:pt x="28694" y="5191"/>
                    <a:pt x="27691" y="4249"/>
                    <a:pt x="26627" y="3398"/>
                  </a:cubicBezTo>
                  <a:cubicBezTo>
                    <a:pt x="23994" y="1350"/>
                    <a:pt x="20733" y="0"/>
                    <a:pt x="1741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1"/>
            <p:cNvSpPr/>
            <p:nvPr/>
          </p:nvSpPr>
          <p:spPr>
            <a:xfrm>
              <a:off x="1578575" y="1771775"/>
              <a:ext cx="1107175" cy="326600"/>
            </a:xfrm>
            <a:custGeom>
              <a:rect b="b" l="l" r="r" t="t"/>
              <a:pathLst>
                <a:path extrusionOk="0" h="13064" w="44287">
                  <a:moveTo>
                    <a:pt x="36233" y="0"/>
                  </a:moveTo>
                  <a:cubicBezTo>
                    <a:pt x="33614" y="0"/>
                    <a:pt x="30844" y="885"/>
                    <a:pt x="28390" y="1574"/>
                  </a:cubicBezTo>
                  <a:cubicBezTo>
                    <a:pt x="24724" y="2606"/>
                    <a:pt x="21058" y="3127"/>
                    <a:pt x="17351" y="3127"/>
                  </a:cubicBezTo>
                  <a:cubicBezTo>
                    <a:pt x="15711" y="3127"/>
                    <a:pt x="14062" y="3025"/>
                    <a:pt x="12401" y="2820"/>
                  </a:cubicBezTo>
                  <a:cubicBezTo>
                    <a:pt x="9777" y="2510"/>
                    <a:pt x="7153" y="1990"/>
                    <a:pt x="4529" y="1990"/>
                  </a:cubicBezTo>
                  <a:cubicBezTo>
                    <a:pt x="4326" y="1990"/>
                    <a:pt x="4124" y="1993"/>
                    <a:pt x="3921" y="1999"/>
                  </a:cubicBezTo>
                  <a:cubicBezTo>
                    <a:pt x="2614" y="2060"/>
                    <a:pt x="1337" y="2334"/>
                    <a:pt x="61" y="2698"/>
                  </a:cubicBezTo>
                  <a:cubicBezTo>
                    <a:pt x="30" y="3154"/>
                    <a:pt x="0" y="3641"/>
                    <a:pt x="30" y="4127"/>
                  </a:cubicBezTo>
                  <a:cubicBezTo>
                    <a:pt x="91" y="5252"/>
                    <a:pt x="274" y="6376"/>
                    <a:pt x="730" y="7379"/>
                  </a:cubicBezTo>
                  <a:cubicBezTo>
                    <a:pt x="5208" y="6414"/>
                    <a:pt x="9955" y="5694"/>
                    <a:pt x="14646" y="5694"/>
                  </a:cubicBezTo>
                  <a:cubicBezTo>
                    <a:pt x="17342" y="5694"/>
                    <a:pt x="20019" y="5932"/>
                    <a:pt x="22614" y="6498"/>
                  </a:cubicBezTo>
                  <a:cubicBezTo>
                    <a:pt x="22675" y="6437"/>
                    <a:pt x="22766" y="6407"/>
                    <a:pt x="22827" y="6376"/>
                  </a:cubicBezTo>
                  <a:cubicBezTo>
                    <a:pt x="23127" y="6250"/>
                    <a:pt x="23449" y="6192"/>
                    <a:pt x="23774" y="6192"/>
                  </a:cubicBezTo>
                  <a:cubicBezTo>
                    <a:pt x="24468" y="6192"/>
                    <a:pt x="25176" y="6458"/>
                    <a:pt x="25715" y="6893"/>
                  </a:cubicBezTo>
                  <a:cubicBezTo>
                    <a:pt x="25958" y="7106"/>
                    <a:pt x="26140" y="7319"/>
                    <a:pt x="26323" y="7531"/>
                  </a:cubicBezTo>
                  <a:cubicBezTo>
                    <a:pt x="29879" y="8778"/>
                    <a:pt x="33314" y="10632"/>
                    <a:pt x="36475" y="12577"/>
                  </a:cubicBezTo>
                  <a:cubicBezTo>
                    <a:pt x="36657" y="12699"/>
                    <a:pt x="36931" y="12881"/>
                    <a:pt x="37204" y="13063"/>
                  </a:cubicBezTo>
                  <a:cubicBezTo>
                    <a:pt x="37387" y="12516"/>
                    <a:pt x="37448" y="11999"/>
                    <a:pt x="37326" y="11483"/>
                  </a:cubicBezTo>
                  <a:cubicBezTo>
                    <a:pt x="39818" y="10723"/>
                    <a:pt x="42098" y="9233"/>
                    <a:pt x="43527" y="7075"/>
                  </a:cubicBezTo>
                  <a:cubicBezTo>
                    <a:pt x="43831" y="6619"/>
                    <a:pt x="44074" y="6133"/>
                    <a:pt x="44287" y="5616"/>
                  </a:cubicBezTo>
                  <a:cubicBezTo>
                    <a:pt x="43679" y="4401"/>
                    <a:pt x="42949" y="3246"/>
                    <a:pt x="42037" y="2303"/>
                  </a:cubicBezTo>
                  <a:cubicBezTo>
                    <a:pt x="40366" y="578"/>
                    <a:pt x="38349" y="0"/>
                    <a:pt x="3623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51"/>
          <p:cNvGrpSpPr/>
          <p:nvPr/>
        </p:nvGrpSpPr>
        <p:grpSpPr>
          <a:xfrm>
            <a:off x="7497374" y="1853382"/>
            <a:ext cx="1628002" cy="3290198"/>
            <a:chOff x="6795049" y="1179275"/>
            <a:chExt cx="916719" cy="1852694"/>
          </a:xfrm>
        </p:grpSpPr>
        <p:sp>
          <p:nvSpPr>
            <p:cNvPr id="875" name="Google Shape;875;p51"/>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1"/>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1"/>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1"/>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1"/>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52"/>
          <p:cNvSpPr/>
          <p:nvPr/>
        </p:nvSpPr>
        <p:spPr>
          <a:xfrm>
            <a:off x="1605550" y="539503"/>
            <a:ext cx="2760300" cy="2760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5" name="Google Shape;885;p52"/>
          <p:cNvPicPr preferRelativeResize="0"/>
          <p:nvPr/>
        </p:nvPicPr>
        <p:blipFill>
          <a:blip r:embed="rId3">
            <a:alphaModFix/>
          </a:blip>
          <a:stretch>
            <a:fillRect/>
          </a:stretch>
        </p:blipFill>
        <p:spPr>
          <a:xfrm>
            <a:off x="664200" y="724525"/>
            <a:ext cx="3530700" cy="3530700"/>
          </a:xfrm>
          <a:prstGeom prst="ellipse">
            <a:avLst/>
          </a:prstGeom>
          <a:noFill/>
          <a:ln>
            <a:noFill/>
          </a:ln>
        </p:spPr>
      </p:pic>
      <p:sp>
        <p:nvSpPr>
          <p:cNvPr id="886" name="Google Shape;886;p52"/>
          <p:cNvSpPr txBox="1"/>
          <p:nvPr>
            <p:ph type="title"/>
          </p:nvPr>
        </p:nvSpPr>
        <p:spPr>
          <a:xfrm>
            <a:off x="4823900" y="724525"/>
            <a:ext cx="3606900" cy="144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JUnit</a:t>
            </a:r>
            <a:endParaRPr/>
          </a:p>
        </p:txBody>
      </p:sp>
      <p:sp>
        <p:nvSpPr>
          <p:cNvPr id="887" name="Google Shape;887;p52"/>
          <p:cNvSpPr/>
          <p:nvPr/>
        </p:nvSpPr>
        <p:spPr>
          <a:xfrm>
            <a:off x="664200" y="724525"/>
            <a:ext cx="3530700" cy="3530700"/>
          </a:xfrm>
          <a:prstGeom prst="ellipse">
            <a:avLst/>
          </a:prstGeom>
          <a:solidFill>
            <a:srgbClr val="8E7CC3">
              <a:alpha val="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2"/>
          <p:cNvSpPr txBox="1"/>
          <p:nvPr>
            <p:ph idx="1" type="subTitle"/>
          </p:nvPr>
        </p:nvSpPr>
        <p:spPr>
          <a:xfrm>
            <a:off x="4414975" y="2745700"/>
            <a:ext cx="4728900" cy="770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JUnit merupakan unit testing framework untuk Java programming yang dikembangkan oleh Kent Beck dan Erich Gamma. JUnit Framework dikembangkan untuk menyederhanakan proses testing. Basic class yang terdapat JUnit biasa disebut TestCase. Contoh penggunaan testcase, misalnya terdapat 10 TestCase, tidak perlu dilakukan penulisan 10 subkelas untuk TestCase. Hanya perlu dibuatnya MyTestCase dari TestCase yang berisi 10 metode untuk setiap TestCase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53"/>
          <p:cNvSpPr/>
          <p:nvPr/>
        </p:nvSpPr>
        <p:spPr>
          <a:xfrm>
            <a:off x="3462950" y="167030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4" name="Google Shape;894;p53"/>
          <p:cNvCxnSpPr>
            <a:stCxn id="895" idx="3"/>
          </p:cNvCxnSpPr>
          <p:nvPr/>
        </p:nvCxnSpPr>
        <p:spPr>
          <a:xfrm>
            <a:off x="2516225" y="1910727"/>
            <a:ext cx="1894800" cy="1030500"/>
          </a:xfrm>
          <a:prstGeom prst="bentConnector3">
            <a:avLst>
              <a:gd fmla="val 50000" name="adj1"/>
            </a:avLst>
          </a:prstGeom>
          <a:noFill/>
          <a:ln cap="flat" cmpd="sng" w="9525">
            <a:solidFill>
              <a:schemeClr val="dk1"/>
            </a:solidFill>
            <a:prstDash val="solid"/>
            <a:round/>
            <a:headEnd len="med" w="med" type="oval"/>
            <a:tailEnd len="med" w="med" type="oval"/>
          </a:ln>
        </p:spPr>
      </p:cxnSp>
      <p:cxnSp>
        <p:nvCxnSpPr>
          <p:cNvPr id="896" name="Google Shape;896;p53"/>
          <p:cNvCxnSpPr>
            <a:stCxn id="897" idx="3"/>
          </p:cNvCxnSpPr>
          <p:nvPr/>
        </p:nvCxnSpPr>
        <p:spPr>
          <a:xfrm>
            <a:off x="2516225" y="3107377"/>
            <a:ext cx="1461900" cy="365100"/>
          </a:xfrm>
          <a:prstGeom prst="bentConnector3">
            <a:avLst>
              <a:gd fmla="val 50000" name="adj1"/>
            </a:avLst>
          </a:prstGeom>
          <a:noFill/>
          <a:ln cap="flat" cmpd="sng" w="9525">
            <a:solidFill>
              <a:schemeClr val="dk1"/>
            </a:solidFill>
            <a:prstDash val="solid"/>
            <a:round/>
            <a:headEnd len="med" w="med" type="oval"/>
            <a:tailEnd len="med" w="med" type="oval"/>
          </a:ln>
        </p:spPr>
      </p:cxnSp>
      <p:cxnSp>
        <p:nvCxnSpPr>
          <p:cNvPr id="898" name="Google Shape;898;p53"/>
          <p:cNvCxnSpPr>
            <a:stCxn id="899" idx="1"/>
          </p:cNvCxnSpPr>
          <p:nvPr/>
        </p:nvCxnSpPr>
        <p:spPr>
          <a:xfrm flipH="1">
            <a:off x="4893375" y="2516352"/>
            <a:ext cx="1830900" cy="217500"/>
          </a:xfrm>
          <a:prstGeom prst="bentConnector3">
            <a:avLst>
              <a:gd fmla="val 50000" name="adj1"/>
            </a:avLst>
          </a:prstGeom>
          <a:noFill/>
          <a:ln cap="flat" cmpd="sng" w="9525">
            <a:solidFill>
              <a:schemeClr val="dk1"/>
            </a:solidFill>
            <a:prstDash val="solid"/>
            <a:round/>
            <a:headEnd len="med" w="med" type="oval"/>
            <a:tailEnd len="med" w="med" type="oval"/>
          </a:ln>
        </p:spPr>
      </p:cxnSp>
      <p:sp>
        <p:nvSpPr>
          <p:cNvPr id="900" name="Google Shape;900;p5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Framework Unit Test</a:t>
            </a:r>
            <a:endParaRPr/>
          </a:p>
        </p:txBody>
      </p:sp>
      <p:sp>
        <p:nvSpPr>
          <p:cNvPr id="895" name="Google Shape;895;p53"/>
          <p:cNvSpPr txBox="1"/>
          <p:nvPr/>
        </p:nvSpPr>
        <p:spPr>
          <a:xfrm>
            <a:off x="713225" y="1683477"/>
            <a:ext cx="18030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El Messiri"/>
                <a:ea typeface="El Messiri"/>
                <a:cs typeface="El Messiri"/>
                <a:sym typeface="El Messiri"/>
              </a:rPr>
              <a:t>NUnit </a:t>
            </a:r>
            <a:endParaRPr b="1" sz="2200">
              <a:solidFill>
                <a:schemeClr val="dk1"/>
              </a:solidFill>
              <a:latin typeface="El Messiri"/>
              <a:ea typeface="El Messiri"/>
              <a:cs typeface="El Messiri"/>
              <a:sym typeface="El Messiri"/>
            </a:endParaRPr>
          </a:p>
        </p:txBody>
      </p:sp>
      <p:sp>
        <p:nvSpPr>
          <p:cNvPr id="901" name="Google Shape;901;p53"/>
          <p:cNvSpPr txBox="1"/>
          <p:nvPr/>
        </p:nvSpPr>
        <p:spPr>
          <a:xfrm>
            <a:off x="717425" y="2062627"/>
            <a:ext cx="2341800" cy="6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chemeClr val="dk1"/>
                </a:solidFill>
                <a:latin typeface="Baloo 2"/>
                <a:ea typeface="Baloo 2"/>
                <a:cs typeface="Baloo 2"/>
                <a:sym typeface="Baloo 2"/>
              </a:rPr>
              <a:t>Framework Unit Test bahasa pemrograman C#</a:t>
            </a:r>
            <a:endParaRPr sz="1600">
              <a:solidFill>
                <a:schemeClr val="dk1"/>
              </a:solidFill>
              <a:latin typeface="Baloo 2"/>
              <a:ea typeface="Baloo 2"/>
              <a:cs typeface="Baloo 2"/>
              <a:sym typeface="Baloo 2"/>
            </a:endParaRPr>
          </a:p>
        </p:txBody>
      </p:sp>
      <p:sp>
        <p:nvSpPr>
          <p:cNvPr id="897" name="Google Shape;897;p53"/>
          <p:cNvSpPr txBox="1"/>
          <p:nvPr/>
        </p:nvSpPr>
        <p:spPr>
          <a:xfrm>
            <a:off x="713225" y="2880127"/>
            <a:ext cx="18030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El Messiri"/>
                <a:ea typeface="El Messiri"/>
                <a:cs typeface="El Messiri"/>
                <a:sym typeface="El Messiri"/>
              </a:rPr>
              <a:t>CPPUnit</a:t>
            </a:r>
            <a:endParaRPr b="1" sz="2200">
              <a:solidFill>
                <a:schemeClr val="dk1"/>
              </a:solidFill>
              <a:latin typeface="El Messiri"/>
              <a:ea typeface="El Messiri"/>
              <a:cs typeface="El Messiri"/>
              <a:sym typeface="El Messiri"/>
            </a:endParaRPr>
          </a:p>
        </p:txBody>
      </p:sp>
      <p:sp>
        <p:nvSpPr>
          <p:cNvPr id="902" name="Google Shape;902;p53"/>
          <p:cNvSpPr txBox="1"/>
          <p:nvPr/>
        </p:nvSpPr>
        <p:spPr>
          <a:xfrm>
            <a:off x="713225" y="3347052"/>
            <a:ext cx="2341800" cy="6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chemeClr val="dk1"/>
                </a:solidFill>
                <a:latin typeface="Baloo 2"/>
                <a:ea typeface="Baloo 2"/>
                <a:cs typeface="Baloo 2"/>
                <a:sym typeface="Baloo 2"/>
              </a:rPr>
              <a:t>Framework Unit Test bahasa pemrograman C++</a:t>
            </a:r>
            <a:endParaRPr sz="1600">
              <a:solidFill>
                <a:schemeClr val="dk1"/>
              </a:solidFill>
              <a:latin typeface="Baloo 2"/>
              <a:ea typeface="Baloo 2"/>
              <a:cs typeface="Baloo 2"/>
              <a:sym typeface="Baloo 2"/>
            </a:endParaRPr>
          </a:p>
        </p:txBody>
      </p:sp>
      <p:sp>
        <p:nvSpPr>
          <p:cNvPr id="899" name="Google Shape;899;p53"/>
          <p:cNvSpPr txBox="1"/>
          <p:nvPr/>
        </p:nvSpPr>
        <p:spPr>
          <a:xfrm>
            <a:off x="6724275" y="2289102"/>
            <a:ext cx="1803000" cy="45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200">
                <a:solidFill>
                  <a:schemeClr val="dk1"/>
                </a:solidFill>
                <a:latin typeface="El Messiri"/>
                <a:ea typeface="El Messiri"/>
                <a:cs typeface="El Messiri"/>
                <a:sym typeface="El Messiri"/>
              </a:rPr>
              <a:t>PyUnit</a:t>
            </a:r>
            <a:endParaRPr b="1" sz="2200">
              <a:solidFill>
                <a:schemeClr val="dk1"/>
              </a:solidFill>
              <a:latin typeface="El Messiri"/>
              <a:ea typeface="El Messiri"/>
              <a:cs typeface="El Messiri"/>
              <a:sym typeface="El Messiri"/>
            </a:endParaRPr>
          </a:p>
        </p:txBody>
      </p:sp>
      <p:sp>
        <p:nvSpPr>
          <p:cNvPr id="903" name="Google Shape;903;p53"/>
          <p:cNvSpPr txBox="1"/>
          <p:nvPr/>
        </p:nvSpPr>
        <p:spPr>
          <a:xfrm>
            <a:off x="6269875" y="2704752"/>
            <a:ext cx="2341800" cy="64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600">
                <a:solidFill>
                  <a:schemeClr val="dk1"/>
                </a:solidFill>
                <a:latin typeface="Baloo 2"/>
                <a:ea typeface="Baloo 2"/>
                <a:cs typeface="Baloo 2"/>
                <a:sym typeface="Baloo 2"/>
              </a:rPr>
              <a:t>Framework Unit Test bahasa pemrograman Python</a:t>
            </a:r>
            <a:endParaRPr sz="1600">
              <a:solidFill>
                <a:schemeClr val="dk1"/>
              </a:solidFill>
              <a:latin typeface="Baloo 2"/>
              <a:ea typeface="Baloo 2"/>
              <a:cs typeface="Baloo 2"/>
              <a:sym typeface="Baloo 2"/>
            </a:endParaRPr>
          </a:p>
          <a:p>
            <a:pPr indent="0" lvl="0" marL="0" rtl="0" algn="r">
              <a:spcBef>
                <a:spcPts val="1200"/>
              </a:spcBef>
              <a:spcAft>
                <a:spcPts val="0"/>
              </a:spcAft>
              <a:buNone/>
            </a:pPr>
            <a:r>
              <a:t/>
            </a:r>
            <a:endParaRPr sz="1600">
              <a:solidFill>
                <a:schemeClr val="dk1"/>
              </a:solidFill>
              <a:latin typeface="Baloo 2"/>
              <a:ea typeface="Baloo 2"/>
              <a:cs typeface="Baloo 2"/>
              <a:sym typeface="Baloo 2"/>
            </a:endParaRPr>
          </a:p>
        </p:txBody>
      </p:sp>
      <p:grpSp>
        <p:nvGrpSpPr>
          <p:cNvPr id="904" name="Google Shape;904;p53"/>
          <p:cNvGrpSpPr/>
          <p:nvPr/>
        </p:nvGrpSpPr>
        <p:grpSpPr>
          <a:xfrm>
            <a:off x="2859133" y="1713653"/>
            <a:ext cx="2663693" cy="2623302"/>
            <a:chOff x="3240133" y="1713653"/>
            <a:chExt cx="2663693" cy="2623302"/>
          </a:xfrm>
        </p:grpSpPr>
        <p:sp>
          <p:nvSpPr>
            <p:cNvPr id="905" name="Google Shape;905;p53"/>
            <p:cNvSpPr/>
            <p:nvPr/>
          </p:nvSpPr>
          <p:spPr>
            <a:xfrm>
              <a:off x="3240133" y="3605846"/>
              <a:ext cx="463156" cy="405394"/>
            </a:xfrm>
            <a:custGeom>
              <a:rect b="b" l="l" r="r" t="t"/>
              <a:pathLst>
                <a:path extrusionOk="0" h="11468" w="13102">
                  <a:moveTo>
                    <a:pt x="1273" y="1"/>
                  </a:moveTo>
                  <a:cubicBezTo>
                    <a:pt x="963" y="1"/>
                    <a:pt x="726" y="66"/>
                    <a:pt x="548" y="161"/>
                  </a:cubicBezTo>
                  <a:cubicBezTo>
                    <a:pt x="122" y="374"/>
                    <a:pt x="0" y="677"/>
                    <a:pt x="0" y="677"/>
                  </a:cubicBezTo>
                  <a:lnTo>
                    <a:pt x="7995" y="11468"/>
                  </a:lnTo>
                  <a:cubicBezTo>
                    <a:pt x="8207" y="11438"/>
                    <a:pt x="8450" y="11346"/>
                    <a:pt x="8724" y="11164"/>
                  </a:cubicBezTo>
                  <a:cubicBezTo>
                    <a:pt x="9666" y="10556"/>
                    <a:pt x="10913" y="9188"/>
                    <a:pt x="11733" y="8368"/>
                  </a:cubicBezTo>
                  <a:cubicBezTo>
                    <a:pt x="11824" y="8276"/>
                    <a:pt x="11916" y="8185"/>
                    <a:pt x="11976" y="8094"/>
                  </a:cubicBezTo>
                  <a:cubicBezTo>
                    <a:pt x="12128" y="7972"/>
                    <a:pt x="12250" y="7851"/>
                    <a:pt x="12341" y="7790"/>
                  </a:cubicBezTo>
                  <a:cubicBezTo>
                    <a:pt x="13101" y="7243"/>
                    <a:pt x="12463" y="6665"/>
                    <a:pt x="12463" y="6665"/>
                  </a:cubicBezTo>
                  <a:cubicBezTo>
                    <a:pt x="10578" y="6361"/>
                    <a:pt x="11277" y="3930"/>
                    <a:pt x="10213" y="3595"/>
                  </a:cubicBezTo>
                  <a:cubicBezTo>
                    <a:pt x="10213" y="3595"/>
                    <a:pt x="9757" y="3474"/>
                    <a:pt x="8359" y="3170"/>
                  </a:cubicBezTo>
                  <a:cubicBezTo>
                    <a:pt x="6961" y="2896"/>
                    <a:pt x="5350" y="1802"/>
                    <a:pt x="3922" y="951"/>
                  </a:cubicBezTo>
                  <a:cubicBezTo>
                    <a:pt x="2709" y="235"/>
                    <a:pt x="1860" y="1"/>
                    <a:pt x="127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53"/>
            <p:cNvGrpSpPr/>
            <p:nvPr/>
          </p:nvGrpSpPr>
          <p:grpSpPr>
            <a:xfrm>
              <a:off x="3468989" y="1713653"/>
              <a:ext cx="2434837" cy="2623302"/>
              <a:chOff x="3468989" y="1713653"/>
              <a:chExt cx="2434837" cy="2623302"/>
            </a:xfrm>
          </p:grpSpPr>
          <p:sp>
            <p:nvSpPr>
              <p:cNvPr id="907" name="Google Shape;907;p53"/>
              <p:cNvSpPr/>
              <p:nvPr/>
            </p:nvSpPr>
            <p:spPr>
              <a:xfrm>
                <a:off x="3468989" y="2213940"/>
                <a:ext cx="2434837" cy="2123015"/>
              </a:xfrm>
              <a:custGeom>
                <a:rect b="b" l="l" r="r" t="t"/>
                <a:pathLst>
                  <a:path extrusionOk="0" h="60057" w="68878">
                    <a:moveTo>
                      <a:pt x="48995" y="0"/>
                    </a:moveTo>
                    <a:cubicBezTo>
                      <a:pt x="48048" y="0"/>
                      <a:pt x="47094" y="77"/>
                      <a:pt x="46141" y="234"/>
                    </a:cubicBezTo>
                    <a:cubicBezTo>
                      <a:pt x="41673" y="964"/>
                      <a:pt x="37600" y="3365"/>
                      <a:pt x="34287" y="8137"/>
                    </a:cubicBezTo>
                    <a:cubicBezTo>
                      <a:pt x="28998" y="15797"/>
                      <a:pt x="34713" y="22940"/>
                      <a:pt x="20244" y="27317"/>
                    </a:cubicBezTo>
                    <a:cubicBezTo>
                      <a:pt x="10578" y="30235"/>
                      <a:pt x="1" y="42818"/>
                      <a:pt x="10578" y="53335"/>
                    </a:cubicBezTo>
                    <a:cubicBezTo>
                      <a:pt x="11095" y="53882"/>
                      <a:pt x="11703" y="54399"/>
                      <a:pt x="12341" y="54886"/>
                    </a:cubicBezTo>
                    <a:cubicBezTo>
                      <a:pt x="15503" y="57317"/>
                      <a:pt x="19880" y="59080"/>
                      <a:pt x="25716" y="59658"/>
                    </a:cubicBezTo>
                    <a:cubicBezTo>
                      <a:pt x="28401" y="59926"/>
                      <a:pt x="30925" y="60057"/>
                      <a:pt x="33296" y="60057"/>
                    </a:cubicBezTo>
                    <a:cubicBezTo>
                      <a:pt x="57247" y="60057"/>
                      <a:pt x="65598" y="46716"/>
                      <a:pt x="67783" y="27134"/>
                    </a:cubicBezTo>
                    <a:cubicBezTo>
                      <a:pt x="68877" y="17560"/>
                      <a:pt x="66355" y="11237"/>
                      <a:pt x="63254" y="7164"/>
                    </a:cubicBezTo>
                    <a:cubicBezTo>
                      <a:pt x="62920" y="6739"/>
                      <a:pt x="62586" y="6344"/>
                      <a:pt x="62251" y="5949"/>
                    </a:cubicBezTo>
                    <a:cubicBezTo>
                      <a:pt x="62069" y="5736"/>
                      <a:pt x="61856" y="5523"/>
                      <a:pt x="61674" y="5341"/>
                    </a:cubicBezTo>
                    <a:cubicBezTo>
                      <a:pt x="58305" y="1921"/>
                      <a:pt x="53733" y="0"/>
                      <a:pt x="4899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3"/>
              <p:cNvSpPr/>
              <p:nvPr/>
            </p:nvSpPr>
            <p:spPr>
              <a:xfrm>
                <a:off x="4554234" y="2553159"/>
                <a:ext cx="349258" cy="528094"/>
              </a:xfrm>
              <a:custGeom>
                <a:rect b="b" l="l" r="r" t="t"/>
                <a:pathLst>
                  <a:path extrusionOk="0" h="14939" w="9880">
                    <a:moveTo>
                      <a:pt x="4742" y="0"/>
                    </a:moveTo>
                    <a:cubicBezTo>
                      <a:pt x="4742" y="0"/>
                      <a:pt x="0" y="11155"/>
                      <a:pt x="1703" y="13861"/>
                    </a:cubicBezTo>
                    <a:cubicBezTo>
                      <a:pt x="2149" y="14565"/>
                      <a:pt x="2709" y="14939"/>
                      <a:pt x="3321" y="14939"/>
                    </a:cubicBezTo>
                    <a:cubicBezTo>
                      <a:pt x="4292" y="14939"/>
                      <a:pt x="5395" y="13997"/>
                      <a:pt x="6384" y="11946"/>
                    </a:cubicBezTo>
                    <a:cubicBezTo>
                      <a:pt x="8602" y="7204"/>
                      <a:pt x="9879" y="2219"/>
                      <a:pt x="9879" y="2219"/>
                    </a:cubicBezTo>
                    <a:lnTo>
                      <a:pt x="4742"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3"/>
              <p:cNvSpPr/>
              <p:nvPr/>
            </p:nvSpPr>
            <p:spPr>
              <a:xfrm>
                <a:off x="4677782" y="2235115"/>
                <a:ext cx="271912" cy="442829"/>
              </a:xfrm>
              <a:custGeom>
                <a:rect b="b" l="l" r="r" t="t"/>
                <a:pathLst>
                  <a:path extrusionOk="0" h="12527" w="7692">
                    <a:moveTo>
                      <a:pt x="5563" y="0"/>
                    </a:moveTo>
                    <a:cubicBezTo>
                      <a:pt x="5563" y="0"/>
                      <a:pt x="4408" y="760"/>
                      <a:pt x="2767" y="3921"/>
                    </a:cubicBezTo>
                    <a:cubicBezTo>
                      <a:pt x="2706" y="4012"/>
                      <a:pt x="2676" y="4103"/>
                      <a:pt x="2615" y="4195"/>
                    </a:cubicBezTo>
                    <a:cubicBezTo>
                      <a:pt x="2311" y="4833"/>
                      <a:pt x="1946" y="5562"/>
                      <a:pt x="1612" y="6413"/>
                    </a:cubicBezTo>
                    <a:cubicBezTo>
                      <a:pt x="1551" y="6505"/>
                      <a:pt x="1521" y="6596"/>
                      <a:pt x="1490" y="6687"/>
                    </a:cubicBezTo>
                    <a:cubicBezTo>
                      <a:pt x="1247" y="7234"/>
                      <a:pt x="1034" y="7842"/>
                      <a:pt x="791" y="8480"/>
                    </a:cubicBezTo>
                    <a:cubicBezTo>
                      <a:pt x="761" y="8572"/>
                      <a:pt x="700" y="8663"/>
                      <a:pt x="670" y="8754"/>
                    </a:cubicBezTo>
                    <a:cubicBezTo>
                      <a:pt x="457" y="9362"/>
                      <a:pt x="244" y="10000"/>
                      <a:pt x="1" y="10669"/>
                    </a:cubicBezTo>
                    <a:cubicBezTo>
                      <a:pt x="1" y="10669"/>
                      <a:pt x="518" y="11490"/>
                      <a:pt x="1885" y="12037"/>
                    </a:cubicBezTo>
                    <a:cubicBezTo>
                      <a:pt x="1977" y="12097"/>
                      <a:pt x="2068" y="12128"/>
                      <a:pt x="2159" y="12158"/>
                    </a:cubicBezTo>
                    <a:cubicBezTo>
                      <a:pt x="2778" y="12355"/>
                      <a:pt x="3554" y="12526"/>
                      <a:pt x="4487" y="12526"/>
                    </a:cubicBezTo>
                    <a:cubicBezTo>
                      <a:pt x="4561" y="12526"/>
                      <a:pt x="4636" y="12525"/>
                      <a:pt x="4712" y="12523"/>
                    </a:cubicBezTo>
                    <a:cubicBezTo>
                      <a:pt x="4712" y="12523"/>
                      <a:pt x="6840" y="8328"/>
                      <a:pt x="7265" y="5441"/>
                    </a:cubicBezTo>
                    <a:cubicBezTo>
                      <a:pt x="7691" y="2553"/>
                      <a:pt x="7326" y="790"/>
                      <a:pt x="556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3"/>
              <p:cNvSpPr/>
              <p:nvPr/>
            </p:nvSpPr>
            <p:spPr>
              <a:xfrm>
                <a:off x="4598280" y="2169151"/>
                <a:ext cx="875761" cy="1226044"/>
              </a:xfrm>
              <a:custGeom>
                <a:rect b="b" l="l" r="r" t="t"/>
                <a:pathLst>
                  <a:path extrusionOk="0" h="34683" w="24774">
                    <a:moveTo>
                      <a:pt x="13953" y="0"/>
                    </a:moveTo>
                    <a:cubicBezTo>
                      <a:pt x="13863" y="0"/>
                      <a:pt x="13777" y="35"/>
                      <a:pt x="13709" y="103"/>
                    </a:cubicBezTo>
                    <a:lnTo>
                      <a:pt x="13679" y="103"/>
                    </a:lnTo>
                    <a:cubicBezTo>
                      <a:pt x="13253" y="468"/>
                      <a:pt x="12797" y="711"/>
                      <a:pt x="12341" y="833"/>
                    </a:cubicBezTo>
                    <a:cubicBezTo>
                      <a:pt x="12250" y="863"/>
                      <a:pt x="12159" y="893"/>
                      <a:pt x="12068" y="924"/>
                    </a:cubicBezTo>
                    <a:cubicBezTo>
                      <a:pt x="12007" y="954"/>
                      <a:pt x="11916" y="954"/>
                      <a:pt x="11855" y="985"/>
                    </a:cubicBezTo>
                    <a:cubicBezTo>
                      <a:pt x="11794" y="985"/>
                      <a:pt x="11703" y="1015"/>
                      <a:pt x="11642" y="1015"/>
                    </a:cubicBezTo>
                    <a:cubicBezTo>
                      <a:pt x="11460" y="1045"/>
                      <a:pt x="11308" y="1076"/>
                      <a:pt x="11125" y="1076"/>
                    </a:cubicBezTo>
                    <a:cubicBezTo>
                      <a:pt x="10366" y="1167"/>
                      <a:pt x="9575" y="1167"/>
                      <a:pt x="8937" y="1319"/>
                    </a:cubicBezTo>
                    <a:cubicBezTo>
                      <a:pt x="8815" y="1349"/>
                      <a:pt x="8724" y="1380"/>
                      <a:pt x="8663" y="1410"/>
                    </a:cubicBezTo>
                    <a:cubicBezTo>
                      <a:pt x="8329" y="1501"/>
                      <a:pt x="8056" y="1653"/>
                      <a:pt x="7812" y="1866"/>
                    </a:cubicBezTo>
                    <a:cubicBezTo>
                      <a:pt x="7660" y="1988"/>
                      <a:pt x="7539" y="2109"/>
                      <a:pt x="7448" y="2261"/>
                    </a:cubicBezTo>
                    <a:cubicBezTo>
                      <a:pt x="7326" y="2413"/>
                      <a:pt x="7235" y="2596"/>
                      <a:pt x="7144" y="2808"/>
                    </a:cubicBezTo>
                    <a:cubicBezTo>
                      <a:pt x="7113" y="2930"/>
                      <a:pt x="7083" y="3051"/>
                      <a:pt x="7022" y="3173"/>
                    </a:cubicBezTo>
                    <a:cubicBezTo>
                      <a:pt x="6961" y="3507"/>
                      <a:pt x="6900" y="3872"/>
                      <a:pt x="6870" y="4358"/>
                    </a:cubicBezTo>
                    <a:cubicBezTo>
                      <a:pt x="6870" y="4450"/>
                      <a:pt x="6870" y="4541"/>
                      <a:pt x="6840" y="4632"/>
                    </a:cubicBezTo>
                    <a:cubicBezTo>
                      <a:pt x="6779" y="5513"/>
                      <a:pt x="6748" y="6669"/>
                      <a:pt x="6597" y="8067"/>
                    </a:cubicBezTo>
                    <a:cubicBezTo>
                      <a:pt x="6566" y="8219"/>
                      <a:pt x="6536" y="8340"/>
                      <a:pt x="6536" y="8492"/>
                    </a:cubicBezTo>
                    <a:cubicBezTo>
                      <a:pt x="6414" y="9465"/>
                      <a:pt x="6232" y="10590"/>
                      <a:pt x="5958" y="11836"/>
                    </a:cubicBezTo>
                    <a:cubicBezTo>
                      <a:pt x="5928" y="11988"/>
                      <a:pt x="5897" y="12140"/>
                      <a:pt x="5867" y="12292"/>
                    </a:cubicBezTo>
                    <a:cubicBezTo>
                      <a:pt x="5867" y="12322"/>
                      <a:pt x="5867" y="12352"/>
                      <a:pt x="5837" y="12383"/>
                    </a:cubicBezTo>
                    <a:cubicBezTo>
                      <a:pt x="5776" y="12687"/>
                      <a:pt x="5715" y="13021"/>
                      <a:pt x="5624" y="13325"/>
                    </a:cubicBezTo>
                    <a:cubicBezTo>
                      <a:pt x="5593" y="13447"/>
                      <a:pt x="5563" y="13538"/>
                      <a:pt x="5563" y="13629"/>
                    </a:cubicBezTo>
                    <a:cubicBezTo>
                      <a:pt x="5502" y="13842"/>
                      <a:pt x="5441" y="14024"/>
                      <a:pt x="5381" y="14237"/>
                    </a:cubicBezTo>
                    <a:cubicBezTo>
                      <a:pt x="5350" y="14389"/>
                      <a:pt x="5320" y="14571"/>
                      <a:pt x="5259" y="14723"/>
                    </a:cubicBezTo>
                    <a:cubicBezTo>
                      <a:pt x="5229" y="14784"/>
                      <a:pt x="5229" y="14815"/>
                      <a:pt x="5229" y="14875"/>
                    </a:cubicBezTo>
                    <a:cubicBezTo>
                      <a:pt x="5198" y="14906"/>
                      <a:pt x="5198" y="14967"/>
                      <a:pt x="5168" y="15027"/>
                    </a:cubicBezTo>
                    <a:cubicBezTo>
                      <a:pt x="5077" y="15362"/>
                      <a:pt x="4955" y="15726"/>
                      <a:pt x="4864" y="16091"/>
                    </a:cubicBezTo>
                    <a:cubicBezTo>
                      <a:pt x="4742" y="16456"/>
                      <a:pt x="4621" y="16821"/>
                      <a:pt x="4499" y="17185"/>
                    </a:cubicBezTo>
                    <a:cubicBezTo>
                      <a:pt x="4469" y="17246"/>
                      <a:pt x="4469" y="17307"/>
                      <a:pt x="4438" y="17368"/>
                    </a:cubicBezTo>
                    <a:cubicBezTo>
                      <a:pt x="4408" y="17459"/>
                      <a:pt x="4378" y="17581"/>
                      <a:pt x="4347" y="17672"/>
                    </a:cubicBezTo>
                    <a:cubicBezTo>
                      <a:pt x="4256" y="17915"/>
                      <a:pt x="4165" y="18158"/>
                      <a:pt x="4074" y="18401"/>
                    </a:cubicBezTo>
                    <a:cubicBezTo>
                      <a:pt x="3739" y="19343"/>
                      <a:pt x="3192" y="20833"/>
                      <a:pt x="2554" y="22444"/>
                    </a:cubicBezTo>
                    <a:cubicBezTo>
                      <a:pt x="2523" y="22565"/>
                      <a:pt x="2463" y="22717"/>
                      <a:pt x="2402" y="22839"/>
                    </a:cubicBezTo>
                    <a:cubicBezTo>
                      <a:pt x="2007" y="23872"/>
                      <a:pt x="1551" y="24936"/>
                      <a:pt x="1125" y="25939"/>
                    </a:cubicBezTo>
                    <a:cubicBezTo>
                      <a:pt x="943" y="26365"/>
                      <a:pt x="791" y="26760"/>
                      <a:pt x="609" y="27155"/>
                    </a:cubicBezTo>
                    <a:cubicBezTo>
                      <a:pt x="578" y="27216"/>
                      <a:pt x="578" y="27246"/>
                      <a:pt x="548" y="27277"/>
                    </a:cubicBezTo>
                    <a:cubicBezTo>
                      <a:pt x="365" y="27702"/>
                      <a:pt x="183" y="28128"/>
                      <a:pt x="1" y="28462"/>
                    </a:cubicBezTo>
                    <a:cubicBezTo>
                      <a:pt x="274" y="28888"/>
                      <a:pt x="609" y="29283"/>
                      <a:pt x="1004" y="29648"/>
                    </a:cubicBezTo>
                    <a:lnTo>
                      <a:pt x="1034" y="29708"/>
                    </a:lnTo>
                    <a:cubicBezTo>
                      <a:pt x="1308" y="29952"/>
                      <a:pt x="1612" y="30225"/>
                      <a:pt x="1916" y="30499"/>
                    </a:cubicBezTo>
                    <a:cubicBezTo>
                      <a:pt x="2007" y="30590"/>
                      <a:pt x="2128" y="30681"/>
                      <a:pt x="2250" y="30772"/>
                    </a:cubicBezTo>
                    <a:cubicBezTo>
                      <a:pt x="3162" y="31471"/>
                      <a:pt x="4226" y="32110"/>
                      <a:pt x="5381" y="32687"/>
                    </a:cubicBezTo>
                    <a:cubicBezTo>
                      <a:pt x="5502" y="32748"/>
                      <a:pt x="5593" y="32778"/>
                      <a:pt x="5715" y="32839"/>
                    </a:cubicBezTo>
                    <a:cubicBezTo>
                      <a:pt x="6019" y="32991"/>
                      <a:pt x="6353" y="33113"/>
                      <a:pt x="6657" y="33234"/>
                    </a:cubicBezTo>
                    <a:cubicBezTo>
                      <a:pt x="6779" y="33295"/>
                      <a:pt x="6900" y="33325"/>
                      <a:pt x="6992" y="33386"/>
                    </a:cubicBezTo>
                    <a:cubicBezTo>
                      <a:pt x="8268" y="33842"/>
                      <a:pt x="9606" y="34207"/>
                      <a:pt x="11004" y="34450"/>
                    </a:cubicBezTo>
                    <a:cubicBezTo>
                      <a:pt x="11156" y="34480"/>
                      <a:pt x="11338" y="34480"/>
                      <a:pt x="11490" y="34511"/>
                    </a:cubicBezTo>
                    <a:cubicBezTo>
                      <a:pt x="11946" y="34572"/>
                      <a:pt x="12372" y="34632"/>
                      <a:pt x="12828" y="34663"/>
                    </a:cubicBezTo>
                    <a:lnTo>
                      <a:pt x="13253" y="34663"/>
                    </a:lnTo>
                    <a:cubicBezTo>
                      <a:pt x="13555" y="34675"/>
                      <a:pt x="13858" y="34683"/>
                      <a:pt x="14160" y="34683"/>
                    </a:cubicBezTo>
                    <a:cubicBezTo>
                      <a:pt x="14587" y="34683"/>
                      <a:pt x="15014" y="34668"/>
                      <a:pt x="15442" y="34632"/>
                    </a:cubicBezTo>
                    <a:cubicBezTo>
                      <a:pt x="16080" y="34572"/>
                      <a:pt x="16718" y="34480"/>
                      <a:pt x="17326" y="34359"/>
                    </a:cubicBezTo>
                    <a:lnTo>
                      <a:pt x="17661" y="34298"/>
                    </a:lnTo>
                    <a:cubicBezTo>
                      <a:pt x="17782" y="34268"/>
                      <a:pt x="17904" y="34237"/>
                      <a:pt x="18056" y="34207"/>
                    </a:cubicBezTo>
                    <a:lnTo>
                      <a:pt x="18086" y="34207"/>
                    </a:lnTo>
                    <a:cubicBezTo>
                      <a:pt x="18329" y="33812"/>
                      <a:pt x="18603" y="33234"/>
                      <a:pt x="18907" y="32505"/>
                    </a:cubicBezTo>
                    <a:cubicBezTo>
                      <a:pt x="18937" y="32414"/>
                      <a:pt x="18968" y="32322"/>
                      <a:pt x="19028" y="32231"/>
                    </a:cubicBezTo>
                    <a:cubicBezTo>
                      <a:pt x="19211" y="31714"/>
                      <a:pt x="19423" y="31167"/>
                      <a:pt x="19667" y="30590"/>
                    </a:cubicBezTo>
                    <a:cubicBezTo>
                      <a:pt x="19697" y="30499"/>
                      <a:pt x="19727" y="30407"/>
                      <a:pt x="19758" y="30316"/>
                    </a:cubicBezTo>
                    <a:cubicBezTo>
                      <a:pt x="20700" y="27763"/>
                      <a:pt x="21642" y="24815"/>
                      <a:pt x="22038" y="23568"/>
                    </a:cubicBezTo>
                    <a:lnTo>
                      <a:pt x="22068" y="23508"/>
                    </a:lnTo>
                    <a:cubicBezTo>
                      <a:pt x="22098" y="23356"/>
                      <a:pt x="22159" y="23204"/>
                      <a:pt x="22190" y="23052"/>
                    </a:cubicBezTo>
                    <a:cubicBezTo>
                      <a:pt x="22250" y="22809"/>
                      <a:pt x="22341" y="22596"/>
                      <a:pt x="22402" y="22353"/>
                    </a:cubicBezTo>
                    <a:cubicBezTo>
                      <a:pt x="22615" y="21532"/>
                      <a:pt x="22828" y="20711"/>
                      <a:pt x="23010" y="19860"/>
                    </a:cubicBezTo>
                    <a:cubicBezTo>
                      <a:pt x="23010" y="19769"/>
                      <a:pt x="23041" y="19647"/>
                      <a:pt x="23071" y="19556"/>
                    </a:cubicBezTo>
                    <a:cubicBezTo>
                      <a:pt x="23071" y="19526"/>
                      <a:pt x="23071" y="19526"/>
                      <a:pt x="23071" y="19495"/>
                    </a:cubicBezTo>
                    <a:cubicBezTo>
                      <a:pt x="23101" y="19404"/>
                      <a:pt x="23132" y="19283"/>
                      <a:pt x="23132" y="19161"/>
                    </a:cubicBezTo>
                    <a:cubicBezTo>
                      <a:pt x="23162" y="19100"/>
                      <a:pt x="23162" y="19040"/>
                      <a:pt x="23193" y="18979"/>
                    </a:cubicBezTo>
                    <a:cubicBezTo>
                      <a:pt x="23314" y="18340"/>
                      <a:pt x="23405" y="17733"/>
                      <a:pt x="23527" y="17094"/>
                    </a:cubicBezTo>
                    <a:cubicBezTo>
                      <a:pt x="23527" y="16973"/>
                      <a:pt x="23557" y="16881"/>
                      <a:pt x="23557" y="16790"/>
                    </a:cubicBezTo>
                    <a:cubicBezTo>
                      <a:pt x="23588" y="16608"/>
                      <a:pt x="23618" y="16426"/>
                      <a:pt x="23648" y="16274"/>
                    </a:cubicBezTo>
                    <a:cubicBezTo>
                      <a:pt x="23679" y="16152"/>
                      <a:pt x="23679" y="16030"/>
                      <a:pt x="23709" y="15909"/>
                    </a:cubicBezTo>
                    <a:cubicBezTo>
                      <a:pt x="23770" y="15483"/>
                      <a:pt x="23831" y="15058"/>
                      <a:pt x="23892" y="14632"/>
                    </a:cubicBezTo>
                    <a:cubicBezTo>
                      <a:pt x="23922" y="14511"/>
                      <a:pt x="23922" y="14419"/>
                      <a:pt x="23952" y="14298"/>
                    </a:cubicBezTo>
                    <a:cubicBezTo>
                      <a:pt x="23952" y="14267"/>
                      <a:pt x="23952" y="14237"/>
                      <a:pt x="23952" y="14207"/>
                    </a:cubicBezTo>
                    <a:cubicBezTo>
                      <a:pt x="24135" y="12991"/>
                      <a:pt x="24287" y="11745"/>
                      <a:pt x="24469" y="10438"/>
                    </a:cubicBezTo>
                    <a:cubicBezTo>
                      <a:pt x="24773" y="8310"/>
                      <a:pt x="24682" y="6608"/>
                      <a:pt x="24165" y="5331"/>
                    </a:cubicBezTo>
                    <a:cubicBezTo>
                      <a:pt x="24013" y="4997"/>
                      <a:pt x="23861" y="4723"/>
                      <a:pt x="23679" y="4480"/>
                    </a:cubicBezTo>
                    <a:cubicBezTo>
                      <a:pt x="23405" y="4055"/>
                      <a:pt x="23071" y="3751"/>
                      <a:pt x="22676" y="3507"/>
                    </a:cubicBezTo>
                    <a:cubicBezTo>
                      <a:pt x="22493" y="3386"/>
                      <a:pt x="22311" y="3325"/>
                      <a:pt x="22129" y="3234"/>
                    </a:cubicBezTo>
                    <a:lnTo>
                      <a:pt x="22068" y="3234"/>
                    </a:lnTo>
                    <a:cubicBezTo>
                      <a:pt x="21703" y="3082"/>
                      <a:pt x="21338" y="2930"/>
                      <a:pt x="21034" y="2747"/>
                    </a:cubicBezTo>
                    <a:cubicBezTo>
                      <a:pt x="20974" y="2717"/>
                      <a:pt x="20913" y="2687"/>
                      <a:pt x="20852" y="2656"/>
                    </a:cubicBezTo>
                    <a:cubicBezTo>
                      <a:pt x="20670" y="2565"/>
                      <a:pt x="20518" y="2474"/>
                      <a:pt x="20366" y="2352"/>
                    </a:cubicBezTo>
                    <a:cubicBezTo>
                      <a:pt x="20183" y="2231"/>
                      <a:pt x="20001" y="2140"/>
                      <a:pt x="19849" y="2018"/>
                    </a:cubicBezTo>
                    <a:cubicBezTo>
                      <a:pt x="19849" y="1988"/>
                      <a:pt x="19819" y="1988"/>
                      <a:pt x="19788" y="1957"/>
                    </a:cubicBezTo>
                    <a:cubicBezTo>
                      <a:pt x="19758" y="1927"/>
                      <a:pt x="19697" y="1896"/>
                      <a:pt x="19667" y="1866"/>
                    </a:cubicBezTo>
                    <a:cubicBezTo>
                      <a:pt x="19241" y="1501"/>
                      <a:pt x="18937" y="1197"/>
                      <a:pt x="18785" y="1045"/>
                    </a:cubicBezTo>
                    <a:cubicBezTo>
                      <a:pt x="18724" y="985"/>
                      <a:pt x="18664" y="954"/>
                      <a:pt x="18572" y="924"/>
                    </a:cubicBezTo>
                    <a:lnTo>
                      <a:pt x="14043" y="12"/>
                    </a:lnTo>
                    <a:cubicBezTo>
                      <a:pt x="14013" y="4"/>
                      <a:pt x="13983" y="0"/>
                      <a:pt x="1395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3"/>
              <p:cNvSpPr/>
              <p:nvPr/>
            </p:nvSpPr>
            <p:spPr>
              <a:xfrm>
                <a:off x="4355461" y="3945666"/>
                <a:ext cx="198808" cy="190218"/>
              </a:xfrm>
              <a:custGeom>
                <a:rect b="b" l="l" r="r" t="t"/>
                <a:pathLst>
                  <a:path extrusionOk="0" h="5381" w="5624">
                    <a:moveTo>
                      <a:pt x="0" y="1"/>
                    </a:moveTo>
                    <a:lnTo>
                      <a:pt x="1854" y="5381"/>
                    </a:lnTo>
                    <a:lnTo>
                      <a:pt x="5623" y="5168"/>
                    </a:lnTo>
                    <a:lnTo>
                      <a:pt x="4742" y="183"/>
                    </a:lnTo>
                    <a:lnTo>
                      <a:pt x="0"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3"/>
              <p:cNvSpPr/>
              <p:nvPr/>
            </p:nvSpPr>
            <p:spPr>
              <a:xfrm>
                <a:off x="4102956" y="4101206"/>
                <a:ext cx="491082" cy="234547"/>
              </a:xfrm>
              <a:custGeom>
                <a:rect b="b" l="l" r="r" t="t"/>
                <a:pathLst>
                  <a:path extrusionOk="0" h="6635" w="13892">
                    <a:moveTo>
                      <a:pt x="9093" y="1"/>
                    </a:moveTo>
                    <a:cubicBezTo>
                      <a:pt x="8939" y="1"/>
                      <a:pt x="8795" y="38"/>
                      <a:pt x="8663" y="130"/>
                    </a:cubicBezTo>
                    <a:cubicBezTo>
                      <a:pt x="8663" y="130"/>
                      <a:pt x="8298" y="403"/>
                      <a:pt x="7204" y="1346"/>
                    </a:cubicBezTo>
                    <a:cubicBezTo>
                      <a:pt x="6140" y="2318"/>
                      <a:pt x="4316" y="2926"/>
                      <a:pt x="2766" y="3564"/>
                    </a:cubicBezTo>
                    <a:cubicBezTo>
                      <a:pt x="760" y="4385"/>
                      <a:pt x="183" y="5206"/>
                      <a:pt x="91" y="5783"/>
                    </a:cubicBezTo>
                    <a:cubicBezTo>
                      <a:pt x="0" y="6239"/>
                      <a:pt x="183" y="6513"/>
                      <a:pt x="183" y="6513"/>
                    </a:cubicBezTo>
                    <a:lnTo>
                      <a:pt x="13617" y="6634"/>
                    </a:lnTo>
                    <a:cubicBezTo>
                      <a:pt x="13709" y="6452"/>
                      <a:pt x="13769" y="6209"/>
                      <a:pt x="13800" y="5874"/>
                    </a:cubicBezTo>
                    <a:cubicBezTo>
                      <a:pt x="13891" y="4750"/>
                      <a:pt x="13557" y="2926"/>
                      <a:pt x="13374" y="1801"/>
                    </a:cubicBezTo>
                    <a:cubicBezTo>
                      <a:pt x="13374" y="1650"/>
                      <a:pt x="13344" y="1528"/>
                      <a:pt x="13344" y="1406"/>
                    </a:cubicBezTo>
                    <a:cubicBezTo>
                      <a:pt x="13314" y="1224"/>
                      <a:pt x="13283" y="1072"/>
                      <a:pt x="13283" y="950"/>
                    </a:cubicBezTo>
                    <a:cubicBezTo>
                      <a:pt x="13306" y="238"/>
                      <a:pt x="12825" y="151"/>
                      <a:pt x="12589" y="151"/>
                    </a:cubicBezTo>
                    <a:cubicBezTo>
                      <a:pt x="12513" y="151"/>
                      <a:pt x="12462" y="160"/>
                      <a:pt x="12462" y="160"/>
                    </a:cubicBezTo>
                    <a:cubicBezTo>
                      <a:pt x="12105" y="509"/>
                      <a:pt x="11738" y="630"/>
                      <a:pt x="11374" y="630"/>
                    </a:cubicBezTo>
                    <a:cubicBezTo>
                      <a:pt x="10544" y="630"/>
                      <a:pt x="9731" y="1"/>
                      <a:pt x="909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3"/>
              <p:cNvSpPr/>
              <p:nvPr/>
            </p:nvSpPr>
            <p:spPr>
              <a:xfrm>
                <a:off x="4163121" y="3125899"/>
                <a:ext cx="696289" cy="911146"/>
              </a:xfrm>
              <a:custGeom>
                <a:rect b="b" l="l" r="r" t="t"/>
                <a:pathLst>
                  <a:path extrusionOk="0" h="25775" w="19697">
                    <a:moveTo>
                      <a:pt x="10539" y="0"/>
                    </a:moveTo>
                    <a:cubicBezTo>
                      <a:pt x="7112" y="0"/>
                      <a:pt x="1144" y="536"/>
                      <a:pt x="669" y="4224"/>
                    </a:cubicBezTo>
                    <a:cubicBezTo>
                      <a:pt x="0" y="9422"/>
                      <a:pt x="6049" y="25410"/>
                      <a:pt x="6049" y="25410"/>
                    </a:cubicBezTo>
                    <a:lnTo>
                      <a:pt x="10669" y="25774"/>
                    </a:lnTo>
                    <a:lnTo>
                      <a:pt x="10578" y="17020"/>
                    </a:lnTo>
                    <a:cubicBezTo>
                      <a:pt x="10457" y="12127"/>
                      <a:pt x="10578" y="9452"/>
                      <a:pt x="9393" y="7020"/>
                    </a:cubicBezTo>
                    <a:lnTo>
                      <a:pt x="9393" y="7020"/>
                    </a:lnTo>
                    <a:lnTo>
                      <a:pt x="19028" y="7963"/>
                    </a:lnTo>
                    <a:cubicBezTo>
                      <a:pt x="19028" y="7963"/>
                      <a:pt x="19697" y="1944"/>
                      <a:pt x="12919" y="90"/>
                    </a:cubicBezTo>
                    <a:cubicBezTo>
                      <a:pt x="12919" y="90"/>
                      <a:pt x="11942" y="0"/>
                      <a:pt x="105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3"/>
              <p:cNvSpPr/>
              <p:nvPr/>
            </p:nvSpPr>
            <p:spPr>
              <a:xfrm>
                <a:off x="3583982" y="3625465"/>
                <a:ext cx="223518" cy="236421"/>
              </a:xfrm>
              <a:custGeom>
                <a:rect b="b" l="l" r="r" t="t"/>
                <a:pathLst>
                  <a:path extrusionOk="0" h="6688" w="6323">
                    <a:moveTo>
                      <a:pt x="3891" y="1"/>
                    </a:moveTo>
                    <a:lnTo>
                      <a:pt x="0" y="3831"/>
                    </a:lnTo>
                    <a:lnTo>
                      <a:pt x="2432" y="6688"/>
                    </a:lnTo>
                    <a:lnTo>
                      <a:pt x="6322" y="3800"/>
                    </a:lnTo>
                    <a:lnTo>
                      <a:pt x="3891"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3"/>
              <p:cNvSpPr/>
              <p:nvPr/>
            </p:nvSpPr>
            <p:spPr>
              <a:xfrm>
                <a:off x="3630185" y="3075808"/>
                <a:ext cx="1613904" cy="740971"/>
              </a:xfrm>
              <a:custGeom>
                <a:rect b="b" l="l" r="r" t="t"/>
                <a:pathLst>
                  <a:path extrusionOk="0" h="20961" w="45655">
                    <a:moveTo>
                      <a:pt x="21958" y="0"/>
                    </a:moveTo>
                    <a:cubicBezTo>
                      <a:pt x="21803" y="0"/>
                      <a:pt x="21657" y="6"/>
                      <a:pt x="21520" y="18"/>
                    </a:cubicBezTo>
                    <a:cubicBezTo>
                      <a:pt x="16201" y="474"/>
                      <a:pt x="0" y="17495"/>
                      <a:pt x="0" y="17495"/>
                    </a:cubicBezTo>
                    <a:lnTo>
                      <a:pt x="3252" y="20960"/>
                    </a:lnTo>
                    <a:cubicBezTo>
                      <a:pt x="3252" y="20960"/>
                      <a:pt x="6991" y="18924"/>
                      <a:pt x="11611" y="16553"/>
                    </a:cubicBezTo>
                    <a:cubicBezTo>
                      <a:pt x="16201" y="14182"/>
                      <a:pt x="20700" y="11143"/>
                      <a:pt x="22918" y="8559"/>
                    </a:cubicBezTo>
                    <a:cubicBezTo>
                      <a:pt x="22918" y="8559"/>
                      <a:pt x="32736" y="16158"/>
                      <a:pt x="39059" y="16492"/>
                    </a:cubicBezTo>
                    <a:cubicBezTo>
                      <a:pt x="39187" y="16499"/>
                      <a:pt x="39313" y="16503"/>
                      <a:pt x="39437" y="16503"/>
                    </a:cubicBezTo>
                    <a:cubicBezTo>
                      <a:pt x="41884" y="16503"/>
                      <a:pt x="43359" y="15100"/>
                      <a:pt x="44256" y="13422"/>
                    </a:cubicBezTo>
                    <a:cubicBezTo>
                      <a:pt x="44408" y="13179"/>
                      <a:pt x="44530" y="12905"/>
                      <a:pt x="44651" y="12632"/>
                    </a:cubicBezTo>
                    <a:cubicBezTo>
                      <a:pt x="45563" y="10474"/>
                      <a:pt x="45654" y="8225"/>
                      <a:pt x="45654" y="8225"/>
                    </a:cubicBezTo>
                    <a:cubicBezTo>
                      <a:pt x="45654" y="8225"/>
                      <a:pt x="27821" y="0"/>
                      <a:pt x="2195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3"/>
              <p:cNvSpPr/>
              <p:nvPr/>
            </p:nvSpPr>
            <p:spPr>
              <a:xfrm>
                <a:off x="5372975" y="2648780"/>
                <a:ext cx="270816" cy="527104"/>
              </a:xfrm>
              <a:custGeom>
                <a:rect b="b" l="l" r="r" t="t"/>
                <a:pathLst>
                  <a:path extrusionOk="0" h="14911" w="7661">
                    <a:moveTo>
                      <a:pt x="5472" y="0"/>
                    </a:moveTo>
                    <a:lnTo>
                      <a:pt x="1" y="1003"/>
                    </a:lnTo>
                    <a:cubicBezTo>
                      <a:pt x="1" y="1003"/>
                      <a:pt x="123" y="6171"/>
                      <a:pt x="1278" y="11277"/>
                    </a:cubicBezTo>
                    <a:cubicBezTo>
                      <a:pt x="1817" y="13744"/>
                      <a:pt x="2822" y="14911"/>
                      <a:pt x="3899" y="14911"/>
                    </a:cubicBezTo>
                    <a:cubicBezTo>
                      <a:pt x="4401" y="14911"/>
                      <a:pt x="4919" y="14657"/>
                      <a:pt x="5411" y="14165"/>
                    </a:cubicBezTo>
                    <a:cubicBezTo>
                      <a:pt x="7661" y="11885"/>
                      <a:pt x="5472" y="1"/>
                      <a:pt x="54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3"/>
              <p:cNvSpPr/>
              <p:nvPr/>
            </p:nvSpPr>
            <p:spPr>
              <a:xfrm>
                <a:off x="5053871" y="3000265"/>
                <a:ext cx="553404" cy="204535"/>
              </a:xfrm>
              <a:custGeom>
                <a:rect b="b" l="l" r="r" t="t"/>
                <a:pathLst>
                  <a:path extrusionOk="0" h="5786" w="15655">
                    <a:moveTo>
                      <a:pt x="11666" y="0"/>
                    </a:moveTo>
                    <a:cubicBezTo>
                      <a:pt x="10010" y="0"/>
                      <a:pt x="8163" y="333"/>
                      <a:pt x="6779" y="605"/>
                    </a:cubicBezTo>
                    <a:cubicBezTo>
                      <a:pt x="5593" y="848"/>
                      <a:pt x="2949" y="969"/>
                      <a:pt x="760" y="1152"/>
                    </a:cubicBezTo>
                    <a:cubicBezTo>
                      <a:pt x="92" y="2185"/>
                      <a:pt x="0" y="3583"/>
                      <a:pt x="456" y="4708"/>
                    </a:cubicBezTo>
                    <a:cubicBezTo>
                      <a:pt x="2648" y="5190"/>
                      <a:pt x="6481" y="5786"/>
                      <a:pt x="9596" y="5786"/>
                    </a:cubicBezTo>
                    <a:cubicBezTo>
                      <a:pt x="10412" y="5786"/>
                      <a:pt x="11179" y="5745"/>
                      <a:pt x="11855" y="5650"/>
                    </a:cubicBezTo>
                    <a:cubicBezTo>
                      <a:pt x="13192" y="5468"/>
                      <a:pt x="14043" y="4799"/>
                      <a:pt x="14560" y="4070"/>
                    </a:cubicBezTo>
                    <a:cubicBezTo>
                      <a:pt x="15654" y="2489"/>
                      <a:pt x="14682" y="270"/>
                      <a:pt x="12767" y="57"/>
                    </a:cubicBezTo>
                    <a:cubicBezTo>
                      <a:pt x="12415" y="18"/>
                      <a:pt x="12045" y="0"/>
                      <a:pt x="1166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3"/>
              <p:cNvSpPr/>
              <p:nvPr/>
            </p:nvSpPr>
            <p:spPr>
              <a:xfrm>
                <a:off x="4946407" y="3021581"/>
                <a:ext cx="166605" cy="54863"/>
              </a:xfrm>
              <a:custGeom>
                <a:rect b="b" l="l" r="r" t="t"/>
                <a:pathLst>
                  <a:path extrusionOk="0" h="1552" w="4713">
                    <a:moveTo>
                      <a:pt x="2754" y="0"/>
                    </a:moveTo>
                    <a:cubicBezTo>
                      <a:pt x="1988" y="0"/>
                      <a:pt x="1219" y="94"/>
                      <a:pt x="913" y="427"/>
                    </a:cubicBezTo>
                    <a:cubicBezTo>
                      <a:pt x="183" y="1157"/>
                      <a:pt x="1" y="1552"/>
                      <a:pt x="1" y="1552"/>
                    </a:cubicBezTo>
                    <a:lnTo>
                      <a:pt x="4712" y="154"/>
                    </a:lnTo>
                    <a:cubicBezTo>
                      <a:pt x="4712" y="154"/>
                      <a:pt x="3735" y="0"/>
                      <a:pt x="275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3"/>
              <p:cNvSpPr/>
              <p:nvPr/>
            </p:nvSpPr>
            <p:spPr>
              <a:xfrm>
                <a:off x="4844351" y="3024233"/>
                <a:ext cx="356752" cy="206550"/>
              </a:xfrm>
              <a:custGeom>
                <a:rect b="b" l="l" r="r" t="t"/>
                <a:pathLst>
                  <a:path extrusionOk="0" h="5843" w="10092">
                    <a:moveTo>
                      <a:pt x="7200" y="0"/>
                    </a:moveTo>
                    <a:cubicBezTo>
                      <a:pt x="7100" y="0"/>
                      <a:pt x="7000" y="6"/>
                      <a:pt x="6900" y="18"/>
                    </a:cubicBezTo>
                    <a:cubicBezTo>
                      <a:pt x="5897" y="109"/>
                      <a:pt x="4438" y="322"/>
                      <a:pt x="3283" y="778"/>
                    </a:cubicBezTo>
                    <a:cubicBezTo>
                      <a:pt x="1490" y="1477"/>
                      <a:pt x="0" y="3209"/>
                      <a:pt x="335" y="3696"/>
                    </a:cubicBezTo>
                    <a:cubicBezTo>
                      <a:pt x="371" y="3745"/>
                      <a:pt x="417" y="3767"/>
                      <a:pt x="471" y="3767"/>
                    </a:cubicBezTo>
                    <a:cubicBezTo>
                      <a:pt x="922" y="3767"/>
                      <a:pt x="1956" y="2261"/>
                      <a:pt x="2797" y="2206"/>
                    </a:cubicBezTo>
                    <a:lnTo>
                      <a:pt x="2797" y="2206"/>
                    </a:lnTo>
                    <a:cubicBezTo>
                      <a:pt x="2797" y="2206"/>
                      <a:pt x="183" y="3908"/>
                      <a:pt x="335" y="4577"/>
                    </a:cubicBezTo>
                    <a:cubicBezTo>
                      <a:pt x="353" y="4689"/>
                      <a:pt x="407" y="4736"/>
                      <a:pt x="489" y="4736"/>
                    </a:cubicBezTo>
                    <a:cubicBezTo>
                      <a:pt x="944" y="4736"/>
                      <a:pt x="2255" y="3273"/>
                      <a:pt x="3131" y="3118"/>
                    </a:cubicBezTo>
                    <a:lnTo>
                      <a:pt x="3131" y="3118"/>
                    </a:lnTo>
                    <a:cubicBezTo>
                      <a:pt x="3131" y="3118"/>
                      <a:pt x="730" y="4851"/>
                      <a:pt x="1003" y="5185"/>
                    </a:cubicBezTo>
                    <a:cubicBezTo>
                      <a:pt x="1066" y="5267"/>
                      <a:pt x="1142" y="5301"/>
                      <a:pt x="1230" y="5301"/>
                    </a:cubicBezTo>
                    <a:cubicBezTo>
                      <a:pt x="1699" y="5301"/>
                      <a:pt x="2509" y="4315"/>
                      <a:pt x="3405" y="4212"/>
                    </a:cubicBezTo>
                    <a:lnTo>
                      <a:pt x="3405" y="4212"/>
                    </a:lnTo>
                    <a:cubicBezTo>
                      <a:pt x="3404" y="4212"/>
                      <a:pt x="1672" y="5276"/>
                      <a:pt x="1854" y="5763"/>
                    </a:cubicBezTo>
                    <a:cubicBezTo>
                      <a:pt x="1879" y="5818"/>
                      <a:pt x="1929" y="5843"/>
                      <a:pt x="2002" y="5843"/>
                    </a:cubicBezTo>
                    <a:cubicBezTo>
                      <a:pt x="2528" y="5843"/>
                      <a:pt x="4206" y="4534"/>
                      <a:pt x="5296" y="4534"/>
                    </a:cubicBezTo>
                    <a:cubicBezTo>
                      <a:pt x="5356" y="4534"/>
                      <a:pt x="5415" y="4538"/>
                      <a:pt x="5471" y="4547"/>
                    </a:cubicBezTo>
                    <a:cubicBezTo>
                      <a:pt x="6121" y="4644"/>
                      <a:pt x="6710" y="4776"/>
                      <a:pt x="7252" y="4776"/>
                    </a:cubicBezTo>
                    <a:cubicBezTo>
                      <a:pt x="7724" y="4776"/>
                      <a:pt x="8161" y="4676"/>
                      <a:pt x="8572" y="4364"/>
                    </a:cubicBezTo>
                    <a:cubicBezTo>
                      <a:pt x="9241" y="3878"/>
                      <a:pt x="10092" y="2662"/>
                      <a:pt x="9423" y="1355"/>
                    </a:cubicBezTo>
                    <a:cubicBezTo>
                      <a:pt x="9011" y="504"/>
                      <a:pt x="8128" y="0"/>
                      <a:pt x="720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3"/>
              <p:cNvSpPr/>
              <p:nvPr/>
            </p:nvSpPr>
            <p:spPr>
              <a:xfrm>
                <a:off x="5406310" y="2422045"/>
                <a:ext cx="152606" cy="154267"/>
              </a:xfrm>
              <a:custGeom>
                <a:rect b="b" l="l" r="r" t="t"/>
                <a:pathLst>
                  <a:path extrusionOk="0" h="4364" w="4317">
                    <a:moveTo>
                      <a:pt x="3009" y="1"/>
                    </a:moveTo>
                    <a:cubicBezTo>
                      <a:pt x="2462" y="335"/>
                      <a:pt x="1976" y="730"/>
                      <a:pt x="1550" y="1186"/>
                    </a:cubicBezTo>
                    <a:cubicBezTo>
                      <a:pt x="1064" y="1673"/>
                      <a:pt x="608" y="2220"/>
                      <a:pt x="335" y="2888"/>
                    </a:cubicBezTo>
                    <a:cubicBezTo>
                      <a:pt x="183" y="3284"/>
                      <a:pt x="0" y="3861"/>
                      <a:pt x="395" y="4195"/>
                    </a:cubicBezTo>
                    <a:cubicBezTo>
                      <a:pt x="530" y="4318"/>
                      <a:pt x="701" y="4363"/>
                      <a:pt x="883" y="4363"/>
                    </a:cubicBezTo>
                    <a:cubicBezTo>
                      <a:pt x="1197" y="4363"/>
                      <a:pt x="1544" y="4231"/>
                      <a:pt x="1794" y="4135"/>
                    </a:cubicBezTo>
                    <a:cubicBezTo>
                      <a:pt x="2553" y="3891"/>
                      <a:pt x="3222" y="3496"/>
                      <a:pt x="3891" y="3071"/>
                    </a:cubicBezTo>
                    <a:cubicBezTo>
                      <a:pt x="4043" y="2980"/>
                      <a:pt x="4164" y="2888"/>
                      <a:pt x="4316" y="2797"/>
                    </a:cubicBezTo>
                    <a:cubicBezTo>
                      <a:pt x="4286" y="2706"/>
                      <a:pt x="4256" y="2615"/>
                      <a:pt x="4195" y="2524"/>
                    </a:cubicBezTo>
                    <a:cubicBezTo>
                      <a:pt x="3283" y="3132"/>
                      <a:pt x="2280" y="3770"/>
                      <a:pt x="1216" y="4013"/>
                    </a:cubicBezTo>
                    <a:cubicBezTo>
                      <a:pt x="1094" y="4043"/>
                      <a:pt x="973" y="4074"/>
                      <a:pt x="851" y="4074"/>
                    </a:cubicBezTo>
                    <a:cubicBezTo>
                      <a:pt x="365" y="3983"/>
                      <a:pt x="456" y="3588"/>
                      <a:pt x="517" y="3284"/>
                    </a:cubicBezTo>
                    <a:cubicBezTo>
                      <a:pt x="608" y="2980"/>
                      <a:pt x="760" y="2676"/>
                      <a:pt x="912" y="2402"/>
                    </a:cubicBezTo>
                    <a:cubicBezTo>
                      <a:pt x="1216" y="1946"/>
                      <a:pt x="1642" y="1490"/>
                      <a:pt x="2037" y="1125"/>
                    </a:cubicBezTo>
                    <a:cubicBezTo>
                      <a:pt x="2401" y="791"/>
                      <a:pt x="2766" y="518"/>
                      <a:pt x="3161" y="244"/>
                    </a:cubicBezTo>
                    <a:cubicBezTo>
                      <a:pt x="3101" y="153"/>
                      <a:pt x="3040" y="92"/>
                      <a:pt x="300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3"/>
              <p:cNvSpPr/>
              <p:nvPr/>
            </p:nvSpPr>
            <p:spPr>
              <a:xfrm>
                <a:off x="5146275" y="1953587"/>
                <a:ext cx="171942" cy="163352"/>
              </a:xfrm>
              <a:custGeom>
                <a:rect b="b" l="l" r="r" t="t"/>
                <a:pathLst>
                  <a:path extrusionOk="0" h="4621" w="4864">
                    <a:moveTo>
                      <a:pt x="2493" y="0"/>
                    </a:moveTo>
                    <a:cubicBezTo>
                      <a:pt x="0" y="61"/>
                      <a:pt x="548" y="3861"/>
                      <a:pt x="548" y="3861"/>
                    </a:cubicBezTo>
                    <a:cubicBezTo>
                      <a:pt x="548" y="3861"/>
                      <a:pt x="1308" y="4621"/>
                      <a:pt x="2271" y="4621"/>
                    </a:cubicBezTo>
                    <a:cubicBezTo>
                      <a:pt x="2479" y="4621"/>
                      <a:pt x="2697" y="4585"/>
                      <a:pt x="2918" y="4499"/>
                    </a:cubicBezTo>
                    <a:cubicBezTo>
                      <a:pt x="4165" y="4043"/>
                      <a:pt x="2493" y="2615"/>
                      <a:pt x="2493" y="2614"/>
                    </a:cubicBezTo>
                    <a:lnTo>
                      <a:pt x="2493" y="2614"/>
                    </a:lnTo>
                    <a:cubicBezTo>
                      <a:pt x="2493" y="2614"/>
                      <a:pt x="2753" y="2684"/>
                      <a:pt x="3082" y="2684"/>
                    </a:cubicBezTo>
                    <a:cubicBezTo>
                      <a:pt x="3507" y="2684"/>
                      <a:pt x="4046" y="2568"/>
                      <a:pt x="4286" y="2037"/>
                    </a:cubicBezTo>
                    <a:cubicBezTo>
                      <a:pt x="4864" y="669"/>
                      <a:pt x="2493" y="0"/>
                      <a:pt x="24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3"/>
              <p:cNvSpPr/>
              <p:nvPr/>
            </p:nvSpPr>
            <p:spPr>
              <a:xfrm>
                <a:off x="4815329" y="1713653"/>
                <a:ext cx="508262" cy="361595"/>
              </a:xfrm>
              <a:custGeom>
                <a:rect b="b" l="l" r="r" t="t"/>
                <a:pathLst>
                  <a:path extrusionOk="0" h="10229" w="14378">
                    <a:moveTo>
                      <a:pt x="10208" y="0"/>
                    </a:moveTo>
                    <a:cubicBezTo>
                      <a:pt x="9201" y="0"/>
                      <a:pt x="8603" y="955"/>
                      <a:pt x="8603" y="955"/>
                    </a:cubicBezTo>
                    <a:cubicBezTo>
                      <a:pt x="8603" y="955"/>
                      <a:pt x="8012" y="222"/>
                      <a:pt x="6999" y="222"/>
                    </a:cubicBezTo>
                    <a:cubicBezTo>
                      <a:pt x="6774" y="222"/>
                      <a:pt x="6527" y="258"/>
                      <a:pt x="6262" y="347"/>
                    </a:cubicBezTo>
                    <a:cubicBezTo>
                      <a:pt x="5168" y="712"/>
                      <a:pt x="4985" y="1411"/>
                      <a:pt x="4985" y="1411"/>
                    </a:cubicBezTo>
                    <a:cubicBezTo>
                      <a:pt x="4985" y="1411"/>
                      <a:pt x="3610" y="422"/>
                      <a:pt x="2344" y="422"/>
                    </a:cubicBezTo>
                    <a:cubicBezTo>
                      <a:pt x="1767" y="422"/>
                      <a:pt x="1212" y="628"/>
                      <a:pt x="821" y="1228"/>
                    </a:cubicBezTo>
                    <a:cubicBezTo>
                      <a:pt x="61" y="2414"/>
                      <a:pt x="1612" y="4420"/>
                      <a:pt x="1612" y="4420"/>
                    </a:cubicBezTo>
                    <a:cubicBezTo>
                      <a:pt x="1612" y="4420"/>
                      <a:pt x="1" y="4541"/>
                      <a:pt x="153" y="6152"/>
                    </a:cubicBezTo>
                    <a:cubicBezTo>
                      <a:pt x="305" y="7824"/>
                      <a:pt x="2371" y="8371"/>
                      <a:pt x="2371" y="8371"/>
                    </a:cubicBezTo>
                    <a:cubicBezTo>
                      <a:pt x="2371" y="8371"/>
                      <a:pt x="2168" y="10229"/>
                      <a:pt x="3832" y="10229"/>
                    </a:cubicBezTo>
                    <a:cubicBezTo>
                      <a:pt x="3871" y="10229"/>
                      <a:pt x="3911" y="10228"/>
                      <a:pt x="3952" y="10225"/>
                    </a:cubicBezTo>
                    <a:cubicBezTo>
                      <a:pt x="4651" y="10196"/>
                      <a:pt x="10003" y="6739"/>
                      <a:pt x="12298" y="6739"/>
                    </a:cubicBezTo>
                    <a:cubicBezTo>
                      <a:pt x="12400" y="6739"/>
                      <a:pt x="12495" y="6746"/>
                      <a:pt x="12584" y="6760"/>
                    </a:cubicBezTo>
                    <a:cubicBezTo>
                      <a:pt x="12584" y="6760"/>
                      <a:pt x="14378" y="4541"/>
                      <a:pt x="13739" y="3447"/>
                    </a:cubicBezTo>
                    <a:cubicBezTo>
                      <a:pt x="13276" y="2631"/>
                      <a:pt x="12429" y="2519"/>
                      <a:pt x="11999" y="2519"/>
                    </a:cubicBezTo>
                    <a:cubicBezTo>
                      <a:pt x="11836" y="2519"/>
                      <a:pt x="11733" y="2535"/>
                      <a:pt x="11733" y="2535"/>
                    </a:cubicBezTo>
                    <a:cubicBezTo>
                      <a:pt x="11733" y="2535"/>
                      <a:pt x="12311" y="894"/>
                      <a:pt x="11125" y="256"/>
                    </a:cubicBezTo>
                    <a:cubicBezTo>
                      <a:pt x="10792" y="72"/>
                      <a:pt x="10484" y="0"/>
                      <a:pt x="1020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3"/>
              <p:cNvSpPr/>
              <p:nvPr/>
            </p:nvSpPr>
            <p:spPr>
              <a:xfrm>
                <a:off x="4405940" y="3063542"/>
                <a:ext cx="650122" cy="218569"/>
              </a:xfrm>
              <a:custGeom>
                <a:rect b="b" l="l" r="r" t="t"/>
                <a:pathLst>
                  <a:path extrusionOk="0" h="6183" w="18391">
                    <a:moveTo>
                      <a:pt x="578" y="0"/>
                    </a:moveTo>
                    <a:cubicBezTo>
                      <a:pt x="548" y="0"/>
                      <a:pt x="487" y="0"/>
                      <a:pt x="487" y="61"/>
                    </a:cubicBezTo>
                    <a:lnTo>
                      <a:pt x="1" y="2219"/>
                    </a:lnTo>
                    <a:cubicBezTo>
                      <a:pt x="1" y="2280"/>
                      <a:pt x="31" y="2310"/>
                      <a:pt x="92" y="2340"/>
                    </a:cubicBezTo>
                    <a:lnTo>
                      <a:pt x="17813" y="6170"/>
                    </a:lnTo>
                    <a:cubicBezTo>
                      <a:pt x="17829" y="6178"/>
                      <a:pt x="17843" y="6182"/>
                      <a:pt x="17856" y="6182"/>
                    </a:cubicBezTo>
                    <a:cubicBezTo>
                      <a:pt x="17890" y="6182"/>
                      <a:pt x="17912" y="6154"/>
                      <a:pt x="17934" y="6110"/>
                    </a:cubicBezTo>
                    <a:lnTo>
                      <a:pt x="18390" y="3951"/>
                    </a:lnTo>
                    <a:cubicBezTo>
                      <a:pt x="18390" y="3891"/>
                      <a:pt x="18360" y="3860"/>
                      <a:pt x="18329" y="3830"/>
                    </a:cubicBezTo>
                    <a:lnTo>
                      <a:pt x="57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3"/>
              <p:cNvSpPr/>
              <p:nvPr/>
            </p:nvSpPr>
            <p:spPr>
              <a:xfrm>
                <a:off x="4273908" y="2565991"/>
                <a:ext cx="403909" cy="638315"/>
              </a:xfrm>
              <a:custGeom>
                <a:rect b="b" l="l" r="r" t="t"/>
                <a:pathLst>
                  <a:path extrusionOk="0" h="18057" w="11426">
                    <a:moveTo>
                      <a:pt x="1265" y="1"/>
                    </a:moveTo>
                    <a:cubicBezTo>
                      <a:pt x="567" y="1"/>
                      <a:pt x="1" y="580"/>
                      <a:pt x="28" y="1278"/>
                    </a:cubicBezTo>
                    <a:lnTo>
                      <a:pt x="666" y="14561"/>
                    </a:lnTo>
                    <a:cubicBezTo>
                      <a:pt x="696" y="15260"/>
                      <a:pt x="1183" y="15838"/>
                      <a:pt x="1851" y="15990"/>
                    </a:cubicBezTo>
                    <a:lnTo>
                      <a:pt x="11426" y="18057"/>
                    </a:lnTo>
                    <a:lnTo>
                      <a:pt x="11426" y="18057"/>
                    </a:lnTo>
                    <a:lnTo>
                      <a:pt x="10514" y="2889"/>
                    </a:lnTo>
                    <a:cubicBezTo>
                      <a:pt x="10484" y="2342"/>
                      <a:pt x="10089" y="1886"/>
                      <a:pt x="9541" y="1765"/>
                    </a:cubicBezTo>
                    <a:lnTo>
                      <a:pt x="1547" y="32"/>
                    </a:lnTo>
                    <a:cubicBezTo>
                      <a:pt x="1452" y="11"/>
                      <a:pt x="1357" y="1"/>
                      <a:pt x="126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3"/>
              <p:cNvSpPr/>
              <p:nvPr/>
            </p:nvSpPr>
            <p:spPr>
              <a:xfrm>
                <a:off x="4611183" y="2628348"/>
                <a:ext cx="98874" cy="578114"/>
              </a:xfrm>
              <a:custGeom>
                <a:rect b="b" l="l" r="r" t="t"/>
                <a:pathLst>
                  <a:path extrusionOk="0" h="16354" w="2797">
                    <a:moveTo>
                      <a:pt x="0" y="1"/>
                    </a:moveTo>
                    <a:lnTo>
                      <a:pt x="0" y="1"/>
                    </a:lnTo>
                    <a:cubicBezTo>
                      <a:pt x="548" y="122"/>
                      <a:pt x="943" y="578"/>
                      <a:pt x="973" y="1125"/>
                    </a:cubicBezTo>
                    <a:lnTo>
                      <a:pt x="1885" y="16171"/>
                    </a:lnTo>
                    <a:lnTo>
                      <a:pt x="2797" y="16354"/>
                    </a:lnTo>
                    <a:lnTo>
                      <a:pt x="1885" y="1338"/>
                    </a:lnTo>
                    <a:cubicBezTo>
                      <a:pt x="1855" y="791"/>
                      <a:pt x="1459" y="305"/>
                      <a:pt x="912" y="183"/>
                    </a:cubicBezTo>
                    <a:lnTo>
                      <a:pt x="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3"/>
              <p:cNvSpPr/>
              <p:nvPr/>
            </p:nvSpPr>
            <p:spPr>
              <a:xfrm>
                <a:off x="5280570" y="2293124"/>
                <a:ext cx="326705" cy="445445"/>
              </a:xfrm>
              <a:custGeom>
                <a:rect b="b" l="l" r="r" t="t"/>
                <a:pathLst>
                  <a:path extrusionOk="0" h="12601" w="9242">
                    <a:moveTo>
                      <a:pt x="3314" y="0"/>
                    </a:moveTo>
                    <a:cubicBezTo>
                      <a:pt x="1460" y="578"/>
                      <a:pt x="1" y="2280"/>
                      <a:pt x="62" y="5198"/>
                    </a:cubicBezTo>
                    <a:cubicBezTo>
                      <a:pt x="62" y="5867"/>
                      <a:pt x="183" y="6657"/>
                      <a:pt x="305" y="7417"/>
                    </a:cubicBezTo>
                    <a:cubicBezTo>
                      <a:pt x="335" y="7538"/>
                      <a:pt x="366" y="7630"/>
                      <a:pt x="366" y="7721"/>
                    </a:cubicBezTo>
                    <a:cubicBezTo>
                      <a:pt x="518" y="8420"/>
                      <a:pt x="700" y="9119"/>
                      <a:pt x="852" y="9757"/>
                    </a:cubicBezTo>
                    <a:cubicBezTo>
                      <a:pt x="913" y="9879"/>
                      <a:pt x="943" y="10001"/>
                      <a:pt x="974" y="10122"/>
                    </a:cubicBezTo>
                    <a:cubicBezTo>
                      <a:pt x="1369" y="11490"/>
                      <a:pt x="1733" y="12523"/>
                      <a:pt x="1733" y="12523"/>
                    </a:cubicBezTo>
                    <a:cubicBezTo>
                      <a:pt x="2150" y="12577"/>
                      <a:pt x="2573" y="12601"/>
                      <a:pt x="2995" y="12601"/>
                    </a:cubicBezTo>
                    <a:cubicBezTo>
                      <a:pt x="6144" y="12601"/>
                      <a:pt x="9241" y="11277"/>
                      <a:pt x="9241" y="11277"/>
                    </a:cubicBezTo>
                    <a:cubicBezTo>
                      <a:pt x="9120" y="10608"/>
                      <a:pt x="8968" y="10001"/>
                      <a:pt x="8816" y="9393"/>
                    </a:cubicBezTo>
                    <a:cubicBezTo>
                      <a:pt x="8785" y="9301"/>
                      <a:pt x="8755" y="9180"/>
                      <a:pt x="8724" y="9089"/>
                    </a:cubicBezTo>
                    <a:cubicBezTo>
                      <a:pt x="8481" y="8116"/>
                      <a:pt x="8177" y="7235"/>
                      <a:pt x="7873" y="6444"/>
                    </a:cubicBezTo>
                    <a:cubicBezTo>
                      <a:pt x="7843" y="6353"/>
                      <a:pt x="7813" y="6231"/>
                      <a:pt x="7782" y="6140"/>
                    </a:cubicBezTo>
                    <a:cubicBezTo>
                      <a:pt x="7417" y="5289"/>
                      <a:pt x="7053" y="4529"/>
                      <a:pt x="6718" y="3891"/>
                    </a:cubicBezTo>
                    <a:cubicBezTo>
                      <a:pt x="6658" y="3800"/>
                      <a:pt x="6597" y="3709"/>
                      <a:pt x="6566" y="3648"/>
                    </a:cubicBezTo>
                    <a:cubicBezTo>
                      <a:pt x="6050" y="2766"/>
                      <a:pt x="5533" y="2067"/>
                      <a:pt x="5077" y="1551"/>
                    </a:cubicBezTo>
                    <a:cubicBezTo>
                      <a:pt x="5016" y="1459"/>
                      <a:pt x="4955" y="1399"/>
                      <a:pt x="4864" y="1307"/>
                    </a:cubicBezTo>
                    <a:cubicBezTo>
                      <a:pt x="3983" y="335"/>
                      <a:pt x="3314" y="0"/>
                      <a:pt x="331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53"/>
              <p:cNvGrpSpPr/>
              <p:nvPr/>
            </p:nvGrpSpPr>
            <p:grpSpPr>
              <a:xfrm>
                <a:off x="4859391" y="1806608"/>
                <a:ext cx="451814" cy="601912"/>
                <a:chOff x="1870800" y="2728525"/>
                <a:chExt cx="393875" cy="524725"/>
              </a:xfrm>
            </p:grpSpPr>
            <p:sp>
              <p:nvSpPr>
                <p:cNvPr id="928" name="Google Shape;928;p53"/>
                <p:cNvSpPr/>
                <p:nvPr/>
              </p:nvSpPr>
              <p:spPr>
                <a:xfrm>
                  <a:off x="2019300" y="2991225"/>
                  <a:ext cx="213875" cy="262025"/>
                </a:xfrm>
                <a:custGeom>
                  <a:rect b="b" l="l" r="r" t="t"/>
                  <a:pathLst>
                    <a:path extrusionOk="0" h="10481" w="8555">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3"/>
                <p:cNvSpPr/>
                <p:nvPr/>
              </p:nvSpPr>
              <p:spPr>
                <a:xfrm>
                  <a:off x="1870800" y="2930100"/>
                  <a:ext cx="86975" cy="124675"/>
                </a:xfrm>
                <a:custGeom>
                  <a:rect b="b" l="l" r="r" t="t"/>
                  <a:pathLst>
                    <a:path extrusionOk="0" h="4987" w="3479">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3"/>
                <p:cNvSpPr/>
                <p:nvPr/>
              </p:nvSpPr>
              <p:spPr>
                <a:xfrm>
                  <a:off x="1878725" y="2728525"/>
                  <a:ext cx="322225" cy="387250"/>
                </a:xfrm>
                <a:custGeom>
                  <a:rect b="b" l="l" r="r" t="t"/>
                  <a:pathLst>
                    <a:path extrusionOk="0" h="15490" w="12889">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3"/>
                <p:cNvSpPr/>
                <p:nvPr/>
              </p:nvSpPr>
              <p:spPr>
                <a:xfrm>
                  <a:off x="2164450" y="2851350"/>
                  <a:ext cx="100225" cy="142200"/>
                </a:xfrm>
                <a:custGeom>
                  <a:rect b="b" l="l" r="r" t="t"/>
                  <a:pathLst>
                    <a:path extrusionOk="0" h="5688" w="4009">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2" name="Google Shape;932;p53"/>
              <p:cNvSpPr/>
              <p:nvPr/>
            </p:nvSpPr>
            <p:spPr>
              <a:xfrm>
                <a:off x="4891968" y="1755378"/>
                <a:ext cx="354985" cy="260671"/>
              </a:xfrm>
              <a:custGeom>
                <a:rect b="b" l="l" r="r" t="t"/>
                <a:pathLst>
                  <a:path extrusionOk="0" h="7374" w="10042">
                    <a:moveTo>
                      <a:pt x="5473" y="1"/>
                    </a:moveTo>
                    <a:cubicBezTo>
                      <a:pt x="5075" y="1"/>
                      <a:pt x="4669" y="28"/>
                      <a:pt x="4266" y="75"/>
                    </a:cubicBezTo>
                    <a:cubicBezTo>
                      <a:pt x="2199" y="349"/>
                      <a:pt x="71" y="3236"/>
                      <a:pt x="11" y="4270"/>
                    </a:cubicBezTo>
                    <a:cubicBezTo>
                      <a:pt x="0" y="4616"/>
                      <a:pt x="174" y="4752"/>
                      <a:pt x="432" y="4752"/>
                    </a:cubicBezTo>
                    <a:cubicBezTo>
                      <a:pt x="920" y="4752"/>
                      <a:pt x="1710" y="4261"/>
                      <a:pt x="2108" y="3783"/>
                    </a:cubicBezTo>
                    <a:cubicBezTo>
                      <a:pt x="2418" y="3392"/>
                      <a:pt x="2755" y="3184"/>
                      <a:pt x="3099" y="3184"/>
                    </a:cubicBezTo>
                    <a:cubicBezTo>
                      <a:pt x="3395" y="3184"/>
                      <a:pt x="3697" y="3338"/>
                      <a:pt x="3992" y="3662"/>
                    </a:cubicBezTo>
                    <a:cubicBezTo>
                      <a:pt x="4223" y="3915"/>
                      <a:pt x="4628" y="3977"/>
                      <a:pt x="5061" y="3977"/>
                    </a:cubicBezTo>
                    <a:cubicBezTo>
                      <a:pt x="5469" y="3977"/>
                      <a:pt x="5903" y="3922"/>
                      <a:pt x="6241" y="3922"/>
                    </a:cubicBezTo>
                    <a:cubicBezTo>
                      <a:pt x="6493" y="3922"/>
                      <a:pt x="6692" y="3952"/>
                      <a:pt x="6789" y="4057"/>
                    </a:cubicBezTo>
                    <a:cubicBezTo>
                      <a:pt x="7147" y="4415"/>
                      <a:pt x="6598" y="7374"/>
                      <a:pt x="7179" y="7374"/>
                    </a:cubicBezTo>
                    <a:cubicBezTo>
                      <a:pt x="7190" y="7374"/>
                      <a:pt x="7202" y="7372"/>
                      <a:pt x="7214" y="7370"/>
                    </a:cubicBezTo>
                    <a:cubicBezTo>
                      <a:pt x="7822" y="7248"/>
                      <a:pt x="7701" y="6093"/>
                      <a:pt x="8126" y="5577"/>
                    </a:cubicBezTo>
                    <a:cubicBezTo>
                      <a:pt x="8552" y="5090"/>
                      <a:pt x="9312" y="5090"/>
                      <a:pt x="9312" y="5090"/>
                    </a:cubicBezTo>
                    <a:cubicBezTo>
                      <a:pt x="9312" y="5090"/>
                      <a:pt x="10041" y="4148"/>
                      <a:pt x="9281" y="2112"/>
                    </a:cubicBezTo>
                    <a:cubicBezTo>
                      <a:pt x="8692" y="491"/>
                      <a:pt x="7150" y="1"/>
                      <a:pt x="547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3" name="Google Shape;933;p53"/>
          <p:cNvGrpSpPr/>
          <p:nvPr/>
        </p:nvGrpSpPr>
        <p:grpSpPr>
          <a:xfrm flipH="1">
            <a:off x="4429631" y="3303199"/>
            <a:ext cx="1388738" cy="1840296"/>
            <a:chOff x="6795049" y="1817172"/>
            <a:chExt cx="916719" cy="1214797"/>
          </a:xfrm>
        </p:grpSpPr>
        <p:sp>
          <p:nvSpPr>
            <p:cNvPr id="934" name="Google Shape;934;p53"/>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3"/>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3"/>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54"/>
          <p:cNvSpPr/>
          <p:nvPr/>
        </p:nvSpPr>
        <p:spPr>
          <a:xfrm>
            <a:off x="6195875" y="146070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4"/>
          <p:cNvSpPr txBox="1"/>
          <p:nvPr>
            <p:ph type="title"/>
          </p:nvPr>
        </p:nvSpPr>
        <p:spPr>
          <a:xfrm>
            <a:off x="713225" y="1224450"/>
            <a:ext cx="4855200" cy="238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8200"/>
              <a:t>Thanks!</a:t>
            </a:r>
            <a:endParaRPr sz="8200"/>
          </a:p>
          <a:p>
            <a:pPr indent="0" lvl="0" marL="0" rtl="0" algn="r">
              <a:spcBef>
                <a:spcPts val="0"/>
              </a:spcBef>
              <a:spcAft>
                <a:spcPts val="0"/>
              </a:spcAft>
              <a:buNone/>
            </a:pPr>
            <a:r>
              <a:t/>
            </a:r>
            <a:endParaRPr/>
          </a:p>
        </p:txBody>
      </p:sp>
      <p:grpSp>
        <p:nvGrpSpPr>
          <p:cNvPr id="943" name="Google Shape;943;p54"/>
          <p:cNvGrpSpPr/>
          <p:nvPr/>
        </p:nvGrpSpPr>
        <p:grpSpPr>
          <a:xfrm>
            <a:off x="6657490" y="1946419"/>
            <a:ext cx="1581982" cy="3197193"/>
            <a:chOff x="6795049" y="1179275"/>
            <a:chExt cx="916719" cy="1852694"/>
          </a:xfrm>
        </p:grpSpPr>
        <p:sp>
          <p:nvSpPr>
            <p:cNvPr id="944" name="Google Shape;944;p54"/>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4"/>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4"/>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4"/>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4"/>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65" name="Shape 365"/>
        <p:cNvGrpSpPr/>
        <p:nvPr/>
      </p:nvGrpSpPr>
      <p:grpSpPr>
        <a:xfrm>
          <a:off x="0" y="0"/>
          <a:ext cx="0" cy="0"/>
          <a:chOff x="0" y="0"/>
          <a:chExt cx="0" cy="0"/>
        </a:xfrm>
      </p:grpSpPr>
      <p:sp>
        <p:nvSpPr>
          <p:cNvPr id="366" name="Google Shape;366;p4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MATERI</a:t>
            </a:r>
            <a:endParaRPr/>
          </a:p>
        </p:txBody>
      </p:sp>
      <p:sp>
        <p:nvSpPr>
          <p:cNvPr id="367" name="Google Shape;367;p41"/>
          <p:cNvSpPr txBox="1"/>
          <p:nvPr>
            <p:ph idx="1" type="subTitle"/>
          </p:nvPr>
        </p:nvSpPr>
        <p:spPr>
          <a:xfrm>
            <a:off x="2236950" y="1696625"/>
            <a:ext cx="24009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MUTATION TESTING</a:t>
            </a:r>
            <a:endParaRPr/>
          </a:p>
        </p:txBody>
      </p:sp>
      <p:sp>
        <p:nvSpPr>
          <p:cNvPr id="368" name="Google Shape;368;p41"/>
          <p:cNvSpPr txBox="1"/>
          <p:nvPr>
            <p:ph idx="2" type="subTitle"/>
          </p:nvPr>
        </p:nvSpPr>
        <p:spPr>
          <a:xfrm>
            <a:off x="5724250" y="1696625"/>
            <a:ext cx="24009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DEBUGGING</a:t>
            </a:r>
            <a:endParaRPr/>
          </a:p>
        </p:txBody>
      </p:sp>
      <p:sp>
        <p:nvSpPr>
          <p:cNvPr id="369" name="Google Shape;369;p41"/>
          <p:cNvSpPr txBox="1"/>
          <p:nvPr>
            <p:ph idx="3" type="subTitle"/>
          </p:nvPr>
        </p:nvSpPr>
        <p:spPr>
          <a:xfrm>
            <a:off x="3650075" y="3250871"/>
            <a:ext cx="3073200" cy="10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FRAMEWORK FOR UNIT TESTING</a:t>
            </a:r>
            <a:endParaRPr/>
          </a:p>
        </p:txBody>
      </p:sp>
      <p:sp>
        <p:nvSpPr>
          <p:cNvPr id="370" name="Google Shape;370;p41"/>
          <p:cNvSpPr txBox="1"/>
          <p:nvPr>
            <p:ph idx="9" type="title"/>
          </p:nvPr>
        </p:nvSpPr>
        <p:spPr>
          <a:xfrm>
            <a:off x="1317225" y="1696624"/>
            <a:ext cx="9636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71" name="Google Shape;371;p41"/>
          <p:cNvSpPr txBox="1"/>
          <p:nvPr>
            <p:ph idx="13" type="title"/>
          </p:nvPr>
        </p:nvSpPr>
        <p:spPr>
          <a:xfrm>
            <a:off x="4699250" y="1696624"/>
            <a:ext cx="9636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72" name="Google Shape;372;p41"/>
          <p:cNvSpPr txBox="1"/>
          <p:nvPr>
            <p:ph idx="14" type="title"/>
          </p:nvPr>
        </p:nvSpPr>
        <p:spPr>
          <a:xfrm>
            <a:off x="2596800" y="3328911"/>
            <a:ext cx="963600" cy="74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76" name="Shape 376"/>
        <p:cNvGrpSpPr/>
        <p:nvPr/>
      </p:nvGrpSpPr>
      <p:grpSpPr>
        <a:xfrm>
          <a:off x="0" y="0"/>
          <a:ext cx="0" cy="0"/>
          <a:chOff x="0" y="0"/>
          <a:chExt cx="0" cy="0"/>
        </a:xfrm>
      </p:grpSpPr>
      <p:sp>
        <p:nvSpPr>
          <p:cNvPr id="377" name="Google Shape;377;p42"/>
          <p:cNvSpPr/>
          <p:nvPr/>
        </p:nvSpPr>
        <p:spPr>
          <a:xfrm>
            <a:off x="374275" y="156757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2"/>
          <p:cNvSpPr txBox="1"/>
          <p:nvPr>
            <p:ph type="title"/>
          </p:nvPr>
        </p:nvSpPr>
        <p:spPr>
          <a:xfrm flipH="1">
            <a:off x="4456150" y="2608836"/>
            <a:ext cx="4018500" cy="841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lang="en"/>
              <a:t>Mutation Testing</a:t>
            </a:r>
            <a:endParaRPr/>
          </a:p>
        </p:txBody>
      </p:sp>
      <p:sp>
        <p:nvSpPr>
          <p:cNvPr id="379" name="Google Shape;379;p42"/>
          <p:cNvSpPr txBox="1"/>
          <p:nvPr>
            <p:ph idx="2" type="title"/>
          </p:nvPr>
        </p:nvSpPr>
        <p:spPr>
          <a:xfrm flipH="1">
            <a:off x="6525175" y="1035674"/>
            <a:ext cx="1905600" cy="1239900"/>
          </a:xfrm>
          <a:prstGeom prst="rect">
            <a:avLst/>
          </a:prstGeom>
        </p:spPr>
        <p:txBody>
          <a:bodyPr anchorCtr="0" anchor="t" bIns="91425" lIns="91425" spcFirstLastPara="1" rIns="0" wrap="square" tIns="91425">
            <a:noAutofit/>
          </a:bodyPr>
          <a:lstStyle/>
          <a:p>
            <a:pPr indent="0" lvl="0" marL="0" rtl="0" algn="r">
              <a:spcBef>
                <a:spcPts val="0"/>
              </a:spcBef>
              <a:spcAft>
                <a:spcPts val="0"/>
              </a:spcAft>
              <a:buNone/>
            </a:pPr>
            <a:r>
              <a:rPr lang="en"/>
              <a:t>01</a:t>
            </a:r>
            <a:endParaRPr/>
          </a:p>
        </p:txBody>
      </p:sp>
      <p:grpSp>
        <p:nvGrpSpPr>
          <p:cNvPr id="380" name="Google Shape;380;p42"/>
          <p:cNvGrpSpPr/>
          <p:nvPr/>
        </p:nvGrpSpPr>
        <p:grpSpPr>
          <a:xfrm>
            <a:off x="671750" y="1774982"/>
            <a:ext cx="3830668" cy="2664266"/>
            <a:chOff x="671750" y="1774982"/>
            <a:chExt cx="3830668" cy="2664266"/>
          </a:xfrm>
        </p:grpSpPr>
        <p:sp>
          <p:nvSpPr>
            <p:cNvPr id="381" name="Google Shape;381;p42"/>
            <p:cNvSpPr/>
            <p:nvPr/>
          </p:nvSpPr>
          <p:spPr>
            <a:xfrm>
              <a:off x="2852804" y="2559516"/>
              <a:ext cx="44093" cy="152170"/>
            </a:xfrm>
            <a:custGeom>
              <a:rect b="b" l="l" r="r" t="t"/>
              <a:pathLst>
                <a:path extrusionOk="0" fill="none" h="4621" w="1339">
                  <a:moveTo>
                    <a:pt x="1" y="4621"/>
                  </a:moveTo>
                  <a:cubicBezTo>
                    <a:pt x="700" y="2949"/>
                    <a:pt x="943" y="1764"/>
                    <a:pt x="1338"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2"/>
            <p:cNvSpPr/>
            <p:nvPr/>
          </p:nvSpPr>
          <p:spPr>
            <a:xfrm>
              <a:off x="3618537" y="3560469"/>
              <a:ext cx="33" cy="742703"/>
            </a:xfrm>
            <a:custGeom>
              <a:rect b="b" l="l" r="r" t="t"/>
              <a:pathLst>
                <a:path extrusionOk="0" fill="none" h="22554" w="1">
                  <a:moveTo>
                    <a:pt x="1" y="0"/>
                  </a:moveTo>
                  <a:lnTo>
                    <a:pt x="1" y="2255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2"/>
            <p:cNvSpPr/>
            <p:nvPr/>
          </p:nvSpPr>
          <p:spPr>
            <a:xfrm>
              <a:off x="3305236" y="4296134"/>
              <a:ext cx="614606" cy="33"/>
            </a:xfrm>
            <a:custGeom>
              <a:rect b="b" l="l" r="r" t="t"/>
              <a:pathLst>
                <a:path extrusionOk="0" fill="none" h="1" w="18664">
                  <a:moveTo>
                    <a:pt x="1" y="1"/>
                  </a:moveTo>
                  <a:lnTo>
                    <a:pt x="18664"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2"/>
            <p:cNvSpPr/>
            <p:nvPr/>
          </p:nvSpPr>
          <p:spPr>
            <a:xfrm>
              <a:off x="2831794" y="2789469"/>
              <a:ext cx="270289" cy="537846"/>
            </a:xfrm>
            <a:custGeom>
              <a:rect b="b" l="l" r="r" t="t"/>
              <a:pathLst>
                <a:path extrusionOk="0" h="16333" w="8208">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2"/>
            <p:cNvSpPr/>
            <p:nvPr/>
          </p:nvSpPr>
          <p:spPr>
            <a:xfrm>
              <a:off x="2821783" y="3784659"/>
              <a:ext cx="286293" cy="579568"/>
            </a:xfrm>
            <a:custGeom>
              <a:rect b="b" l="l" r="r" t="t"/>
              <a:pathLst>
                <a:path extrusionOk="0" h="17600" w="8694">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2"/>
            <p:cNvSpPr/>
            <p:nvPr/>
          </p:nvSpPr>
          <p:spPr>
            <a:xfrm>
              <a:off x="2970926" y="2397992"/>
              <a:ext cx="1388329" cy="1336036"/>
            </a:xfrm>
            <a:custGeom>
              <a:rect b="b" l="l" r="r" t="t"/>
              <a:pathLst>
                <a:path extrusionOk="0" h="40572" w="4216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2"/>
            <p:cNvSpPr/>
            <p:nvPr/>
          </p:nvSpPr>
          <p:spPr>
            <a:xfrm>
              <a:off x="2698689" y="3282767"/>
              <a:ext cx="429407" cy="200807"/>
            </a:xfrm>
            <a:custGeom>
              <a:rect b="b" l="l" r="r" t="t"/>
              <a:pathLst>
                <a:path extrusionOk="0" h="6098" w="1304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2"/>
            <p:cNvSpPr/>
            <p:nvPr/>
          </p:nvSpPr>
          <p:spPr>
            <a:xfrm>
              <a:off x="2778743" y="3120058"/>
              <a:ext cx="1284237" cy="969920"/>
            </a:xfrm>
            <a:custGeom>
              <a:rect b="b" l="l" r="r" t="t"/>
              <a:pathLst>
                <a:path extrusionOk="0" h="29454" w="38999">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2"/>
            <p:cNvSpPr/>
            <p:nvPr/>
          </p:nvSpPr>
          <p:spPr>
            <a:xfrm>
              <a:off x="3403336" y="2208873"/>
              <a:ext cx="767763" cy="1016813"/>
            </a:xfrm>
            <a:custGeom>
              <a:rect b="b" l="l" r="r" t="t"/>
              <a:pathLst>
                <a:path extrusionOk="0" h="30878" w="23315">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2"/>
            <p:cNvSpPr/>
            <p:nvPr/>
          </p:nvSpPr>
          <p:spPr>
            <a:xfrm>
              <a:off x="2554552" y="4251448"/>
              <a:ext cx="445444" cy="187800"/>
            </a:xfrm>
            <a:custGeom>
              <a:rect b="b" l="l" r="r" t="t"/>
              <a:pathLst>
                <a:path extrusionOk="0" h="5703" w="13527">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p:nvPr/>
          </p:nvSpPr>
          <p:spPr>
            <a:xfrm>
              <a:off x="2783749" y="2500307"/>
              <a:ext cx="386401" cy="699367"/>
            </a:xfrm>
            <a:custGeom>
              <a:rect b="b" l="l" r="r" t="t"/>
              <a:pathLst>
                <a:path extrusionOk="0" h="21238" w="11734">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2"/>
            <p:cNvSpPr/>
            <p:nvPr/>
          </p:nvSpPr>
          <p:spPr>
            <a:xfrm>
              <a:off x="3460405" y="1891358"/>
              <a:ext cx="274274" cy="282539"/>
            </a:xfrm>
            <a:custGeom>
              <a:rect b="b" l="l" r="r" t="t"/>
              <a:pathLst>
                <a:path extrusionOk="0" h="8580" w="8329">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2"/>
            <p:cNvSpPr/>
            <p:nvPr/>
          </p:nvSpPr>
          <p:spPr>
            <a:xfrm>
              <a:off x="3558472" y="2053046"/>
              <a:ext cx="265284" cy="277271"/>
            </a:xfrm>
            <a:custGeom>
              <a:rect b="b" l="l" r="r" t="t"/>
              <a:pathLst>
                <a:path extrusionOk="0" h="8420" w="8056">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p:nvPr/>
          </p:nvSpPr>
          <p:spPr>
            <a:xfrm>
              <a:off x="3451382" y="1828823"/>
              <a:ext cx="334338" cy="245098"/>
            </a:xfrm>
            <a:custGeom>
              <a:rect b="b" l="l" r="r" t="t"/>
              <a:pathLst>
                <a:path extrusionOk="0" h="7443" w="10153">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
            <p:cNvSpPr/>
            <p:nvPr/>
          </p:nvSpPr>
          <p:spPr>
            <a:xfrm>
              <a:off x="2897853" y="2233571"/>
              <a:ext cx="697688" cy="699170"/>
            </a:xfrm>
            <a:custGeom>
              <a:rect b="b" l="l" r="r" t="t"/>
              <a:pathLst>
                <a:path extrusionOk="0" h="21232" w="21187">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p:nvPr/>
          </p:nvSpPr>
          <p:spPr>
            <a:xfrm>
              <a:off x="3794715" y="2218192"/>
              <a:ext cx="412415" cy="830725"/>
            </a:xfrm>
            <a:custGeom>
              <a:rect b="b" l="l" r="r" t="t"/>
              <a:pathLst>
                <a:path extrusionOk="0" h="25227" w="12524">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
            <p:cNvSpPr/>
            <p:nvPr/>
          </p:nvSpPr>
          <p:spPr>
            <a:xfrm>
              <a:off x="3052001" y="2713663"/>
              <a:ext cx="93126" cy="429440"/>
            </a:xfrm>
            <a:custGeom>
              <a:rect b="b" l="l" r="r" t="t"/>
              <a:pathLst>
                <a:path extrusionOk="0" fill="none" h="13041" w="2828">
                  <a:moveTo>
                    <a:pt x="1" y="0"/>
                  </a:moveTo>
                  <a:cubicBezTo>
                    <a:pt x="852" y="3678"/>
                    <a:pt x="2797" y="9271"/>
                    <a:pt x="2827" y="13040"/>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p:nvPr/>
          </p:nvSpPr>
          <p:spPr>
            <a:xfrm>
              <a:off x="3522446" y="2091081"/>
              <a:ext cx="53083" cy="22162"/>
            </a:xfrm>
            <a:custGeom>
              <a:rect b="b" l="l" r="r" t="t"/>
              <a:pathLst>
                <a:path extrusionOk="0" h="673" w="1612">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2"/>
            <p:cNvSpPr/>
            <p:nvPr/>
          </p:nvSpPr>
          <p:spPr>
            <a:xfrm>
              <a:off x="3143086" y="2521481"/>
              <a:ext cx="1256214" cy="1324478"/>
            </a:xfrm>
            <a:custGeom>
              <a:rect b="b" l="l" r="r" t="t"/>
              <a:pathLst>
                <a:path extrusionOk="0" h="40221" w="38148">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2"/>
            <p:cNvSpPr/>
            <p:nvPr/>
          </p:nvSpPr>
          <p:spPr>
            <a:xfrm>
              <a:off x="3189123" y="3433325"/>
              <a:ext cx="12052" cy="136166"/>
            </a:xfrm>
            <a:custGeom>
              <a:rect b="b" l="l" r="r" t="t"/>
              <a:pathLst>
                <a:path extrusionOk="0" fill="none" h="4135" w="366">
                  <a:moveTo>
                    <a:pt x="1" y="4135"/>
                  </a:moveTo>
                  <a:cubicBezTo>
                    <a:pt x="183" y="2858"/>
                    <a:pt x="214" y="1278"/>
                    <a:pt x="366" y="1"/>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p:nvPr/>
          </p:nvSpPr>
          <p:spPr>
            <a:xfrm>
              <a:off x="3627560" y="1977965"/>
              <a:ext cx="78110" cy="77122"/>
            </a:xfrm>
            <a:custGeom>
              <a:rect b="b" l="l" r="r" t="t"/>
              <a:pathLst>
                <a:path extrusionOk="0" h="2342" w="2372">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2"/>
            <p:cNvSpPr/>
            <p:nvPr/>
          </p:nvSpPr>
          <p:spPr>
            <a:xfrm>
              <a:off x="3354764" y="2843475"/>
              <a:ext cx="850351" cy="187997"/>
            </a:xfrm>
            <a:custGeom>
              <a:rect b="b" l="l" r="r" t="t"/>
              <a:pathLst>
                <a:path extrusionOk="0" h="5709" w="25823">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a:off x="3458396" y="1781502"/>
              <a:ext cx="294295" cy="167120"/>
            </a:xfrm>
            <a:custGeom>
              <a:rect b="b" l="l" r="r" t="t"/>
              <a:pathLst>
                <a:path extrusionOk="0" h="5075" w="8937">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p:nvPr/>
          </p:nvSpPr>
          <p:spPr>
            <a:xfrm>
              <a:off x="3369319" y="1913784"/>
              <a:ext cx="298313" cy="121182"/>
            </a:xfrm>
            <a:custGeom>
              <a:rect b="b" l="l" r="r" t="t"/>
              <a:pathLst>
                <a:path extrusionOk="0" h="3680" w="9059">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2"/>
            <p:cNvSpPr/>
            <p:nvPr/>
          </p:nvSpPr>
          <p:spPr>
            <a:xfrm>
              <a:off x="3029970" y="2953891"/>
              <a:ext cx="2042" cy="33"/>
            </a:xfrm>
            <a:custGeom>
              <a:rect b="b" l="l" r="r" t="t"/>
              <a:pathLst>
                <a:path extrusionOk="0" h="1" w="62">
                  <a:moveTo>
                    <a:pt x="1" y="0"/>
                  </a:moveTo>
                  <a:lnTo>
                    <a:pt x="62" y="0"/>
                  </a:lnTo>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2"/>
            <p:cNvSpPr/>
            <p:nvPr/>
          </p:nvSpPr>
          <p:spPr>
            <a:xfrm>
              <a:off x="1410447" y="3490393"/>
              <a:ext cx="33" cy="751726"/>
            </a:xfrm>
            <a:custGeom>
              <a:rect b="b" l="l" r="r" t="t"/>
              <a:pathLst>
                <a:path extrusionOk="0" fill="none" h="22828" w="1">
                  <a:moveTo>
                    <a:pt x="1" y="0"/>
                  </a:moveTo>
                  <a:lnTo>
                    <a:pt x="1" y="22828"/>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2"/>
            <p:cNvSpPr/>
            <p:nvPr/>
          </p:nvSpPr>
          <p:spPr>
            <a:xfrm>
              <a:off x="1093162" y="4234094"/>
              <a:ext cx="622608" cy="33"/>
            </a:xfrm>
            <a:custGeom>
              <a:rect b="b" l="l" r="r" t="t"/>
              <a:pathLst>
                <a:path extrusionOk="0" fill="none" h="1" w="18907">
                  <a:moveTo>
                    <a:pt x="0" y="0"/>
                  </a:moveTo>
                  <a:lnTo>
                    <a:pt x="18906" y="0"/>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p:nvPr/>
          </p:nvSpPr>
          <p:spPr>
            <a:xfrm>
              <a:off x="753846" y="2294854"/>
              <a:ext cx="1284204" cy="1272810"/>
            </a:xfrm>
            <a:custGeom>
              <a:rect b="b" l="l" r="r" t="t"/>
              <a:pathLst>
                <a:path extrusionOk="0" h="38652" w="38998">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2"/>
            <p:cNvSpPr/>
            <p:nvPr/>
          </p:nvSpPr>
          <p:spPr>
            <a:xfrm>
              <a:off x="2201932" y="3376157"/>
              <a:ext cx="329596" cy="376555"/>
            </a:xfrm>
            <a:custGeom>
              <a:rect b="b" l="l" r="r" t="t"/>
              <a:pathLst>
                <a:path extrusionOk="0" h="11435" w="10009">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
            <p:cNvSpPr/>
            <p:nvPr/>
          </p:nvSpPr>
          <p:spPr>
            <a:xfrm>
              <a:off x="2402380" y="3538735"/>
              <a:ext cx="363383" cy="274175"/>
            </a:xfrm>
            <a:custGeom>
              <a:rect b="b" l="l" r="r" t="t"/>
              <a:pathLst>
                <a:path extrusionOk="0" h="8326" w="11035">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2"/>
            <p:cNvSpPr/>
            <p:nvPr/>
          </p:nvSpPr>
          <p:spPr>
            <a:xfrm>
              <a:off x="1200252" y="2841367"/>
              <a:ext cx="1307255" cy="832207"/>
            </a:xfrm>
            <a:custGeom>
              <a:rect b="b" l="l" r="r" t="t"/>
              <a:pathLst>
                <a:path extrusionOk="0" h="25272" w="39698">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2"/>
            <p:cNvSpPr/>
            <p:nvPr/>
          </p:nvSpPr>
          <p:spPr>
            <a:xfrm>
              <a:off x="1826228" y="3802211"/>
              <a:ext cx="247897" cy="472084"/>
            </a:xfrm>
            <a:custGeom>
              <a:rect b="b" l="l" r="r" t="t"/>
              <a:pathLst>
                <a:path extrusionOk="0" h="14336" w="7528">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2"/>
            <p:cNvSpPr/>
            <p:nvPr/>
          </p:nvSpPr>
          <p:spPr>
            <a:xfrm>
              <a:off x="1443477" y="3065163"/>
              <a:ext cx="765754" cy="956748"/>
            </a:xfrm>
            <a:custGeom>
              <a:rect b="b" l="l" r="r" t="t"/>
              <a:pathLst>
                <a:path extrusionOk="0" h="29054" w="23254">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2"/>
            <p:cNvSpPr/>
            <p:nvPr/>
          </p:nvSpPr>
          <p:spPr>
            <a:xfrm>
              <a:off x="1909937" y="4187036"/>
              <a:ext cx="383141" cy="215922"/>
            </a:xfrm>
            <a:custGeom>
              <a:rect b="b" l="l" r="r" t="t"/>
              <a:pathLst>
                <a:path extrusionOk="0" h="6557" w="11635">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
            <p:cNvSpPr/>
            <p:nvPr/>
          </p:nvSpPr>
          <p:spPr>
            <a:xfrm>
              <a:off x="982054" y="2415281"/>
              <a:ext cx="374381" cy="622015"/>
            </a:xfrm>
            <a:custGeom>
              <a:rect b="b" l="l" r="r" t="t"/>
              <a:pathLst>
                <a:path extrusionOk="0" h="18889" w="11369">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2"/>
            <p:cNvSpPr/>
            <p:nvPr/>
          </p:nvSpPr>
          <p:spPr>
            <a:xfrm>
              <a:off x="1082130" y="2187633"/>
              <a:ext cx="856839" cy="873369"/>
            </a:xfrm>
            <a:custGeom>
              <a:rect b="b" l="l" r="r" t="t"/>
              <a:pathLst>
                <a:path extrusionOk="0" h="26522" w="2602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2"/>
            <p:cNvSpPr/>
            <p:nvPr/>
          </p:nvSpPr>
          <p:spPr>
            <a:xfrm>
              <a:off x="1747787" y="2413173"/>
              <a:ext cx="223232" cy="618458"/>
            </a:xfrm>
            <a:custGeom>
              <a:rect b="b" l="l" r="r" t="t"/>
              <a:pathLst>
                <a:path extrusionOk="0" h="18781" w="6779">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2"/>
            <p:cNvSpPr/>
            <p:nvPr/>
          </p:nvSpPr>
          <p:spPr>
            <a:xfrm>
              <a:off x="1658678" y="2181541"/>
              <a:ext cx="325348" cy="462074"/>
            </a:xfrm>
            <a:custGeom>
              <a:rect b="b" l="l" r="r" t="t"/>
              <a:pathLst>
                <a:path extrusionOk="0" h="14032" w="988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2"/>
            <p:cNvSpPr/>
            <p:nvPr/>
          </p:nvSpPr>
          <p:spPr>
            <a:xfrm>
              <a:off x="1493531" y="1854871"/>
              <a:ext cx="342340" cy="408760"/>
            </a:xfrm>
            <a:custGeom>
              <a:rect b="b" l="l" r="r" t="t"/>
              <a:pathLst>
                <a:path extrusionOk="0" h="12413" w="10396">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2"/>
            <p:cNvSpPr/>
            <p:nvPr/>
          </p:nvSpPr>
          <p:spPr>
            <a:xfrm>
              <a:off x="1518558" y="1774982"/>
              <a:ext cx="359365" cy="321792"/>
            </a:xfrm>
            <a:custGeom>
              <a:rect b="b" l="l" r="r" t="t"/>
              <a:pathLst>
                <a:path extrusionOk="0" h="9772" w="10913">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2"/>
            <p:cNvSpPr/>
            <p:nvPr/>
          </p:nvSpPr>
          <p:spPr>
            <a:xfrm>
              <a:off x="1591631" y="1982476"/>
              <a:ext cx="94114" cy="90064"/>
            </a:xfrm>
            <a:custGeom>
              <a:rect b="b" l="l" r="r" t="t"/>
              <a:pathLst>
                <a:path extrusionOk="0" h="2735" w="2858">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p:nvPr/>
          </p:nvSpPr>
          <p:spPr>
            <a:xfrm>
              <a:off x="966050" y="2845023"/>
              <a:ext cx="851800" cy="220829"/>
            </a:xfrm>
            <a:custGeom>
              <a:rect b="b" l="l" r="r" t="t"/>
              <a:pathLst>
                <a:path extrusionOk="0" h="6706" w="25867">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p:nvPr/>
          </p:nvSpPr>
          <p:spPr>
            <a:xfrm>
              <a:off x="1827842" y="2216612"/>
              <a:ext cx="473632" cy="720475"/>
            </a:xfrm>
            <a:custGeom>
              <a:rect b="b" l="l" r="r" t="t"/>
              <a:pathLst>
                <a:path extrusionOk="0" h="21879" w="14383">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p:nvPr/>
          </p:nvSpPr>
          <p:spPr>
            <a:xfrm>
              <a:off x="1797809" y="2509462"/>
              <a:ext cx="77122" cy="205780"/>
            </a:xfrm>
            <a:custGeom>
              <a:rect b="b" l="l" r="r" t="t"/>
              <a:pathLst>
                <a:path extrusionOk="0" h="6249" w="2342">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
            <p:cNvSpPr/>
            <p:nvPr/>
          </p:nvSpPr>
          <p:spPr>
            <a:xfrm>
              <a:off x="1662695" y="2170147"/>
              <a:ext cx="55092" cy="54104"/>
            </a:xfrm>
            <a:custGeom>
              <a:rect b="b" l="l" r="r" t="t"/>
              <a:pathLst>
                <a:path extrusionOk="0" h="1643" w="1673">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2"/>
            <p:cNvSpPr/>
            <p:nvPr/>
          </p:nvSpPr>
          <p:spPr>
            <a:xfrm>
              <a:off x="2079101" y="2306281"/>
              <a:ext cx="26048" cy="59076"/>
            </a:xfrm>
            <a:custGeom>
              <a:rect b="b" l="l" r="r" t="t"/>
              <a:pathLst>
                <a:path extrusionOk="0" fill="none" h="1794" w="791">
                  <a:moveTo>
                    <a:pt x="790" y="0"/>
                  </a:moveTo>
                  <a:cubicBezTo>
                    <a:pt x="730" y="335"/>
                    <a:pt x="699" y="669"/>
                    <a:pt x="578" y="1004"/>
                  </a:cubicBezTo>
                  <a:cubicBezTo>
                    <a:pt x="486" y="1308"/>
                    <a:pt x="304" y="1611"/>
                    <a:pt x="0" y="1794"/>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2"/>
            <p:cNvSpPr/>
            <p:nvPr/>
          </p:nvSpPr>
          <p:spPr>
            <a:xfrm>
              <a:off x="1610632" y="1999007"/>
              <a:ext cx="27068" cy="45048"/>
            </a:xfrm>
            <a:custGeom>
              <a:rect b="b" l="l" r="r" t="t"/>
              <a:pathLst>
                <a:path extrusionOk="0" fill="none" h="1368" w="822">
                  <a:moveTo>
                    <a:pt x="822" y="0"/>
                  </a:moveTo>
                  <a:cubicBezTo>
                    <a:pt x="518" y="91"/>
                    <a:pt x="244" y="274"/>
                    <a:pt x="122" y="517"/>
                  </a:cubicBezTo>
                  <a:cubicBezTo>
                    <a:pt x="1" y="790"/>
                    <a:pt x="31" y="1155"/>
                    <a:pt x="244" y="1368"/>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2"/>
            <p:cNvSpPr/>
            <p:nvPr/>
          </p:nvSpPr>
          <p:spPr>
            <a:xfrm>
              <a:off x="753846" y="2324294"/>
              <a:ext cx="987933" cy="1243075"/>
            </a:xfrm>
            <a:custGeom>
              <a:rect b="b" l="l" r="r" t="t"/>
              <a:pathLst>
                <a:path extrusionOk="0" h="37749" w="30001">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2"/>
            <p:cNvSpPr/>
            <p:nvPr/>
          </p:nvSpPr>
          <p:spPr>
            <a:xfrm>
              <a:off x="4073966" y="3054987"/>
              <a:ext cx="428452" cy="1382303"/>
            </a:xfrm>
            <a:custGeom>
              <a:rect b="b" l="l" r="r" t="t"/>
              <a:pathLst>
                <a:path extrusionOk="0" fill="none" h="41977" w="13011">
                  <a:moveTo>
                    <a:pt x="13010" y="41977"/>
                  </a:moveTo>
                  <a:lnTo>
                    <a:pt x="6901" y="152"/>
                  </a:lnTo>
                  <a:cubicBezTo>
                    <a:pt x="6901" y="0"/>
                    <a:pt x="6688" y="0"/>
                    <a:pt x="6657" y="152"/>
                  </a:cubicBezTo>
                  <a:lnTo>
                    <a:pt x="1" y="41977"/>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2"/>
            <p:cNvSpPr/>
            <p:nvPr/>
          </p:nvSpPr>
          <p:spPr>
            <a:xfrm>
              <a:off x="671750" y="3054987"/>
              <a:ext cx="408431" cy="1382303"/>
            </a:xfrm>
            <a:custGeom>
              <a:rect b="b" l="l" r="r" t="t"/>
              <a:pathLst>
                <a:path extrusionOk="0" fill="none" h="41977" w="12403">
                  <a:moveTo>
                    <a:pt x="12402" y="41977"/>
                  </a:moveTo>
                  <a:lnTo>
                    <a:pt x="6597" y="152"/>
                  </a:lnTo>
                  <a:cubicBezTo>
                    <a:pt x="6566" y="0"/>
                    <a:pt x="6384" y="0"/>
                    <a:pt x="6353" y="152"/>
                  </a:cubicBezTo>
                  <a:lnTo>
                    <a:pt x="1" y="41977"/>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2"/>
            <p:cNvSpPr/>
            <p:nvPr/>
          </p:nvSpPr>
          <p:spPr>
            <a:xfrm>
              <a:off x="750816" y="3016952"/>
              <a:ext cx="3674461" cy="61085"/>
            </a:xfrm>
            <a:custGeom>
              <a:rect b="b" l="l" r="r" t="t"/>
              <a:pathLst>
                <a:path extrusionOk="0" h="1855" w="111584">
                  <a:moveTo>
                    <a:pt x="1" y="0"/>
                  </a:moveTo>
                  <a:lnTo>
                    <a:pt x="1" y="1854"/>
                  </a:lnTo>
                  <a:lnTo>
                    <a:pt x="111584" y="1854"/>
                  </a:lnTo>
                  <a:lnTo>
                    <a:pt x="111584"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2"/>
            <p:cNvSpPr/>
            <p:nvPr/>
          </p:nvSpPr>
          <p:spPr>
            <a:xfrm>
              <a:off x="2871838" y="2976909"/>
              <a:ext cx="866849" cy="40076"/>
            </a:xfrm>
            <a:custGeom>
              <a:rect b="b" l="l" r="r" t="t"/>
              <a:pathLst>
                <a:path extrusionOk="0" h="1217" w="26324">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2"/>
            <p:cNvSpPr/>
            <p:nvPr/>
          </p:nvSpPr>
          <p:spPr>
            <a:xfrm>
              <a:off x="2802782" y="2564521"/>
              <a:ext cx="806785" cy="452458"/>
            </a:xfrm>
            <a:custGeom>
              <a:rect b="b" l="l" r="r" t="t"/>
              <a:pathLst>
                <a:path extrusionOk="0" h="13740" w="2450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2"/>
            <p:cNvSpPr/>
            <p:nvPr/>
          </p:nvSpPr>
          <p:spPr>
            <a:xfrm>
              <a:off x="1503542" y="2979906"/>
              <a:ext cx="820813" cy="38067"/>
            </a:xfrm>
            <a:custGeom>
              <a:rect b="b" l="l" r="r" t="t"/>
              <a:pathLst>
                <a:path extrusionOk="0" h="1156" w="24926">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2"/>
            <p:cNvSpPr/>
            <p:nvPr/>
          </p:nvSpPr>
          <p:spPr>
            <a:xfrm>
              <a:off x="1625648" y="2590537"/>
              <a:ext cx="763745" cy="427431"/>
            </a:xfrm>
            <a:custGeom>
              <a:rect b="b" l="l" r="r" t="t"/>
              <a:pathLst>
                <a:path extrusionOk="0" h="12980" w="23193">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42"/>
          <p:cNvGrpSpPr/>
          <p:nvPr/>
        </p:nvGrpSpPr>
        <p:grpSpPr>
          <a:xfrm flipH="1">
            <a:off x="37270" y="2299256"/>
            <a:ext cx="920707" cy="2844252"/>
            <a:chOff x="2207201" y="1773500"/>
            <a:chExt cx="661665" cy="2044019"/>
          </a:xfrm>
        </p:grpSpPr>
        <p:sp>
          <p:nvSpPr>
            <p:cNvPr id="437" name="Google Shape;437;p42"/>
            <p:cNvSpPr/>
            <p:nvPr/>
          </p:nvSpPr>
          <p:spPr>
            <a:xfrm>
              <a:off x="2361349" y="17735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2"/>
            <p:cNvSpPr/>
            <p:nvPr/>
          </p:nvSpPr>
          <p:spPr>
            <a:xfrm>
              <a:off x="2410415" y="25655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2"/>
            <p:cNvSpPr/>
            <p:nvPr/>
          </p:nvSpPr>
          <p:spPr>
            <a:xfrm>
              <a:off x="2207201" y="3418308"/>
              <a:ext cx="447453"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43" name="Shape 443"/>
        <p:cNvGrpSpPr/>
        <p:nvPr/>
      </p:nvGrpSpPr>
      <p:grpSpPr>
        <a:xfrm>
          <a:off x="0" y="0"/>
          <a:ext cx="0" cy="0"/>
          <a:chOff x="0" y="0"/>
          <a:chExt cx="0" cy="0"/>
        </a:xfrm>
      </p:grpSpPr>
      <p:sp>
        <p:nvSpPr>
          <p:cNvPr id="444" name="Google Shape;444;p43"/>
          <p:cNvSpPr/>
          <p:nvPr/>
        </p:nvSpPr>
        <p:spPr>
          <a:xfrm>
            <a:off x="666525" y="15194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3"/>
          <p:cNvSpPr txBox="1"/>
          <p:nvPr>
            <p:ph type="title"/>
          </p:nvPr>
        </p:nvSpPr>
        <p:spPr>
          <a:xfrm>
            <a:off x="4431200" y="1271225"/>
            <a:ext cx="3999900" cy="829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5000"/>
              <a:t>Mutation Testing</a:t>
            </a:r>
            <a:endParaRPr sz="5000"/>
          </a:p>
          <a:p>
            <a:pPr indent="0" lvl="0" marL="0" rtl="0" algn="r">
              <a:spcBef>
                <a:spcPts val="0"/>
              </a:spcBef>
              <a:spcAft>
                <a:spcPts val="0"/>
              </a:spcAft>
              <a:buNone/>
            </a:pPr>
            <a:r>
              <a:t/>
            </a:r>
            <a:endParaRPr/>
          </a:p>
        </p:txBody>
      </p:sp>
      <p:grpSp>
        <p:nvGrpSpPr>
          <p:cNvPr id="446" name="Google Shape;446;p43"/>
          <p:cNvGrpSpPr/>
          <p:nvPr/>
        </p:nvGrpSpPr>
        <p:grpSpPr>
          <a:xfrm>
            <a:off x="297275" y="2729943"/>
            <a:ext cx="1671184" cy="2440924"/>
            <a:chOff x="6795049" y="1179275"/>
            <a:chExt cx="1268451" cy="1852694"/>
          </a:xfrm>
        </p:grpSpPr>
        <p:sp>
          <p:nvSpPr>
            <p:cNvPr id="447" name="Google Shape;447;p43"/>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3"/>
            <p:cNvSpPr/>
            <p:nvPr/>
          </p:nvSpPr>
          <p:spPr>
            <a:xfrm flipH="1">
              <a:off x="7499521" y="1715976"/>
              <a:ext cx="563979" cy="634642"/>
            </a:xfrm>
            <a:custGeom>
              <a:rect b="b" l="l" r="r" t="t"/>
              <a:pathLst>
                <a:path extrusionOk="0" h="20181" w="17934">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3"/>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3"/>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3"/>
            <p:cNvSpPr/>
            <p:nvPr/>
          </p:nvSpPr>
          <p:spPr>
            <a:xfrm flipH="1">
              <a:off x="7489970" y="2073211"/>
              <a:ext cx="193119" cy="754205"/>
            </a:xfrm>
            <a:custGeom>
              <a:rect b="b" l="l" r="r" t="t"/>
              <a:pathLst>
                <a:path extrusionOk="0" fill="none" h="23983" w="6141">
                  <a:moveTo>
                    <a:pt x="1" y="1"/>
                  </a:moveTo>
                  <a:cubicBezTo>
                    <a:pt x="2828" y="4408"/>
                    <a:pt x="5563" y="9241"/>
                    <a:pt x="5928" y="14652"/>
                  </a:cubicBezTo>
                  <a:cubicBezTo>
                    <a:pt x="6141" y="17752"/>
                    <a:pt x="5533" y="20943"/>
                    <a:pt x="6110" y="2398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3"/>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3"/>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43"/>
          <p:cNvGrpSpPr/>
          <p:nvPr/>
        </p:nvGrpSpPr>
        <p:grpSpPr>
          <a:xfrm flipH="1">
            <a:off x="1364603" y="1794118"/>
            <a:ext cx="2968415" cy="2695046"/>
            <a:chOff x="1128225" y="1759150"/>
            <a:chExt cx="2904371" cy="2636900"/>
          </a:xfrm>
        </p:grpSpPr>
        <p:sp>
          <p:nvSpPr>
            <p:cNvPr id="455" name="Google Shape;455;p43"/>
            <p:cNvSpPr/>
            <p:nvPr/>
          </p:nvSpPr>
          <p:spPr>
            <a:xfrm>
              <a:off x="3114412" y="3086378"/>
              <a:ext cx="32" cy="1050086"/>
            </a:xfrm>
            <a:custGeom>
              <a:rect b="b" l="l" r="r" t="t"/>
              <a:pathLst>
                <a:path extrusionOk="0" fill="none" h="32657" w="1">
                  <a:moveTo>
                    <a:pt x="1" y="0"/>
                  </a:moveTo>
                  <a:lnTo>
                    <a:pt x="1" y="32657"/>
                  </a:ln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3"/>
            <p:cNvSpPr/>
            <p:nvPr/>
          </p:nvSpPr>
          <p:spPr>
            <a:xfrm>
              <a:off x="2856978" y="4120353"/>
              <a:ext cx="548146" cy="201676"/>
            </a:xfrm>
            <a:custGeom>
              <a:rect b="b" l="l" r="r" t="t"/>
              <a:pathLst>
                <a:path extrusionOk="0" fill="none" h="6272" w="17047">
                  <a:moveTo>
                    <a:pt x="1" y="6272"/>
                  </a:moveTo>
                  <a:lnTo>
                    <a:pt x="8007" y="0"/>
                  </a:lnTo>
                  <a:lnTo>
                    <a:pt x="17046" y="6272"/>
                  </a:ln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3"/>
            <p:cNvSpPr/>
            <p:nvPr/>
          </p:nvSpPr>
          <p:spPr>
            <a:xfrm>
              <a:off x="2480507" y="4116077"/>
              <a:ext cx="1252823" cy="174859"/>
            </a:xfrm>
            <a:custGeom>
              <a:rect b="b" l="l" r="r" t="t"/>
              <a:pathLst>
                <a:path extrusionOk="0" fill="none" h="5438" w="38962">
                  <a:moveTo>
                    <a:pt x="0" y="5437"/>
                  </a:moveTo>
                  <a:lnTo>
                    <a:pt x="19815" y="0"/>
                  </a:lnTo>
                  <a:lnTo>
                    <a:pt x="38962" y="5437"/>
                  </a:ln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3"/>
            <p:cNvSpPr/>
            <p:nvPr/>
          </p:nvSpPr>
          <p:spPr>
            <a:xfrm>
              <a:off x="2430088" y="4230838"/>
              <a:ext cx="127688" cy="127655"/>
            </a:xfrm>
            <a:custGeom>
              <a:rect b="b" l="l" r="r" t="t"/>
              <a:pathLst>
                <a:path extrusionOk="0" h="3970" w="3971">
                  <a:moveTo>
                    <a:pt x="1969" y="0"/>
                  </a:moveTo>
                  <a:cubicBezTo>
                    <a:pt x="901" y="0"/>
                    <a:pt x="1" y="901"/>
                    <a:pt x="1" y="1968"/>
                  </a:cubicBezTo>
                  <a:cubicBezTo>
                    <a:pt x="1" y="3069"/>
                    <a:pt x="901" y="3970"/>
                    <a:pt x="1969" y="3970"/>
                  </a:cubicBezTo>
                  <a:cubicBezTo>
                    <a:pt x="3070" y="3970"/>
                    <a:pt x="3970" y="3069"/>
                    <a:pt x="3970" y="1968"/>
                  </a:cubicBezTo>
                  <a:cubicBezTo>
                    <a:pt x="3970" y="901"/>
                    <a:pt x="3070" y="0"/>
                    <a:pt x="196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3"/>
            <p:cNvSpPr/>
            <p:nvPr/>
          </p:nvSpPr>
          <p:spPr>
            <a:xfrm>
              <a:off x="3613169" y="4230838"/>
              <a:ext cx="126594" cy="127655"/>
            </a:xfrm>
            <a:custGeom>
              <a:rect b="b" l="l" r="r" t="t"/>
              <a:pathLst>
                <a:path extrusionOk="0" h="3970" w="3937">
                  <a:moveTo>
                    <a:pt x="1969" y="0"/>
                  </a:moveTo>
                  <a:cubicBezTo>
                    <a:pt x="868" y="0"/>
                    <a:pt x="1" y="901"/>
                    <a:pt x="1" y="1968"/>
                  </a:cubicBezTo>
                  <a:cubicBezTo>
                    <a:pt x="1" y="3069"/>
                    <a:pt x="868" y="3970"/>
                    <a:pt x="1969" y="3970"/>
                  </a:cubicBezTo>
                  <a:cubicBezTo>
                    <a:pt x="3069" y="3970"/>
                    <a:pt x="3937" y="3069"/>
                    <a:pt x="3937" y="1968"/>
                  </a:cubicBezTo>
                  <a:cubicBezTo>
                    <a:pt x="3937" y="901"/>
                    <a:pt x="3069" y="0"/>
                    <a:pt x="196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3"/>
            <p:cNvSpPr/>
            <p:nvPr/>
          </p:nvSpPr>
          <p:spPr>
            <a:xfrm>
              <a:off x="3313902" y="4254440"/>
              <a:ext cx="127688" cy="127655"/>
            </a:xfrm>
            <a:custGeom>
              <a:rect b="b" l="l" r="r" t="t"/>
              <a:pathLst>
                <a:path extrusionOk="0" h="3970" w="3971">
                  <a:moveTo>
                    <a:pt x="1969" y="0"/>
                  </a:moveTo>
                  <a:cubicBezTo>
                    <a:pt x="902" y="0"/>
                    <a:pt x="1" y="901"/>
                    <a:pt x="1" y="2002"/>
                  </a:cubicBezTo>
                  <a:cubicBezTo>
                    <a:pt x="1" y="3069"/>
                    <a:pt x="902" y="3970"/>
                    <a:pt x="1969" y="3970"/>
                  </a:cubicBezTo>
                  <a:cubicBezTo>
                    <a:pt x="3070" y="3970"/>
                    <a:pt x="3970" y="3069"/>
                    <a:pt x="3970" y="2002"/>
                  </a:cubicBezTo>
                  <a:cubicBezTo>
                    <a:pt x="3970" y="901"/>
                    <a:pt x="3070" y="0"/>
                    <a:pt x="196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3"/>
            <p:cNvSpPr/>
            <p:nvPr/>
          </p:nvSpPr>
          <p:spPr>
            <a:xfrm>
              <a:off x="2782989" y="4269456"/>
              <a:ext cx="126594" cy="126594"/>
            </a:xfrm>
            <a:custGeom>
              <a:rect b="b" l="l" r="r" t="t"/>
              <a:pathLst>
                <a:path extrusionOk="0" h="3937" w="3937">
                  <a:moveTo>
                    <a:pt x="1968" y="0"/>
                  </a:moveTo>
                  <a:cubicBezTo>
                    <a:pt x="867" y="0"/>
                    <a:pt x="0" y="867"/>
                    <a:pt x="0" y="1968"/>
                  </a:cubicBezTo>
                  <a:cubicBezTo>
                    <a:pt x="0" y="3069"/>
                    <a:pt x="867" y="3936"/>
                    <a:pt x="1968" y="3936"/>
                  </a:cubicBezTo>
                  <a:cubicBezTo>
                    <a:pt x="3069" y="3936"/>
                    <a:pt x="3936" y="3069"/>
                    <a:pt x="3936" y="1968"/>
                  </a:cubicBezTo>
                  <a:cubicBezTo>
                    <a:pt x="3936" y="867"/>
                    <a:pt x="3069" y="0"/>
                    <a:pt x="196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3"/>
            <p:cNvSpPr/>
            <p:nvPr/>
          </p:nvSpPr>
          <p:spPr>
            <a:xfrm>
              <a:off x="2277769" y="2019187"/>
              <a:ext cx="1754827" cy="1463053"/>
            </a:xfrm>
            <a:custGeom>
              <a:rect b="b" l="l" r="r" t="t"/>
              <a:pathLst>
                <a:path extrusionOk="0" h="45500" w="54574">
                  <a:moveTo>
                    <a:pt x="42474" y="1"/>
                  </a:moveTo>
                  <a:cubicBezTo>
                    <a:pt x="40300" y="1"/>
                    <a:pt x="38833" y="1241"/>
                    <a:pt x="37194" y="3434"/>
                  </a:cubicBezTo>
                  <a:cubicBezTo>
                    <a:pt x="32891" y="9172"/>
                    <a:pt x="28688" y="14776"/>
                    <a:pt x="21783" y="17511"/>
                  </a:cubicBezTo>
                  <a:cubicBezTo>
                    <a:pt x="17947" y="19046"/>
                    <a:pt x="13411" y="18278"/>
                    <a:pt x="9741" y="20180"/>
                  </a:cubicBezTo>
                  <a:cubicBezTo>
                    <a:pt x="5705" y="22315"/>
                    <a:pt x="1" y="28452"/>
                    <a:pt x="1102" y="33556"/>
                  </a:cubicBezTo>
                  <a:cubicBezTo>
                    <a:pt x="1335" y="34490"/>
                    <a:pt x="1736" y="35391"/>
                    <a:pt x="2269" y="36258"/>
                  </a:cubicBezTo>
                  <a:cubicBezTo>
                    <a:pt x="4437" y="39660"/>
                    <a:pt x="8841" y="42362"/>
                    <a:pt x="12110" y="43530"/>
                  </a:cubicBezTo>
                  <a:cubicBezTo>
                    <a:pt x="16646" y="45198"/>
                    <a:pt x="21583" y="45465"/>
                    <a:pt x="26420" y="45498"/>
                  </a:cubicBezTo>
                  <a:cubicBezTo>
                    <a:pt x="26531" y="45499"/>
                    <a:pt x="26642" y="45500"/>
                    <a:pt x="26753" y="45500"/>
                  </a:cubicBezTo>
                  <a:cubicBezTo>
                    <a:pt x="29536" y="45500"/>
                    <a:pt x="32229" y="45095"/>
                    <a:pt x="34859" y="44197"/>
                  </a:cubicBezTo>
                  <a:cubicBezTo>
                    <a:pt x="45066" y="40694"/>
                    <a:pt x="52205" y="30654"/>
                    <a:pt x="53839" y="20013"/>
                  </a:cubicBezTo>
                  <a:cubicBezTo>
                    <a:pt x="54573" y="15343"/>
                    <a:pt x="54306" y="10406"/>
                    <a:pt x="52005" y="6303"/>
                  </a:cubicBezTo>
                  <a:cubicBezTo>
                    <a:pt x="50470" y="3568"/>
                    <a:pt x="47868" y="1333"/>
                    <a:pt x="44833" y="399"/>
                  </a:cubicBezTo>
                  <a:cubicBezTo>
                    <a:pt x="43953" y="130"/>
                    <a:pt x="43177" y="1"/>
                    <a:pt x="42474" y="1"/>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3"/>
            <p:cNvSpPr/>
            <p:nvPr/>
          </p:nvSpPr>
          <p:spPr>
            <a:xfrm>
              <a:off x="1128225" y="3341592"/>
              <a:ext cx="471714" cy="253317"/>
            </a:xfrm>
            <a:custGeom>
              <a:rect b="b" l="l" r="r" t="t"/>
              <a:pathLst>
                <a:path extrusionOk="0" h="7878" w="14670">
                  <a:moveTo>
                    <a:pt x="8466" y="7005"/>
                  </a:moveTo>
                  <a:cubicBezTo>
                    <a:pt x="8466" y="7006"/>
                    <a:pt x="8465" y="7006"/>
                    <a:pt x="8465" y="7007"/>
                  </a:cubicBezTo>
                  <a:cubicBezTo>
                    <a:pt x="8465" y="7007"/>
                    <a:pt x="8466" y="7006"/>
                    <a:pt x="8466" y="7005"/>
                  </a:cubicBezTo>
                  <a:close/>
                  <a:moveTo>
                    <a:pt x="1408" y="0"/>
                  </a:moveTo>
                  <a:cubicBezTo>
                    <a:pt x="25" y="0"/>
                    <a:pt x="0" y="1415"/>
                    <a:pt x="1160" y="2604"/>
                  </a:cubicBezTo>
                  <a:cubicBezTo>
                    <a:pt x="1927" y="3371"/>
                    <a:pt x="3194" y="4005"/>
                    <a:pt x="3795" y="4272"/>
                  </a:cubicBezTo>
                  <a:cubicBezTo>
                    <a:pt x="5527" y="5042"/>
                    <a:pt x="7413" y="5441"/>
                    <a:pt x="9305" y="5441"/>
                  </a:cubicBezTo>
                  <a:cubicBezTo>
                    <a:pt x="9381" y="5441"/>
                    <a:pt x="9456" y="5441"/>
                    <a:pt x="9532" y="5439"/>
                  </a:cubicBezTo>
                  <a:lnTo>
                    <a:pt x="9532" y="5439"/>
                  </a:lnTo>
                  <a:cubicBezTo>
                    <a:pt x="9232" y="6006"/>
                    <a:pt x="8866" y="6506"/>
                    <a:pt x="8466" y="7005"/>
                  </a:cubicBezTo>
                  <a:lnTo>
                    <a:pt x="8466" y="7005"/>
                  </a:lnTo>
                  <a:cubicBezTo>
                    <a:pt x="8467" y="7004"/>
                    <a:pt x="8469" y="7004"/>
                    <a:pt x="8471" y="7004"/>
                  </a:cubicBezTo>
                  <a:cubicBezTo>
                    <a:pt x="8565" y="7004"/>
                    <a:pt x="9540" y="7878"/>
                    <a:pt x="9868" y="7878"/>
                  </a:cubicBezTo>
                  <a:cubicBezTo>
                    <a:pt x="9879" y="7878"/>
                    <a:pt x="9889" y="7877"/>
                    <a:pt x="9899" y="7874"/>
                  </a:cubicBezTo>
                  <a:cubicBezTo>
                    <a:pt x="10166" y="7808"/>
                    <a:pt x="10333" y="7608"/>
                    <a:pt x="10533" y="7441"/>
                  </a:cubicBezTo>
                  <a:lnTo>
                    <a:pt x="14669" y="3371"/>
                  </a:lnTo>
                  <a:cubicBezTo>
                    <a:pt x="14593" y="3333"/>
                    <a:pt x="14508" y="3318"/>
                    <a:pt x="14418" y="3318"/>
                  </a:cubicBezTo>
                  <a:cubicBezTo>
                    <a:pt x="14067" y="3318"/>
                    <a:pt x="13628" y="3545"/>
                    <a:pt x="13246" y="3545"/>
                  </a:cubicBezTo>
                  <a:cubicBezTo>
                    <a:pt x="13208" y="3545"/>
                    <a:pt x="13171" y="3543"/>
                    <a:pt x="13135" y="3538"/>
                  </a:cubicBezTo>
                  <a:cubicBezTo>
                    <a:pt x="12568" y="3471"/>
                    <a:pt x="12001" y="3238"/>
                    <a:pt x="11467" y="3004"/>
                  </a:cubicBezTo>
                  <a:cubicBezTo>
                    <a:pt x="10500" y="2604"/>
                    <a:pt x="9532" y="1937"/>
                    <a:pt x="8498" y="1703"/>
                  </a:cubicBezTo>
                  <a:cubicBezTo>
                    <a:pt x="6363" y="1170"/>
                    <a:pt x="4262" y="636"/>
                    <a:pt x="2127" y="102"/>
                  </a:cubicBezTo>
                  <a:cubicBezTo>
                    <a:pt x="1856" y="32"/>
                    <a:pt x="1617" y="0"/>
                    <a:pt x="140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3"/>
            <p:cNvSpPr/>
            <p:nvPr/>
          </p:nvSpPr>
          <p:spPr>
            <a:xfrm>
              <a:off x="1514086" y="4135595"/>
              <a:ext cx="424800" cy="208139"/>
            </a:xfrm>
            <a:custGeom>
              <a:rect b="b" l="l" r="r" t="t"/>
              <a:pathLst>
                <a:path extrusionOk="0" h="6473" w="13211">
                  <a:moveTo>
                    <a:pt x="11849" y="0"/>
                  </a:moveTo>
                  <a:cubicBezTo>
                    <a:pt x="11406" y="0"/>
                    <a:pt x="10935" y="117"/>
                    <a:pt x="10575" y="227"/>
                  </a:cubicBezTo>
                  <a:cubicBezTo>
                    <a:pt x="8707" y="761"/>
                    <a:pt x="7306" y="1661"/>
                    <a:pt x="5705" y="2695"/>
                  </a:cubicBezTo>
                  <a:cubicBezTo>
                    <a:pt x="4504" y="3496"/>
                    <a:pt x="3036" y="3863"/>
                    <a:pt x="1602" y="4030"/>
                  </a:cubicBezTo>
                  <a:cubicBezTo>
                    <a:pt x="1235" y="4096"/>
                    <a:pt x="868" y="4130"/>
                    <a:pt x="534" y="4297"/>
                  </a:cubicBezTo>
                  <a:cubicBezTo>
                    <a:pt x="268" y="4463"/>
                    <a:pt x="1" y="4797"/>
                    <a:pt x="34" y="5130"/>
                  </a:cubicBezTo>
                  <a:cubicBezTo>
                    <a:pt x="34" y="5164"/>
                    <a:pt x="34" y="5164"/>
                    <a:pt x="34" y="5197"/>
                  </a:cubicBezTo>
                  <a:cubicBezTo>
                    <a:pt x="101" y="5531"/>
                    <a:pt x="401" y="5764"/>
                    <a:pt x="668" y="5898"/>
                  </a:cubicBezTo>
                  <a:cubicBezTo>
                    <a:pt x="1443" y="6317"/>
                    <a:pt x="2482" y="6473"/>
                    <a:pt x="3478" y="6473"/>
                  </a:cubicBezTo>
                  <a:cubicBezTo>
                    <a:pt x="4067" y="6473"/>
                    <a:pt x="4642" y="6418"/>
                    <a:pt x="5138" y="6331"/>
                  </a:cubicBezTo>
                  <a:cubicBezTo>
                    <a:pt x="6005" y="6198"/>
                    <a:pt x="6839" y="5964"/>
                    <a:pt x="7673" y="5631"/>
                  </a:cubicBezTo>
                  <a:cubicBezTo>
                    <a:pt x="8407" y="5364"/>
                    <a:pt x="9241" y="5130"/>
                    <a:pt x="9841" y="4597"/>
                  </a:cubicBezTo>
                  <a:lnTo>
                    <a:pt x="9841" y="4597"/>
                  </a:lnTo>
                  <a:cubicBezTo>
                    <a:pt x="9941" y="5130"/>
                    <a:pt x="9841" y="5798"/>
                    <a:pt x="9808" y="6398"/>
                  </a:cubicBezTo>
                  <a:cubicBezTo>
                    <a:pt x="10408" y="6331"/>
                    <a:pt x="11009" y="6265"/>
                    <a:pt x="11609" y="6265"/>
                  </a:cubicBezTo>
                  <a:cubicBezTo>
                    <a:pt x="11609" y="6231"/>
                    <a:pt x="11642" y="6198"/>
                    <a:pt x="11642" y="6131"/>
                  </a:cubicBezTo>
                  <a:cubicBezTo>
                    <a:pt x="11909" y="5531"/>
                    <a:pt x="12076" y="4830"/>
                    <a:pt x="12243" y="4196"/>
                  </a:cubicBezTo>
                  <a:cubicBezTo>
                    <a:pt x="12476" y="3429"/>
                    <a:pt x="12676" y="2695"/>
                    <a:pt x="12877" y="1928"/>
                  </a:cubicBezTo>
                  <a:cubicBezTo>
                    <a:pt x="12943" y="1628"/>
                    <a:pt x="13210" y="961"/>
                    <a:pt x="13043" y="627"/>
                  </a:cubicBezTo>
                  <a:cubicBezTo>
                    <a:pt x="12813" y="150"/>
                    <a:pt x="12349" y="0"/>
                    <a:pt x="1184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3"/>
            <p:cNvSpPr/>
            <p:nvPr/>
          </p:nvSpPr>
          <p:spPr>
            <a:xfrm>
              <a:off x="1287778" y="2413150"/>
              <a:ext cx="1738717" cy="1065006"/>
            </a:xfrm>
            <a:custGeom>
              <a:rect b="b" l="l" r="r" t="t"/>
              <a:pathLst>
                <a:path extrusionOk="0" h="33121" w="54073">
                  <a:moveTo>
                    <a:pt x="32512" y="0"/>
                  </a:moveTo>
                  <a:cubicBezTo>
                    <a:pt x="30961" y="0"/>
                    <a:pt x="29463" y="329"/>
                    <a:pt x="28187" y="1156"/>
                  </a:cubicBezTo>
                  <a:cubicBezTo>
                    <a:pt x="25852" y="2691"/>
                    <a:pt x="23917" y="5193"/>
                    <a:pt x="22216" y="7394"/>
                  </a:cubicBezTo>
                  <a:cubicBezTo>
                    <a:pt x="20115" y="10096"/>
                    <a:pt x="18113" y="12898"/>
                    <a:pt x="16279" y="15767"/>
                  </a:cubicBezTo>
                  <a:cubicBezTo>
                    <a:pt x="14110" y="19136"/>
                    <a:pt x="12109" y="22572"/>
                    <a:pt x="9807" y="25841"/>
                  </a:cubicBezTo>
                  <a:cubicBezTo>
                    <a:pt x="8840" y="27175"/>
                    <a:pt x="7873" y="28876"/>
                    <a:pt x="6438" y="29710"/>
                  </a:cubicBezTo>
                  <a:cubicBezTo>
                    <a:pt x="5615" y="30192"/>
                    <a:pt x="4792" y="30355"/>
                    <a:pt x="3952" y="30355"/>
                  </a:cubicBezTo>
                  <a:cubicBezTo>
                    <a:pt x="2988" y="30355"/>
                    <a:pt x="2002" y="30140"/>
                    <a:pt x="968" y="29944"/>
                  </a:cubicBezTo>
                  <a:cubicBezTo>
                    <a:pt x="872" y="29930"/>
                    <a:pt x="766" y="29916"/>
                    <a:pt x="660" y="29916"/>
                  </a:cubicBezTo>
                  <a:cubicBezTo>
                    <a:pt x="506" y="29916"/>
                    <a:pt x="352" y="29945"/>
                    <a:pt x="234" y="30044"/>
                  </a:cubicBezTo>
                  <a:cubicBezTo>
                    <a:pt x="0" y="30277"/>
                    <a:pt x="100" y="30677"/>
                    <a:pt x="267" y="30944"/>
                  </a:cubicBezTo>
                  <a:cubicBezTo>
                    <a:pt x="634" y="31478"/>
                    <a:pt x="1235" y="31845"/>
                    <a:pt x="1802" y="32112"/>
                  </a:cubicBezTo>
                  <a:cubicBezTo>
                    <a:pt x="3218" y="32778"/>
                    <a:pt x="4796" y="33121"/>
                    <a:pt x="6362" y="33121"/>
                  </a:cubicBezTo>
                  <a:cubicBezTo>
                    <a:pt x="6678" y="33121"/>
                    <a:pt x="6992" y="33107"/>
                    <a:pt x="7306" y="33079"/>
                  </a:cubicBezTo>
                  <a:cubicBezTo>
                    <a:pt x="9207" y="32946"/>
                    <a:pt x="10541" y="31478"/>
                    <a:pt x="11942" y="30277"/>
                  </a:cubicBezTo>
                  <a:cubicBezTo>
                    <a:pt x="17446" y="25474"/>
                    <a:pt x="23250" y="21071"/>
                    <a:pt x="29321" y="17034"/>
                  </a:cubicBezTo>
                  <a:cubicBezTo>
                    <a:pt x="29755" y="16734"/>
                    <a:pt x="30189" y="16467"/>
                    <a:pt x="30689" y="16367"/>
                  </a:cubicBezTo>
                  <a:cubicBezTo>
                    <a:pt x="30849" y="16327"/>
                    <a:pt x="31008" y="16310"/>
                    <a:pt x="31168" y="16310"/>
                  </a:cubicBezTo>
                  <a:cubicBezTo>
                    <a:pt x="31675" y="16310"/>
                    <a:pt x="32183" y="16482"/>
                    <a:pt x="32690" y="16634"/>
                  </a:cubicBezTo>
                  <a:cubicBezTo>
                    <a:pt x="35759" y="17668"/>
                    <a:pt x="38928" y="18435"/>
                    <a:pt x="42130" y="19002"/>
                  </a:cubicBezTo>
                  <a:cubicBezTo>
                    <a:pt x="43962" y="19329"/>
                    <a:pt x="45907" y="19628"/>
                    <a:pt x="47826" y="19628"/>
                  </a:cubicBezTo>
                  <a:cubicBezTo>
                    <a:pt x="48844" y="19628"/>
                    <a:pt x="49854" y="19544"/>
                    <a:pt x="50837" y="19336"/>
                  </a:cubicBezTo>
                  <a:cubicBezTo>
                    <a:pt x="51937" y="19102"/>
                    <a:pt x="53372" y="18669"/>
                    <a:pt x="53705" y="17468"/>
                  </a:cubicBezTo>
                  <a:cubicBezTo>
                    <a:pt x="54072" y="16067"/>
                    <a:pt x="53839" y="13865"/>
                    <a:pt x="53305" y="12564"/>
                  </a:cubicBezTo>
                  <a:cubicBezTo>
                    <a:pt x="52538" y="10596"/>
                    <a:pt x="50803" y="9195"/>
                    <a:pt x="49135" y="7928"/>
                  </a:cubicBezTo>
                  <a:cubicBezTo>
                    <a:pt x="46233" y="5793"/>
                    <a:pt x="43164" y="3925"/>
                    <a:pt x="40029" y="2157"/>
                  </a:cubicBezTo>
                  <a:cubicBezTo>
                    <a:pt x="39095" y="1623"/>
                    <a:pt x="37994" y="1123"/>
                    <a:pt x="36860" y="723"/>
                  </a:cubicBezTo>
                  <a:cubicBezTo>
                    <a:pt x="35458" y="287"/>
                    <a:pt x="33962" y="0"/>
                    <a:pt x="32512" y="0"/>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3"/>
            <p:cNvSpPr/>
            <p:nvPr/>
          </p:nvSpPr>
          <p:spPr>
            <a:xfrm>
              <a:off x="1651388" y="2804894"/>
              <a:ext cx="1302149" cy="1462442"/>
            </a:xfrm>
            <a:custGeom>
              <a:rect b="b" l="l" r="r" t="t"/>
              <a:pathLst>
                <a:path extrusionOk="0" h="45481" w="40496">
                  <a:moveTo>
                    <a:pt x="17988" y="1"/>
                  </a:moveTo>
                  <a:cubicBezTo>
                    <a:pt x="15420" y="1"/>
                    <a:pt x="13133" y="1058"/>
                    <a:pt x="11409" y="3984"/>
                  </a:cubicBezTo>
                  <a:cubicBezTo>
                    <a:pt x="10274" y="5885"/>
                    <a:pt x="9674" y="8054"/>
                    <a:pt x="9174" y="10188"/>
                  </a:cubicBezTo>
                  <a:cubicBezTo>
                    <a:pt x="7206" y="18594"/>
                    <a:pt x="6472" y="27234"/>
                    <a:pt x="4937" y="35707"/>
                  </a:cubicBezTo>
                  <a:cubicBezTo>
                    <a:pt x="4770" y="36741"/>
                    <a:pt x="4570" y="37808"/>
                    <a:pt x="4237" y="38809"/>
                  </a:cubicBezTo>
                  <a:cubicBezTo>
                    <a:pt x="3836" y="40077"/>
                    <a:pt x="3269" y="41277"/>
                    <a:pt x="2335" y="42245"/>
                  </a:cubicBezTo>
                  <a:cubicBezTo>
                    <a:pt x="1768" y="42845"/>
                    <a:pt x="0" y="45480"/>
                    <a:pt x="1935" y="45480"/>
                  </a:cubicBezTo>
                  <a:cubicBezTo>
                    <a:pt x="1965" y="45481"/>
                    <a:pt x="1994" y="45481"/>
                    <a:pt x="2023" y="45481"/>
                  </a:cubicBezTo>
                  <a:cubicBezTo>
                    <a:pt x="5453" y="45481"/>
                    <a:pt x="8320" y="43554"/>
                    <a:pt x="9874" y="40577"/>
                  </a:cubicBezTo>
                  <a:cubicBezTo>
                    <a:pt x="11108" y="38275"/>
                    <a:pt x="12276" y="35907"/>
                    <a:pt x="13377" y="33539"/>
                  </a:cubicBezTo>
                  <a:cubicBezTo>
                    <a:pt x="14144" y="31837"/>
                    <a:pt x="21816" y="11590"/>
                    <a:pt x="21616" y="11523"/>
                  </a:cubicBezTo>
                  <a:lnTo>
                    <a:pt x="21616" y="11523"/>
                  </a:lnTo>
                  <a:cubicBezTo>
                    <a:pt x="24562" y="12465"/>
                    <a:pt x="27638" y="12914"/>
                    <a:pt x="30729" y="12914"/>
                  </a:cubicBezTo>
                  <a:cubicBezTo>
                    <a:pt x="31138" y="12914"/>
                    <a:pt x="31547" y="12906"/>
                    <a:pt x="31957" y="12890"/>
                  </a:cubicBezTo>
                  <a:cubicBezTo>
                    <a:pt x="33558" y="12790"/>
                    <a:pt x="35192" y="12590"/>
                    <a:pt x="36660" y="11890"/>
                  </a:cubicBezTo>
                  <a:cubicBezTo>
                    <a:pt x="37594" y="11456"/>
                    <a:pt x="40363" y="9588"/>
                    <a:pt x="40429" y="8421"/>
                  </a:cubicBezTo>
                  <a:cubicBezTo>
                    <a:pt x="40496" y="7086"/>
                    <a:pt x="36960" y="6386"/>
                    <a:pt x="35893" y="5985"/>
                  </a:cubicBezTo>
                  <a:cubicBezTo>
                    <a:pt x="31890" y="4418"/>
                    <a:pt x="27887" y="2883"/>
                    <a:pt x="23884" y="1349"/>
                  </a:cubicBezTo>
                  <a:cubicBezTo>
                    <a:pt x="21843" y="552"/>
                    <a:pt x="19842" y="1"/>
                    <a:pt x="17988" y="1"/>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3"/>
            <p:cNvSpPr/>
            <p:nvPr/>
          </p:nvSpPr>
          <p:spPr>
            <a:xfrm>
              <a:off x="2922414" y="2262375"/>
              <a:ext cx="486987" cy="358239"/>
            </a:xfrm>
            <a:custGeom>
              <a:rect b="b" l="l" r="r" t="t"/>
              <a:pathLst>
                <a:path extrusionOk="0" h="11141" w="15145">
                  <a:moveTo>
                    <a:pt x="13484" y="1"/>
                  </a:moveTo>
                  <a:cubicBezTo>
                    <a:pt x="12666" y="1"/>
                    <a:pt x="11854" y="632"/>
                    <a:pt x="11175" y="1175"/>
                  </a:cubicBezTo>
                  <a:cubicBezTo>
                    <a:pt x="11109" y="1242"/>
                    <a:pt x="11075" y="1275"/>
                    <a:pt x="11042" y="1309"/>
                  </a:cubicBezTo>
                  <a:cubicBezTo>
                    <a:pt x="8573" y="3310"/>
                    <a:pt x="5805" y="4945"/>
                    <a:pt x="2869" y="6112"/>
                  </a:cubicBezTo>
                  <a:cubicBezTo>
                    <a:pt x="2236" y="6379"/>
                    <a:pt x="1568" y="6613"/>
                    <a:pt x="1001" y="7013"/>
                  </a:cubicBezTo>
                  <a:cubicBezTo>
                    <a:pt x="468" y="7446"/>
                    <a:pt x="1" y="8080"/>
                    <a:pt x="1" y="8781"/>
                  </a:cubicBezTo>
                  <a:cubicBezTo>
                    <a:pt x="1" y="10048"/>
                    <a:pt x="1402" y="10882"/>
                    <a:pt x="2669" y="11082"/>
                  </a:cubicBezTo>
                  <a:cubicBezTo>
                    <a:pt x="2938" y="11122"/>
                    <a:pt x="3207" y="11140"/>
                    <a:pt x="3476" y="11140"/>
                  </a:cubicBezTo>
                  <a:cubicBezTo>
                    <a:pt x="5702" y="11140"/>
                    <a:pt x="7881" y="9857"/>
                    <a:pt x="9607" y="8547"/>
                  </a:cubicBezTo>
                  <a:cubicBezTo>
                    <a:pt x="11475" y="7180"/>
                    <a:pt x="13410" y="5979"/>
                    <a:pt x="14511" y="3877"/>
                  </a:cubicBezTo>
                  <a:cubicBezTo>
                    <a:pt x="14845" y="3243"/>
                    <a:pt x="15145" y="2543"/>
                    <a:pt x="15111" y="1842"/>
                  </a:cubicBezTo>
                  <a:cubicBezTo>
                    <a:pt x="15111" y="1142"/>
                    <a:pt x="14711" y="375"/>
                    <a:pt x="14044" y="108"/>
                  </a:cubicBezTo>
                  <a:cubicBezTo>
                    <a:pt x="13858" y="33"/>
                    <a:pt x="13671" y="1"/>
                    <a:pt x="13484" y="1"/>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3"/>
            <p:cNvSpPr/>
            <p:nvPr/>
          </p:nvSpPr>
          <p:spPr>
            <a:xfrm>
              <a:off x="3316056" y="1788025"/>
              <a:ext cx="512744" cy="783617"/>
            </a:xfrm>
            <a:custGeom>
              <a:rect b="b" l="l" r="r" t="t"/>
              <a:pathLst>
                <a:path extrusionOk="0" h="24370" w="15946">
                  <a:moveTo>
                    <a:pt x="9874" y="1"/>
                  </a:moveTo>
                  <a:cubicBezTo>
                    <a:pt x="7602" y="1"/>
                    <a:pt x="5961" y="1759"/>
                    <a:pt x="5538" y="4186"/>
                  </a:cubicBezTo>
                  <a:cubicBezTo>
                    <a:pt x="5338" y="5420"/>
                    <a:pt x="5538" y="6821"/>
                    <a:pt x="6172" y="7955"/>
                  </a:cubicBezTo>
                  <a:cubicBezTo>
                    <a:pt x="6372" y="8288"/>
                    <a:pt x="6672" y="8589"/>
                    <a:pt x="6939" y="8889"/>
                  </a:cubicBezTo>
                  <a:cubicBezTo>
                    <a:pt x="7239" y="9289"/>
                    <a:pt x="7673" y="9689"/>
                    <a:pt x="7639" y="10190"/>
                  </a:cubicBezTo>
                  <a:cubicBezTo>
                    <a:pt x="7606" y="10890"/>
                    <a:pt x="7239" y="11691"/>
                    <a:pt x="6939" y="12325"/>
                  </a:cubicBezTo>
                  <a:cubicBezTo>
                    <a:pt x="5938" y="12458"/>
                    <a:pt x="4938" y="12625"/>
                    <a:pt x="3970" y="12892"/>
                  </a:cubicBezTo>
                  <a:cubicBezTo>
                    <a:pt x="2369" y="13292"/>
                    <a:pt x="1068" y="14293"/>
                    <a:pt x="468" y="15827"/>
                  </a:cubicBezTo>
                  <a:cubicBezTo>
                    <a:pt x="1" y="16995"/>
                    <a:pt x="34" y="18362"/>
                    <a:pt x="668" y="19497"/>
                  </a:cubicBezTo>
                  <a:cubicBezTo>
                    <a:pt x="1335" y="20664"/>
                    <a:pt x="2569" y="21298"/>
                    <a:pt x="3903" y="21398"/>
                  </a:cubicBezTo>
                  <a:cubicBezTo>
                    <a:pt x="4437" y="21431"/>
                    <a:pt x="4971" y="21398"/>
                    <a:pt x="5505" y="21498"/>
                  </a:cubicBezTo>
                  <a:cubicBezTo>
                    <a:pt x="6739" y="21731"/>
                    <a:pt x="7873" y="23233"/>
                    <a:pt x="9007" y="23866"/>
                  </a:cubicBezTo>
                  <a:cubicBezTo>
                    <a:pt x="9639" y="24215"/>
                    <a:pt x="10272" y="24370"/>
                    <a:pt x="10876" y="24370"/>
                  </a:cubicBezTo>
                  <a:cubicBezTo>
                    <a:pt x="13689" y="24370"/>
                    <a:pt x="15896" y="21017"/>
                    <a:pt x="14578" y="18162"/>
                  </a:cubicBezTo>
                  <a:cubicBezTo>
                    <a:pt x="13944" y="16795"/>
                    <a:pt x="12576" y="15861"/>
                    <a:pt x="12109" y="14460"/>
                  </a:cubicBezTo>
                  <a:cubicBezTo>
                    <a:pt x="11642" y="12925"/>
                    <a:pt x="12309" y="11291"/>
                    <a:pt x="13077" y="9923"/>
                  </a:cubicBezTo>
                  <a:cubicBezTo>
                    <a:pt x="14778" y="6754"/>
                    <a:pt x="15945" y="1484"/>
                    <a:pt x="11175" y="183"/>
                  </a:cubicBezTo>
                  <a:cubicBezTo>
                    <a:pt x="10723" y="59"/>
                    <a:pt x="10288" y="1"/>
                    <a:pt x="987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3"/>
            <p:cNvSpPr/>
            <p:nvPr/>
          </p:nvSpPr>
          <p:spPr>
            <a:xfrm>
              <a:off x="3316056" y="1768153"/>
              <a:ext cx="520236" cy="850596"/>
            </a:xfrm>
            <a:custGeom>
              <a:rect b="b" l="l" r="r" t="t"/>
              <a:pathLst>
                <a:path extrusionOk="0" fill="none" h="26453" w="16179">
                  <a:moveTo>
                    <a:pt x="3903" y="22016"/>
                  </a:moveTo>
                  <a:cubicBezTo>
                    <a:pt x="2569" y="21916"/>
                    <a:pt x="1335" y="21282"/>
                    <a:pt x="668" y="20115"/>
                  </a:cubicBezTo>
                  <a:cubicBezTo>
                    <a:pt x="34" y="18980"/>
                    <a:pt x="1" y="17613"/>
                    <a:pt x="468" y="16445"/>
                  </a:cubicBezTo>
                  <a:cubicBezTo>
                    <a:pt x="1068" y="14911"/>
                    <a:pt x="2369" y="13910"/>
                    <a:pt x="3970" y="13510"/>
                  </a:cubicBezTo>
                  <a:cubicBezTo>
                    <a:pt x="4938" y="13243"/>
                    <a:pt x="5938" y="13076"/>
                    <a:pt x="6939" y="12943"/>
                  </a:cubicBezTo>
                  <a:cubicBezTo>
                    <a:pt x="7239" y="12309"/>
                    <a:pt x="7606" y="11508"/>
                    <a:pt x="7639" y="10808"/>
                  </a:cubicBezTo>
                  <a:cubicBezTo>
                    <a:pt x="7673" y="10307"/>
                    <a:pt x="7239" y="9907"/>
                    <a:pt x="6939" y="9507"/>
                  </a:cubicBezTo>
                  <a:cubicBezTo>
                    <a:pt x="6672" y="9207"/>
                    <a:pt x="6372" y="8906"/>
                    <a:pt x="6172" y="8573"/>
                  </a:cubicBezTo>
                  <a:cubicBezTo>
                    <a:pt x="5538" y="7439"/>
                    <a:pt x="5338" y="6038"/>
                    <a:pt x="5538" y="4804"/>
                  </a:cubicBezTo>
                  <a:cubicBezTo>
                    <a:pt x="6038" y="1935"/>
                    <a:pt x="8240" y="0"/>
                    <a:pt x="11175" y="801"/>
                  </a:cubicBezTo>
                  <a:cubicBezTo>
                    <a:pt x="15945" y="2102"/>
                    <a:pt x="14778" y="7372"/>
                    <a:pt x="13077" y="10541"/>
                  </a:cubicBezTo>
                  <a:cubicBezTo>
                    <a:pt x="12309" y="11909"/>
                    <a:pt x="11642" y="13543"/>
                    <a:pt x="12109" y="15078"/>
                  </a:cubicBezTo>
                  <a:cubicBezTo>
                    <a:pt x="12576" y="16479"/>
                    <a:pt x="13944" y="17413"/>
                    <a:pt x="14578" y="18780"/>
                  </a:cubicBezTo>
                  <a:cubicBezTo>
                    <a:pt x="16179" y="22249"/>
                    <a:pt x="12576" y="26452"/>
                    <a:pt x="9007" y="24484"/>
                  </a:cubicBezTo>
                  <a:cubicBezTo>
                    <a:pt x="7873" y="23851"/>
                    <a:pt x="6739" y="22349"/>
                    <a:pt x="5505" y="22116"/>
                  </a:cubicBezTo>
                  <a:cubicBezTo>
                    <a:pt x="4971" y="22016"/>
                    <a:pt x="4437" y="22049"/>
                    <a:pt x="3903" y="22016"/>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3"/>
            <p:cNvSpPr/>
            <p:nvPr/>
          </p:nvSpPr>
          <p:spPr>
            <a:xfrm>
              <a:off x="2579191" y="2186457"/>
              <a:ext cx="1188481" cy="1081919"/>
            </a:xfrm>
            <a:custGeom>
              <a:rect b="b" l="l" r="r" t="t"/>
              <a:pathLst>
                <a:path extrusionOk="0" h="33647" w="36961">
                  <a:moveTo>
                    <a:pt x="28954" y="0"/>
                  </a:moveTo>
                  <a:cubicBezTo>
                    <a:pt x="26753" y="100"/>
                    <a:pt x="24551" y="601"/>
                    <a:pt x="22516" y="1468"/>
                  </a:cubicBezTo>
                  <a:cubicBezTo>
                    <a:pt x="21849" y="1768"/>
                    <a:pt x="21182" y="2102"/>
                    <a:pt x="20648" y="2569"/>
                  </a:cubicBezTo>
                  <a:cubicBezTo>
                    <a:pt x="19047" y="3836"/>
                    <a:pt x="19047" y="6071"/>
                    <a:pt x="18880" y="7939"/>
                  </a:cubicBezTo>
                  <a:cubicBezTo>
                    <a:pt x="18687" y="10295"/>
                    <a:pt x="16308" y="12182"/>
                    <a:pt x="13979" y="12182"/>
                  </a:cubicBezTo>
                  <a:cubicBezTo>
                    <a:pt x="13901" y="12182"/>
                    <a:pt x="13822" y="12180"/>
                    <a:pt x="13743" y="12176"/>
                  </a:cubicBezTo>
                  <a:cubicBezTo>
                    <a:pt x="11742" y="12042"/>
                    <a:pt x="10408" y="10408"/>
                    <a:pt x="8673" y="9641"/>
                  </a:cubicBezTo>
                  <a:cubicBezTo>
                    <a:pt x="8206" y="9441"/>
                    <a:pt x="3703" y="7739"/>
                    <a:pt x="2535" y="7206"/>
                  </a:cubicBezTo>
                  <a:cubicBezTo>
                    <a:pt x="1635" y="9407"/>
                    <a:pt x="1001" y="11709"/>
                    <a:pt x="634" y="14044"/>
                  </a:cubicBezTo>
                  <a:cubicBezTo>
                    <a:pt x="234" y="16379"/>
                    <a:pt x="34" y="18714"/>
                    <a:pt x="34" y="21049"/>
                  </a:cubicBezTo>
                  <a:cubicBezTo>
                    <a:pt x="0" y="23317"/>
                    <a:pt x="100" y="25585"/>
                    <a:pt x="534" y="27820"/>
                  </a:cubicBezTo>
                  <a:cubicBezTo>
                    <a:pt x="834" y="29455"/>
                    <a:pt x="1368" y="30989"/>
                    <a:pt x="2002" y="32490"/>
                  </a:cubicBezTo>
                  <a:cubicBezTo>
                    <a:pt x="2369" y="32690"/>
                    <a:pt x="2769" y="32824"/>
                    <a:pt x="3269" y="32924"/>
                  </a:cubicBezTo>
                  <a:cubicBezTo>
                    <a:pt x="5595" y="33300"/>
                    <a:pt x="8478" y="33647"/>
                    <a:pt x="11395" y="33647"/>
                  </a:cubicBezTo>
                  <a:cubicBezTo>
                    <a:pt x="15467" y="33647"/>
                    <a:pt x="19604" y="32971"/>
                    <a:pt x="22383" y="30756"/>
                  </a:cubicBezTo>
                  <a:cubicBezTo>
                    <a:pt x="24451" y="29121"/>
                    <a:pt x="25185" y="25052"/>
                    <a:pt x="25986" y="22216"/>
                  </a:cubicBezTo>
                  <a:cubicBezTo>
                    <a:pt x="28287" y="19548"/>
                    <a:pt x="30589" y="16846"/>
                    <a:pt x="32890" y="14177"/>
                  </a:cubicBezTo>
                  <a:cubicBezTo>
                    <a:pt x="32857" y="13243"/>
                    <a:pt x="32590" y="12309"/>
                    <a:pt x="32490" y="11375"/>
                  </a:cubicBezTo>
                  <a:cubicBezTo>
                    <a:pt x="32457" y="11042"/>
                    <a:pt x="32524" y="10741"/>
                    <a:pt x="32657" y="10408"/>
                  </a:cubicBezTo>
                  <a:cubicBezTo>
                    <a:pt x="32790" y="10041"/>
                    <a:pt x="33024" y="9674"/>
                    <a:pt x="33257" y="9307"/>
                  </a:cubicBezTo>
                  <a:cubicBezTo>
                    <a:pt x="33441" y="9002"/>
                    <a:pt x="36140" y="6264"/>
                    <a:pt x="36825" y="6264"/>
                  </a:cubicBezTo>
                  <a:cubicBezTo>
                    <a:pt x="36889" y="6264"/>
                    <a:pt x="36935" y="6288"/>
                    <a:pt x="36960" y="6338"/>
                  </a:cubicBezTo>
                  <a:cubicBezTo>
                    <a:pt x="36593" y="5571"/>
                    <a:pt x="36193" y="4837"/>
                    <a:pt x="35793" y="4070"/>
                  </a:cubicBezTo>
                  <a:cubicBezTo>
                    <a:pt x="35061" y="4341"/>
                    <a:pt x="34264" y="4414"/>
                    <a:pt x="33455" y="4414"/>
                  </a:cubicBezTo>
                  <a:cubicBezTo>
                    <a:pt x="33267" y="4414"/>
                    <a:pt x="33079" y="4410"/>
                    <a:pt x="32890" y="4404"/>
                  </a:cubicBezTo>
                  <a:cubicBezTo>
                    <a:pt x="31956" y="4370"/>
                    <a:pt x="30989" y="4137"/>
                    <a:pt x="30122" y="3703"/>
                  </a:cubicBezTo>
                  <a:cubicBezTo>
                    <a:pt x="29588" y="3403"/>
                    <a:pt x="28921" y="2902"/>
                    <a:pt x="28754" y="2269"/>
                  </a:cubicBezTo>
                  <a:cubicBezTo>
                    <a:pt x="28521" y="1568"/>
                    <a:pt x="28687" y="668"/>
                    <a:pt x="28954" y="0"/>
                  </a:cubicBez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3"/>
            <p:cNvSpPr/>
            <p:nvPr/>
          </p:nvSpPr>
          <p:spPr>
            <a:xfrm>
              <a:off x="2566329" y="2442797"/>
              <a:ext cx="787315" cy="246725"/>
            </a:xfrm>
            <a:custGeom>
              <a:rect b="b" l="l" r="r" t="t"/>
              <a:pathLst>
                <a:path extrusionOk="0" h="7673" w="24485">
                  <a:moveTo>
                    <a:pt x="9907" y="1"/>
                  </a:moveTo>
                  <a:lnTo>
                    <a:pt x="234" y="835"/>
                  </a:lnTo>
                  <a:cubicBezTo>
                    <a:pt x="33" y="835"/>
                    <a:pt x="0" y="1135"/>
                    <a:pt x="167" y="1202"/>
                  </a:cubicBezTo>
                  <a:lnTo>
                    <a:pt x="14110" y="7673"/>
                  </a:lnTo>
                  <a:lnTo>
                    <a:pt x="24484" y="6806"/>
                  </a:lnTo>
                  <a:lnTo>
                    <a:pt x="9907" y="1"/>
                  </a:ln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3"/>
            <p:cNvSpPr/>
            <p:nvPr/>
          </p:nvSpPr>
          <p:spPr>
            <a:xfrm>
              <a:off x="2773311" y="2527557"/>
              <a:ext cx="410844" cy="119070"/>
            </a:xfrm>
            <a:custGeom>
              <a:rect b="b" l="l" r="r" t="t"/>
              <a:pathLst>
                <a:path extrusionOk="0" h="3703" w="12777">
                  <a:moveTo>
                    <a:pt x="5238" y="0"/>
                  </a:moveTo>
                  <a:lnTo>
                    <a:pt x="1" y="200"/>
                  </a:lnTo>
                  <a:lnTo>
                    <a:pt x="7540" y="3703"/>
                  </a:lnTo>
                  <a:lnTo>
                    <a:pt x="12777" y="3503"/>
                  </a:lnTo>
                  <a:lnTo>
                    <a:pt x="5238" y="0"/>
                  </a:lnTo>
                  <a:close/>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3"/>
            <p:cNvSpPr/>
            <p:nvPr/>
          </p:nvSpPr>
          <p:spPr>
            <a:xfrm>
              <a:off x="3410464" y="2423472"/>
              <a:ext cx="392580" cy="525091"/>
            </a:xfrm>
            <a:custGeom>
              <a:rect b="b" l="l" r="r" t="t"/>
              <a:pathLst>
                <a:path extrusionOk="0" h="16330" w="12209">
                  <a:moveTo>
                    <a:pt x="8421" y="1"/>
                  </a:moveTo>
                  <a:cubicBezTo>
                    <a:pt x="7451" y="1"/>
                    <a:pt x="6482" y="329"/>
                    <a:pt x="5938" y="1069"/>
                  </a:cubicBezTo>
                  <a:cubicBezTo>
                    <a:pt x="5170" y="2070"/>
                    <a:pt x="4470" y="3170"/>
                    <a:pt x="3836" y="4271"/>
                  </a:cubicBezTo>
                  <a:cubicBezTo>
                    <a:pt x="2502" y="6573"/>
                    <a:pt x="1434" y="9008"/>
                    <a:pt x="601" y="11510"/>
                  </a:cubicBezTo>
                  <a:cubicBezTo>
                    <a:pt x="300" y="12444"/>
                    <a:pt x="0" y="13578"/>
                    <a:pt x="367" y="14545"/>
                  </a:cubicBezTo>
                  <a:cubicBezTo>
                    <a:pt x="601" y="15212"/>
                    <a:pt x="1101" y="15779"/>
                    <a:pt x="1768" y="16080"/>
                  </a:cubicBezTo>
                  <a:cubicBezTo>
                    <a:pt x="2168" y="16246"/>
                    <a:pt x="2602" y="16280"/>
                    <a:pt x="3036" y="16313"/>
                  </a:cubicBezTo>
                  <a:cubicBezTo>
                    <a:pt x="3186" y="16324"/>
                    <a:pt x="3331" y="16329"/>
                    <a:pt x="3472" y="16329"/>
                  </a:cubicBezTo>
                  <a:cubicBezTo>
                    <a:pt x="5076" y="16329"/>
                    <a:pt x="6060" y="15633"/>
                    <a:pt x="7072" y="14345"/>
                  </a:cubicBezTo>
                  <a:cubicBezTo>
                    <a:pt x="8173" y="12877"/>
                    <a:pt x="9440" y="11176"/>
                    <a:pt x="10174" y="9475"/>
                  </a:cubicBezTo>
                  <a:cubicBezTo>
                    <a:pt x="10875" y="7874"/>
                    <a:pt x="11875" y="6339"/>
                    <a:pt x="12042" y="4571"/>
                  </a:cubicBezTo>
                  <a:cubicBezTo>
                    <a:pt x="12209" y="2870"/>
                    <a:pt x="11475" y="935"/>
                    <a:pt x="9907" y="268"/>
                  </a:cubicBezTo>
                  <a:cubicBezTo>
                    <a:pt x="9455" y="94"/>
                    <a:pt x="8938" y="1"/>
                    <a:pt x="8421" y="1"/>
                  </a:cubicBezTo>
                  <a:close/>
                </a:path>
              </a:pathLst>
            </a:custGeom>
            <a:solidFill>
              <a:schemeClr val="dk1"/>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3"/>
            <p:cNvSpPr/>
            <p:nvPr/>
          </p:nvSpPr>
          <p:spPr>
            <a:xfrm>
              <a:off x="3523071" y="2308646"/>
              <a:ext cx="325023" cy="331711"/>
            </a:xfrm>
            <a:custGeom>
              <a:rect b="b" l="l" r="r" t="t"/>
              <a:pathLst>
                <a:path extrusionOk="0" h="10316" w="10108">
                  <a:moveTo>
                    <a:pt x="6577" y="1"/>
                  </a:moveTo>
                  <a:cubicBezTo>
                    <a:pt x="6103" y="1"/>
                    <a:pt x="5623" y="83"/>
                    <a:pt x="5171" y="237"/>
                  </a:cubicBezTo>
                  <a:cubicBezTo>
                    <a:pt x="4452" y="446"/>
                    <a:pt x="3706" y="575"/>
                    <a:pt x="2958" y="575"/>
                  </a:cubicBezTo>
                  <a:cubicBezTo>
                    <a:pt x="2873" y="575"/>
                    <a:pt x="2788" y="574"/>
                    <a:pt x="2703" y="570"/>
                  </a:cubicBezTo>
                  <a:lnTo>
                    <a:pt x="2202" y="2872"/>
                  </a:lnTo>
                  <a:cubicBezTo>
                    <a:pt x="1335" y="4073"/>
                    <a:pt x="401" y="5474"/>
                    <a:pt x="1" y="6908"/>
                  </a:cubicBezTo>
                  <a:cubicBezTo>
                    <a:pt x="1068" y="7709"/>
                    <a:pt x="2736" y="8142"/>
                    <a:pt x="3970" y="8609"/>
                  </a:cubicBezTo>
                  <a:cubicBezTo>
                    <a:pt x="5438" y="9210"/>
                    <a:pt x="6906" y="9743"/>
                    <a:pt x="8373" y="10277"/>
                  </a:cubicBezTo>
                  <a:cubicBezTo>
                    <a:pt x="8431" y="10296"/>
                    <a:pt x="8500" y="10316"/>
                    <a:pt x="8561" y="10316"/>
                  </a:cubicBezTo>
                  <a:cubicBezTo>
                    <a:pt x="8605" y="10316"/>
                    <a:pt x="8645" y="10305"/>
                    <a:pt x="8673" y="10277"/>
                  </a:cubicBezTo>
                  <a:cubicBezTo>
                    <a:pt x="8774" y="10244"/>
                    <a:pt x="8807" y="10144"/>
                    <a:pt x="8840" y="10077"/>
                  </a:cubicBezTo>
                  <a:cubicBezTo>
                    <a:pt x="9374" y="8776"/>
                    <a:pt x="9774" y="7408"/>
                    <a:pt x="9908" y="6007"/>
                  </a:cubicBezTo>
                  <a:cubicBezTo>
                    <a:pt x="10041" y="4606"/>
                    <a:pt x="10108" y="2972"/>
                    <a:pt x="9441" y="1638"/>
                  </a:cubicBezTo>
                  <a:cubicBezTo>
                    <a:pt x="8871" y="498"/>
                    <a:pt x="7744" y="1"/>
                    <a:pt x="657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
            <p:cNvSpPr/>
            <p:nvPr/>
          </p:nvSpPr>
          <p:spPr>
            <a:xfrm>
              <a:off x="3523071" y="2299064"/>
              <a:ext cx="325023" cy="342194"/>
            </a:xfrm>
            <a:custGeom>
              <a:rect b="b" l="l" r="r" t="t"/>
              <a:pathLst>
                <a:path extrusionOk="0" fill="none" h="10642" w="10108">
                  <a:moveTo>
                    <a:pt x="2202" y="3170"/>
                  </a:moveTo>
                  <a:cubicBezTo>
                    <a:pt x="1335" y="4371"/>
                    <a:pt x="401" y="5772"/>
                    <a:pt x="1" y="7206"/>
                  </a:cubicBezTo>
                  <a:cubicBezTo>
                    <a:pt x="1068" y="8007"/>
                    <a:pt x="2736" y="8440"/>
                    <a:pt x="3970" y="8907"/>
                  </a:cubicBezTo>
                  <a:cubicBezTo>
                    <a:pt x="5438" y="9508"/>
                    <a:pt x="6906" y="10041"/>
                    <a:pt x="8373" y="10575"/>
                  </a:cubicBezTo>
                  <a:cubicBezTo>
                    <a:pt x="8473" y="10609"/>
                    <a:pt x="8607" y="10642"/>
                    <a:pt x="8673" y="10575"/>
                  </a:cubicBezTo>
                  <a:cubicBezTo>
                    <a:pt x="8774" y="10542"/>
                    <a:pt x="8807" y="10442"/>
                    <a:pt x="8840" y="10375"/>
                  </a:cubicBezTo>
                  <a:cubicBezTo>
                    <a:pt x="9374" y="9074"/>
                    <a:pt x="9774" y="7706"/>
                    <a:pt x="9908" y="6305"/>
                  </a:cubicBezTo>
                  <a:cubicBezTo>
                    <a:pt x="10041" y="4904"/>
                    <a:pt x="10108" y="3270"/>
                    <a:pt x="9441" y="1936"/>
                  </a:cubicBezTo>
                  <a:cubicBezTo>
                    <a:pt x="8640" y="334"/>
                    <a:pt x="6739" y="1"/>
                    <a:pt x="5171" y="535"/>
                  </a:cubicBezTo>
                  <a:cubicBezTo>
                    <a:pt x="4370" y="768"/>
                    <a:pt x="3536" y="902"/>
                    <a:pt x="2703" y="868"/>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3"/>
            <p:cNvSpPr/>
            <p:nvPr/>
          </p:nvSpPr>
          <p:spPr>
            <a:xfrm>
              <a:off x="3476960" y="1759150"/>
              <a:ext cx="489142" cy="635801"/>
            </a:xfrm>
            <a:custGeom>
              <a:rect b="b" l="l" r="r" t="t"/>
              <a:pathLst>
                <a:path extrusionOk="0" h="19773" w="15212">
                  <a:moveTo>
                    <a:pt x="5510" y="1"/>
                  </a:moveTo>
                  <a:cubicBezTo>
                    <a:pt x="4844" y="1"/>
                    <a:pt x="4170" y="110"/>
                    <a:pt x="3503" y="347"/>
                  </a:cubicBezTo>
                  <a:cubicBezTo>
                    <a:pt x="2002" y="881"/>
                    <a:pt x="734" y="2015"/>
                    <a:pt x="0" y="3416"/>
                  </a:cubicBezTo>
                  <a:cubicBezTo>
                    <a:pt x="134" y="3449"/>
                    <a:pt x="300" y="3449"/>
                    <a:pt x="434" y="3482"/>
                  </a:cubicBezTo>
                  <a:cubicBezTo>
                    <a:pt x="2135" y="3749"/>
                    <a:pt x="3636" y="4250"/>
                    <a:pt x="5237" y="4783"/>
                  </a:cubicBezTo>
                  <a:cubicBezTo>
                    <a:pt x="5371" y="4350"/>
                    <a:pt x="5504" y="3916"/>
                    <a:pt x="5771" y="3516"/>
                  </a:cubicBezTo>
                  <a:lnTo>
                    <a:pt x="5771" y="3516"/>
                  </a:lnTo>
                  <a:cubicBezTo>
                    <a:pt x="5404" y="4083"/>
                    <a:pt x="5704" y="5917"/>
                    <a:pt x="5671" y="6618"/>
                  </a:cubicBezTo>
                  <a:cubicBezTo>
                    <a:pt x="5604" y="7752"/>
                    <a:pt x="5538" y="8920"/>
                    <a:pt x="5471" y="10087"/>
                  </a:cubicBezTo>
                  <a:cubicBezTo>
                    <a:pt x="5304" y="12322"/>
                    <a:pt x="5071" y="14557"/>
                    <a:pt x="4770" y="16792"/>
                  </a:cubicBezTo>
                  <a:cubicBezTo>
                    <a:pt x="4704" y="17326"/>
                    <a:pt x="4137" y="19194"/>
                    <a:pt x="4570" y="19561"/>
                  </a:cubicBezTo>
                  <a:cubicBezTo>
                    <a:pt x="4744" y="19722"/>
                    <a:pt x="5138" y="19772"/>
                    <a:pt x="5598" y="19772"/>
                  </a:cubicBezTo>
                  <a:cubicBezTo>
                    <a:pt x="6376" y="19772"/>
                    <a:pt x="7341" y="19627"/>
                    <a:pt x="7739" y="19627"/>
                  </a:cubicBezTo>
                  <a:lnTo>
                    <a:pt x="14778" y="19627"/>
                  </a:lnTo>
                  <a:cubicBezTo>
                    <a:pt x="14911" y="19627"/>
                    <a:pt x="15078" y="19627"/>
                    <a:pt x="15144" y="19527"/>
                  </a:cubicBezTo>
                  <a:cubicBezTo>
                    <a:pt x="15211" y="19427"/>
                    <a:pt x="15211" y="19327"/>
                    <a:pt x="15211" y="19194"/>
                  </a:cubicBezTo>
                  <a:cubicBezTo>
                    <a:pt x="15178" y="16158"/>
                    <a:pt x="14644" y="13089"/>
                    <a:pt x="14210" y="10054"/>
                  </a:cubicBezTo>
                  <a:cubicBezTo>
                    <a:pt x="13877" y="7585"/>
                    <a:pt x="13243" y="5050"/>
                    <a:pt x="11609" y="3149"/>
                  </a:cubicBezTo>
                  <a:cubicBezTo>
                    <a:pt x="10078" y="1333"/>
                    <a:pt x="7841" y="1"/>
                    <a:pt x="551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p:nvPr/>
          </p:nvSpPr>
          <p:spPr>
            <a:xfrm>
              <a:off x="3513424" y="1992306"/>
              <a:ext cx="59037" cy="35435"/>
            </a:xfrm>
            <a:custGeom>
              <a:rect b="b" l="l" r="r" t="t"/>
              <a:pathLst>
                <a:path extrusionOk="0" fill="none" h="1102" w="1836">
                  <a:moveTo>
                    <a:pt x="0" y="1"/>
                  </a:moveTo>
                  <a:cubicBezTo>
                    <a:pt x="0" y="434"/>
                    <a:pt x="301" y="835"/>
                    <a:pt x="701" y="968"/>
                  </a:cubicBezTo>
                  <a:cubicBezTo>
                    <a:pt x="1101" y="1102"/>
                    <a:pt x="1602" y="968"/>
                    <a:pt x="1835" y="635"/>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3"/>
            <p:cNvSpPr/>
            <p:nvPr/>
          </p:nvSpPr>
          <p:spPr>
            <a:xfrm>
              <a:off x="2526617" y="2152116"/>
              <a:ext cx="493451" cy="537407"/>
            </a:xfrm>
            <a:custGeom>
              <a:rect b="b" l="l" r="r" t="t"/>
              <a:pathLst>
                <a:path extrusionOk="0" h="16713" w="15346">
                  <a:moveTo>
                    <a:pt x="1" y="1"/>
                  </a:moveTo>
                  <a:lnTo>
                    <a:pt x="735" y="9941"/>
                  </a:lnTo>
                  <a:lnTo>
                    <a:pt x="15345" y="16713"/>
                  </a:lnTo>
                  <a:lnTo>
                    <a:pt x="15112" y="6873"/>
                  </a:lnTo>
                  <a:lnTo>
                    <a:pt x="1"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3"/>
            <p:cNvSpPr/>
            <p:nvPr/>
          </p:nvSpPr>
          <p:spPr>
            <a:xfrm>
              <a:off x="3126213" y="2143563"/>
              <a:ext cx="166274" cy="332515"/>
            </a:xfrm>
            <a:custGeom>
              <a:rect b="b" l="l" r="r" t="t"/>
              <a:pathLst>
                <a:path extrusionOk="0" h="10341" w="5171">
                  <a:moveTo>
                    <a:pt x="1101" y="0"/>
                  </a:moveTo>
                  <a:cubicBezTo>
                    <a:pt x="1035" y="67"/>
                    <a:pt x="968" y="100"/>
                    <a:pt x="901" y="167"/>
                  </a:cubicBezTo>
                  <a:lnTo>
                    <a:pt x="0" y="9073"/>
                  </a:lnTo>
                  <a:cubicBezTo>
                    <a:pt x="34" y="9173"/>
                    <a:pt x="67" y="9207"/>
                    <a:pt x="101" y="9273"/>
                  </a:cubicBezTo>
                  <a:lnTo>
                    <a:pt x="4037" y="10341"/>
                  </a:lnTo>
                  <a:cubicBezTo>
                    <a:pt x="4137" y="10274"/>
                    <a:pt x="4170" y="10274"/>
                    <a:pt x="4270" y="10207"/>
                  </a:cubicBezTo>
                  <a:lnTo>
                    <a:pt x="5171" y="1268"/>
                  </a:lnTo>
                  <a:cubicBezTo>
                    <a:pt x="5171" y="1201"/>
                    <a:pt x="5137" y="1101"/>
                    <a:pt x="5037" y="1101"/>
                  </a:cubicBezTo>
                  <a:lnTo>
                    <a:pt x="1101"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3"/>
            <p:cNvSpPr/>
            <p:nvPr/>
          </p:nvSpPr>
          <p:spPr>
            <a:xfrm>
              <a:off x="3102611" y="2227166"/>
              <a:ext cx="539561" cy="778215"/>
            </a:xfrm>
            <a:custGeom>
              <a:rect b="b" l="l" r="r" t="t"/>
              <a:pathLst>
                <a:path extrusionOk="0" h="24202" w="16780">
                  <a:moveTo>
                    <a:pt x="1220" y="1"/>
                  </a:moveTo>
                  <a:cubicBezTo>
                    <a:pt x="1188" y="1"/>
                    <a:pt x="1159" y="11"/>
                    <a:pt x="1135" y="35"/>
                  </a:cubicBezTo>
                  <a:cubicBezTo>
                    <a:pt x="1101" y="69"/>
                    <a:pt x="1068" y="135"/>
                    <a:pt x="1068" y="202"/>
                  </a:cubicBezTo>
                  <a:cubicBezTo>
                    <a:pt x="1001" y="669"/>
                    <a:pt x="1001" y="1169"/>
                    <a:pt x="1168" y="1603"/>
                  </a:cubicBezTo>
                  <a:cubicBezTo>
                    <a:pt x="1115" y="1576"/>
                    <a:pt x="1059" y="1564"/>
                    <a:pt x="1003" y="1564"/>
                  </a:cubicBezTo>
                  <a:cubicBezTo>
                    <a:pt x="779" y="1564"/>
                    <a:pt x="554" y="1757"/>
                    <a:pt x="501" y="1970"/>
                  </a:cubicBezTo>
                  <a:cubicBezTo>
                    <a:pt x="434" y="2237"/>
                    <a:pt x="534" y="2470"/>
                    <a:pt x="634" y="2704"/>
                  </a:cubicBezTo>
                  <a:cubicBezTo>
                    <a:pt x="501" y="2771"/>
                    <a:pt x="301" y="2837"/>
                    <a:pt x="234" y="2971"/>
                  </a:cubicBezTo>
                  <a:cubicBezTo>
                    <a:pt x="134" y="3138"/>
                    <a:pt x="134" y="3304"/>
                    <a:pt x="167" y="3471"/>
                  </a:cubicBezTo>
                  <a:cubicBezTo>
                    <a:pt x="201" y="3571"/>
                    <a:pt x="234" y="3638"/>
                    <a:pt x="234" y="3705"/>
                  </a:cubicBezTo>
                  <a:cubicBezTo>
                    <a:pt x="234" y="3938"/>
                    <a:pt x="67" y="4138"/>
                    <a:pt x="34" y="4372"/>
                  </a:cubicBezTo>
                  <a:cubicBezTo>
                    <a:pt x="1" y="4705"/>
                    <a:pt x="101" y="5039"/>
                    <a:pt x="201" y="5372"/>
                  </a:cubicBezTo>
                  <a:cubicBezTo>
                    <a:pt x="368" y="5873"/>
                    <a:pt x="568" y="6340"/>
                    <a:pt x="835" y="6774"/>
                  </a:cubicBezTo>
                  <a:cubicBezTo>
                    <a:pt x="1101" y="7241"/>
                    <a:pt x="1435" y="7641"/>
                    <a:pt x="1668" y="8108"/>
                  </a:cubicBezTo>
                  <a:cubicBezTo>
                    <a:pt x="2069" y="8875"/>
                    <a:pt x="2236" y="9709"/>
                    <a:pt x="2569" y="10510"/>
                  </a:cubicBezTo>
                  <a:cubicBezTo>
                    <a:pt x="2936" y="11377"/>
                    <a:pt x="3236" y="12277"/>
                    <a:pt x="3570" y="13145"/>
                  </a:cubicBezTo>
                  <a:cubicBezTo>
                    <a:pt x="4404" y="15313"/>
                    <a:pt x="5138" y="17481"/>
                    <a:pt x="6072" y="19583"/>
                  </a:cubicBezTo>
                  <a:cubicBezTo>
                    <a:pt x="6906" y="21484"/>
                    <a:pt x="7940" y="23952"/>
                    <a:pt x="10341" y="24186"/>
                  </a:cubicBezTo>
                  <a:cubicBezTo>
                    <a:pt x="10458" y="24196"/>
                    <a:pt x="10576" y="24201"/>
                    <a:pt x="10693" y="24201"/>
                  </a:cubicBezTo>
                  <a:cubicBezTo>
                    <a:pt x="11715" y="24201"/>
                    <a:pt x="12746" y="23824"/>
                    <a:pt x="13644" y="23285"/>
                  </a:cubicBezTo>
                  <a:cubicBezTo>
                    <a:pt x="14878" y="22485"/>
                    <a:pt x="15712" y="21617"/>
                    <a:pt x="16779" y="20250"/>
                  </a:cubicBezTo>
                  <a:lnTo>
                    <a:pt x="12776" y="16914"/>
                  </a:lnTo>
                  <a:cubicBezTo>
                    <a:pt x="12243" y="16047"/>
                    <a:pt x="10942" y="14679"/>
                    <a:pt x="10942" y="14679"/>
                  </a:cubicBezTo>
                  <a:cubicBezTo>
                    <a:pt x="10742" y="14479"/>
                    <a:pt x="10575" y="14246"/>
                    <a:pt x="10375" y="14045"/>
                  </a:cubicBezTo>
                  <a:cubicBezTo>
                    <a:pt x="9474" y="12945"/>
                    <a:pt x="8607" y="11810"/>
                    <a:pt x="7773" y="10643"/>
                  </a:cubicBezTo>
                  <a:cubicBezTo>
                    <a:pt x="7272" y="9976"/>
                    <a:pt x="6805" y="9242"/>
                    <a:pt x="6372" y="8508"/>
                  </a:cubicBezTo>
                  <a:cubicBezTo>
                    <a:pt x="6005" y="7908"/>
                    <a:pt x="5404" y="7074"/>
                    <a:pt x="5538" y="6340"/>
                  </a:cubicBezTo>
                  <a:cubicBezTo>
                    <a:pt x="5771" y="5139"/>
                    <a:pt x="6205" y="3638"/>
                    <a:pt x="5705" y="2470"/>
                  </a:cubicBezTo>
                  <a:cubicBezTo>
                    <a:pt x="5677" y="2416"/>
                    <a:pt x="5628" y="2361"/>
                    <a:pt x="5593" y="2361"/>
                  </a:cubicBezTo>
                  <a:cubicBezTo>
                    <a:pt x="5585" y="2361"/>
                    <a:pt x="5577" y="2364"/>
                    <a:pt x="5571" y="2370"/>
                  </a:cubicBezTo>
                  <a:cubicBezTo>
                    <a:pt x="5538" y="2370"/>
                    <a:pt x="5538" y="2404"/>
                    <a:pt x="5538" y="2437"/>
                  </a:cubicBezTo>
                  <a:cubicBezTo>
                    <a:pt x="5346" y="3045"/>
                    <a:pt x="5307" y="3775"/>
                    <a:pt x="4569" y="3775"/>
                  </a:cubicBezTo>
                  <a:cubicBezTo>
                    <a:pt x="4537" y="3775"/>
                    <a:pt x="4505" y="3774"/>
                    <a:pt x="4470" y="3771"/>
                  </a:cubicBezTo>
                  <a:cubicBezTo>
                    <a:pt x="3737" y="3705"/>
                    <a:pt x="3103" y="3171"/>
                    <a:pt x="2703" y="2604"/>
                  </a:cubicBezTo>
                  <a:cubicBezTo>
                    <a:pt x="2202" y="1870"/>
                    <a:pt x="1935" y="1003"/>
                    <a:pt x="1502" y="235"/>
                  </a:cubicBezTo>
                  <a:cubicBezTo>
                    <a:pt x="1451" y="109"/>
                    <a:pt x="1323" y="1"/>
                    <a:pt x="122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3"/>
            <p:cNvSpPr/>
            <p:nvPr/>
          </p:nvSpPr>
          <p:spPr>
            <a:xfrm>
              <a:off x="3102611" y="2225075"/>
              <a:ext cx="539561" cy="783039"/>
            </a:xfrm>
            <a:custGeom>
              <a:rect b="b" l="l" r="r" t="t"/>
              <a:pathLst>
                <a:path extrusionOk="0" fill="none" h="24352" w="16780">
                  <a:moveTo>
                    <a:pt x="12776" y="16979"/>
                  </a:moveTo>
                  <a:cubicBezTo>
                    <a:pt x="12243" y="16112"/>
                    <a:pt x="10942" y="14744"/>
                    <a:pt x="10942" y="14744"/>
                  </a:cubicBezTo>
                  <a:cubicBezTo>
                    <a:pt x="10742" y="14544"/>
                    <a:pt x="10575" y="14311"/>
                    <a:pt x="10375" y="14110"/>
                  </a:cubicBezTo>
                  <a:cubicBezTo>
                    <a:pt x="9474" y="13010"/>
                    <a:pt x="8607" y="11875"/>
                    <a:pt x="7773" y="10708"/>
                  </a:cubicBezTo>
                  <a:cubicBezTo>
                    <a:pt x="7272" y="10041"/>
                    <a:pt x="6805" y="9307"/>
                    <a:pt x="6372" y="8573"/>
                  </a:cubicBezTo>
                  <a:cubicBezTo>
                    <a:pt x="6005" y="7973"/>
                    <a:pt x="5404" y="7139"/>
                    <a:pt x="5538" y="6405"/>
                  </a:cubicBezTo>
                  <a:cubicBezTo>
                    <a:pt x="5771" y="5204"/>
                    <a:pt x="6205" y="3703"/>
                    <a:pt x="5705" y="2535"/>
                  </a:cubicBezTo>
                  <a:cubicBezTo>
                    <a:pt x="5671" y="2469"/>
                    <a:pt x="5605" y="2402"/>
                    <a:pt x="5571" y="2435"/>
                  </a:cubicBezTo>
                  <a:cubicBezTo>
                    <a:pt x="5538" y="2435"/>
                    <a:pt x="5538" y="2469"/>
                    <a:pt x="5538" y="2502"/>
                  </a:cubicBezTo>
                  <a:cubicBezTo>
                    <a:pt x="5338" y="3136"/>
                    <a:pt x="5304" y="3903"/>
                    <a:pt x="4470" y="3836"/>
                  </a:cubicBezTo>
                  <a:cubicBezTo>
                    <a:pt x="3737" y="3770"/>
                    <a:pt x="3103" y="3236"/>
                    <a:pt x="2703" y="2669"/>
                  </a:cubicBezTo>
                  <a:cubicBezTo>
                    <a:pt x="2202" y="1935"/>
                    <a:pt x="1935" y="1068"/>
                    <a:pt x="1502" y="300"/>
                  </a:cubicBezTo>
                  <a:cubicBezTo>
                    <a:pt x="1435" y="134"/>
                    <a:pt x="1235" y="0"/>
                    <a:pt x="1135" y="100"/>
                  </a:cubicBezTo>
                  <a:cubicBezTo>
                    <a:pt x="1101" y="134"/>
                    <a:pt x="1068" y="200"/>
                    <a:pt x="1068" y="267"/>
                  </a:cubicBezTo>
                  <a:cubicBezTo>
                    <a:pt x="1001" y="734"/>
                    <a:pt x="1001" y="1234"/>
                    <a:pt x="1168" y="1668"/>
                  </a:cubicBezTo>
                  <a:cubicBezTo>
                    <a:pt x="901" y="1535"/>
                    <a:pt x="568" y="1768"/>
                    <a:pt x="501" y="2035"/>
                  </a:cubicBezTo>
                  <a:cubicBezTo>
                    <a:pt x="434" y="2302"/>
                    <a:pt x="534" y="2535"/>
                    <a:pt x="634" y="2769"/>
                  </a:cubicBezTo>
                  <a:cubicBezTo>
                    <a:pt x="501" y="2836"/>
                    <a:pt x="301" y="2902"/>
                    <a:pt x="234" y="3036"/>
                  </a:cubicBezTo>
                  <a:cubicBezTo>
                    <a:pt x="134" y="3203"/>
                    <a:pt x="134" y="3369"/>
                    <a:pt x="167" y="3536"/>
                  </a:cubicBezTo>
                  <a:cubicBezTo>
                    <a:pt x="201" y="3636"/>
                    <a:pt x="234" y="3703"/>
                    <a:pt x="234" y="3770"/>
                  </a:cubicBezTo>
                  <a:cubicBezTo>
                    <a:pt x="234" y="4003"/>
                    <a:pt x="67" y="4203"/>
                    <a:pt x="34" y="4437"/>
                  </a:cubicBezTo>
                  <a:cubicBezTo>
                    <a:pt x="1" y="4770"/>
                    <a:pt x="101" y="5104"/>
                    <a:pt x="201" y="5437"/>
                  </a:cubicBezTo>
                  <a:cubicBezTo>
                    <a:pt x="368" y="5938"/>
                    <a:pt x="568" y="6405"/>
                    <a:pt x="835" y="6839"/>
                  </a:cubicBezTo>
                  <a:cubicBezTo>
                    <a:pt x="1101" y="7306"/>
                    <a:pt x="1435" y="7706"/>
                    <a:pt x="1668" y="8173"/>
                  </a:cubicBezTo>
                  <a:cubicBezTo>
                    <a:pt x="2069" y="8940"/>
                    <a:pt x="2236" y="9774"/>
                    <a:pt x="2569" y="10575"/>
                  </a:cubicBezTo>
                  <a:cubicBezTo>
                    <a:pt x="2936" y="11442"/>
                    <a:pt x="3236" y="12342"/>
                    <a:pt x="3570" y="13210"/>
                  </a:cubicBezTo>
                  <a:cubicBezTo>
                    <a:pt x="4404" y="15378"/>
                    <a:pt x="5138" y="17546"/>
                    <a:pt x="6072" y="19648"/>
                  </a:cubicBezTo>
                  <a:cubicBezTo>
                    <a:pt x="6906" y="21549"/>
                    <a:pt x="7940" y="24017"/>
                    <a:pt x="10341" y="24251"/>
                  </a:cubicBezTo>
                  <a:cubicBezTo>
                    <a:pt x="11475" y="24351"/>
                    <a:pt x="12643" y="23951"/>
                    <a:pt x="13644" y="23350"/>
                  </a:cubicBezTo>
                  <a:cubicBezTo>
                    <a:pt x="14878" y="22550"/>
                    <a:pt x="15712" y="21682"/>
                    <a:pt x="16779" y="20315"/>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3"/>
            <p:cNvSpPr/>
            <p:nvPr/>
          </p:nvSpPr>
          <p:spPr>
            <a:xfrm>
              <a:off x="2599577" y="2357586"/>
              <a:ext cx="188782" cy="227915"/>
            </a:xfrm>
            <a:custGeom>
              <a:rect b="b" l="l" r="r" t="t"/>
              <a:pathLst>
                <a:path extrusionOk="0" h="7088" w="5871">
                  <a:moveTo>
                    <a:pt x="2274" y="0"/>
                  </a:moveTo>
                  <a:cubicBezTo>
                    <a:pt x="2240" y="0"/>
                    <a:pt x="2205" y="5"/>
                    <a:pt x="2168" y="16"/>
                  </a:cubicBezTo>
                  <a:cubicBezTo>
                    <a:pt x="1968" y="49"/>
                    <a:pt x="1801" y="216"/>
                    <a:pt x="1735" y="416"/>
                  </a:cubicBezTo>
                  <a:cubicBezTo>
                    <a:pt x="1701" y="382"/>
                    <a:pt x="1701" y="349"/>
                    <a:pt x="1668" y="349"/>
                  </a:cubicBezTo>
                  <a:cubicBezTo>
                    <a:pt x="1593" y="287"/>
                    <a:pt x="1504" y="262"/>
                    <a:pt x="1412" y="262"/>
                  </a:cubicBezTo>
                  <a:cubicBezTo>
                    <a:pt x="1258" y="262"/>
                    <a:pt x="1093" y="332"/>
                    <a:pt x="967" y="416"/>
                  </a:cubicBezTo>
                  <a:cubicBezTo>
                    <a:pt x="834" y="549"/>
                    <a:pt x="801" y="749"/>
                    <a:pt x="801" y="916"/>
                  </a:cubicBezTo>
                  <a:cubicBezTo>
                    <a:pt x="801" y="833"/>
                    <a:pt x="692" y="808"/>
                    <a:pt x="576" y="808"/>
                  </a:cubicBezTo>
                  <a:cubicBezTo>
                    <a:pt x="459" y="808"/>
                    <a:pt x="334" y="833"/>
                    <a:pt x="300" y="849"/>
                  </a:cubicBezTo>
                  <a:cubicBezTo>
                    <a:pt x="134" y="950"/>
                    <a:pt x="100" y="1150"/>
                    <a:pt x="100" y="1316"/>
                  </a:cubicBezTo>
                  <a:cubicBezTo>
                    <a:pt x="0" y="2150"/>
                    <a:pt x="33" y="2951"/>
                    <a:pt x="134" y="3785"/>
                  </a:cubicBezTo>
                  <a:cubicBezTo>
                    <a:pt x="234" y="4385"/>
                    <a:pt x="400" y="4986"/>
                    <a:pt x="934" y="5386"/>
                  </a:cubicBezTo>
                  <a:cubicBezTo>
                    <a:pt x="1468" y="5753"/>
                    <a:pt x="2102" y="6053"/>
                    <a:pt x="2702" y="6287"/>
                  </a:cubicBezTo>
                  <a:cubicBezTo>
                    <a:pt x="3169" y="6454"/>
                    <a:pt x="3636" y="6554"/>
                    <a:pt x="4103" y="6687"/>
                  </a:cubicBezTo>
                  <a:cubicBezTo>
                    <a:pt x="4634" y="6812"/>
                    <a:pt x="5194" y="6937"/>
                    <a:pt x="5755" y="7062"/>
                  </a:cubicBezTo>
                  <a:lnTo>
                    <a:pt x="5755" y="7062"/>
                  </a:lnTo>
                  <a:cubicBezTo>
                    <a:pt x="5293" y="6942"/>
                    <a:pt x="5020" y="6657"/>
                    <a:pt x="4804" y="6287"/>
                  </a:cubicBezTo>
                  <a:cubicBezTo>
                    <a:pt x="4670" y="6053"/>
                    <a:pt x="4537" y="5753"/>
                    <a:pt x="4437" y="5486"/>
                  </a:cubicBezTo>
                  <a:cubicBezTo>
                    <a:pt x="4203" y="4852"/>
                    <a:pt x="4103" y="4185"/>
                    <a:pt x="4003" y="3551"/>
                  </a:cubicBezTo>
                  <a:lnTo>
                    <a:pt x="3669" y="1216"/>
                  </a:lnTo>
                  <a:cubicBezTo>
                    <a:pt x="3636" y="983"/>
                    <a:pt x="3603" y="749"/>
                    <a:pt x="3436" y="549"/>
                  </a:cubicBezTo>
                  <a:cubicBezTo>
                    <a:pt x="3339" y="428"/>
                    <a:pt x="3190" y="343"/>
                    <a:pt x="3039" y="343"/>
                  </a:cubicBezTo>
                  <a:cubicBezTo>
                    <a:pt x="2982" y="343"/>
                    <a:pt x="2924" y="355"/>
                    <a:pt x="2869" y="382"/>
                  </a:cubicBezTo>
                  <a:cubicBezTo>
                    <a:pt x="2835" y="349"/>
                    <a:pt x="2802" y="282"/>
                    <a:pt x="2735" y="249"/>
                  </a:cubicBezTo>
                  <a:cubicBezTo>
                    <a:pt x="2595" y="137"/>
                    <a:pt x="2454" y="0"/>
                    <a:pt x="2274" y="0"/>
                  </a:cubicBezTo>
                  <a:close/>
                  <a:moveTo>
                    <a:pt x="5755" y="7062"/>
                  </a:moveTo>
                  <a:lnTo>
                    <a:pt x="5755" y="7062"/>
                  </a:lnTo>
                  <a:cubicBezTo>
                    <a:pt x="5793" y="7071"/>
                    <a:pt x="5831" y="7080"/>
                    <a:pt x="5871" y="7087"/>
                  </a:cubicBezTo>
                  <a:cubicBezTo>
                    <a:pt x="5832" y="7079"/>
                    <a:pt x="5794" y="7070"/>
                    <a:pt x="5755" y="7062"/>
                  </a:cubicBezTo>
                  <a:close/>
                </a:path>
              </a:pathLst>
            </a:custGeom>
            <a:solidFill>
              <a:schemeClr val="dk1"/>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3"/>
            <p:cNvSpPr/>
            <p:nvPr/>
          </p:nvSpPr>
          <p:spPr>
            <a:xfrm>
              <a:off x="2691798" y="2368808"/>
              <a:ext cx="13987" cy="138395"/>
            </a:xfrm>
            <a:custGeom>
              <a:rect b="b" l="l" r="r" t="t"/>
              <a:pathLst>
                <a:path extrusionOk="0" h="4304" w="435">
                  <a:moveTo>
                    <a:pt x="1" y="0"/>
                  </a:moveTo>
                  <a:cubicBezTo>
                    <a:pt x="1" y="767"/>
                    <a:pt x="68" y="1501"/>
                    <a:pt x="134" y="2235"/>
                  </a:cubicBezTo>
                  <a:cubicBezTo>
                    <a:pt x="201" y="2936"/>
                    <a:pt x="201" y="3669"/>
                    <a:pt x="434" y="4303"/>
                  </a:cubicBezTo>
                  <a:lnTo>
                    <a:pt x="1"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3"/>
            <p:cNvSpPr/>
            <p:nvPr/>
          </p:nvSpPr>
          <p:spPr>
            <a:xfrm>
              <a:off x="2691798" y="2368808"/>
              <a:ext cx="13987" cy="138395"/>
            </a:xfrm>
            <a:custGeom>
              <a:rect b="b" l="l" r="r" t="t"/>
              <a:pathLst>
                <a:path extrusionOk="0" fill="none" h="4304" w="435">
                  <a:moveTo>
                    <a:pt x="1" y="0"/>
                  </a:moveTo>
                  <a:cubicBezTo>
                    <a:pt x="1" y="767"/>
                    <a:pt x="68" y="1501"/>
                    <a:pt x="134" y="2235"/>
                  </a:cubicBezTo>
                  <a:cubicBezTo>
                    <a:pt x="201" y="2936"/>
                    <a:pt x="201" y="3669"/>
                    <a:pt x="434" y="4303"/>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3"/>
            <p:cNvSpPr/>
            <p:nvPr/>
          </p:nvSpPr>
          <p:spPr>
            <a:xfrm>
              <a:off x="2656427" y="2364499"/>
              <a:ext cx="16110" cy="137334"/>
            </a:xfrm>
            <a:custGeom>
              <a:rect b="b" l="l" r="r" t="t"/>
              <a:pathLst>
                <a:path extrusionOk="0" h="4271" w="501">
                  <a:moveTo>
                    <a:pt x="67" y="1"/>
                  </a:moveTo>
                  <a:cubicBezTo>
                    <a:pt x="0" y="1202"/>
                    <a:pt x="267" y="3103"/>
                    <a:pt x="500" y="4270"/>
                  </a:cubicBezTo>
                  <a:lnTo>
                    <a:pt x="67"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3"/>
            <p:cNvSpPr/>
            <p:nvPr/>
          </p:nvSpPr>
          <p:spPr>
            <a:xfrm>
              <a:off x="2656427" y="2364499"/>
              <a:ext cx="16110" cy="137334"/>
            </a:xfrm>
            <a:custGeom>
              <a:rect b="b" l="l" r="r" t="t"/>
              <a:pathLst>
                <a:path extrusionOk="0" fill="none" h="4271" w="501">
                  <a:moveTo>
                    <a:pt x="67" y="1"/>
                  </a:moveTo>
                  <a:cubicBezTo>
                    <a:pt x="0" y="1202"/>
                    <a:pt x="267" y="3103"/>
                    <a:pt x="500" y="4270"/>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3"/>
            <p:cNvSpPr/>
            <p:nvPr/>
          </p:nvSpPr>
          <p:spPr>
            <a:xfrm>
              <a:off x="2624240" y="2358068"/>
              <a:ext cx="13955" cy="136241"/>
            </a:xfrm>
            <a:custGeom>
              <a:rect b="b" l="l" r="r" t="t"/>
              <a:pathLst>
                <a:path extrusionOk="0" h="4237" w="434">
                  <a:moveTo>
                    <a:pt x="67" y="1"/>
                  </a:moveTo>
                  <a:lnTo>
                    <a:pt x="100" y="384"/>
                  </a:lnTo>
                  <a:lnTo>
                    <a:pt x="100" y="384"/>
                  </a:lnTo>
                  <a:cubicBezTo>
                    <a:pt x="99" y="254"/>
                    <a:pt x="95" y="139"/>
                    <a:pt x="67" y="1"/>
                  </a:cubicBezTo>
                  <a:close/>
                  <a:moveTo>
                    <a:pt x="100" y="384"/>
                  </a:moveTo>
                  <a:cubicBezTo>
                    <a:pt x="100" y="411"/>
                    <a:pt x="100" y="439"/>
                    <a:pt x="100" y="468"/>
                  </a:cubicBezTo>
                  <a:cubicBezTo>
                    <a:pt x="0" y="1602"/>
                    <a:pt x="134" y="3136"/>
                    <a:pt x="434" y="4237"/>
                  </a:cubicBezTo>
                  <a:lnTo>
                    <a:pt x="100" y="384"/>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3"/>
            <p:cNvSpPr/>
            <p:nvPr/>
          </p:nvSpPr>
          <p:spPr>
            <a:xfrm>
              <a:off x="2624240" y="2358068"/>
              <a:ext cx="13955" cy="136241"/>
            </a:xfrm>
            <a:custGeom>
              <a:rect b="b" l="l" r="r" t="t"/>
              <a:pathLst>
                <a:path extrusionOk="0" fill="none" h="4237" w="434">
                  <a:moveTo>
                    <a:pt x="67" y="1"/>
                  </a:moveTo>
                  <a:cubicBezTo>
                    <a:pt x="100" y="167"/>
                    <a:pt x="100" y="301"/>
                    <a:pt x="100" y="468"/>
                  </a:cubicBezTo>
                  <a:cubicBezTo>
                    <a:pt x="0" y="1602"/>
                    <a:pt x="134" y="3136"/>
                    <a:pt x="434" y="4237"/>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3"/>
            <p:cNvSpPr/>
            <p:nvPr/>
          </p:nvSpPr>
          <p:spPr>
            <a:xfrm>
              <a:off x="2307802" y="3113196"/>
              <a:ext cx="41866" cy="64374"/>
            </a:xfrm>
            <a:custGeom>
              <a:rect b="b" l="l" r="r" t="t"/>
              <a:pathLst>
                <a:path extrusionOk="0" h="2002" w="1302">
                  <a:moveTo>
                    <a:pt x="1" y="0"/>
                  </a:moveTo>
                  <a:lnTo>
                    <a:pt x="1" y="0"/>
                  </a:lnTo>
                  <a:cubicBezTo>
                    <a:pt x="301" y="734"/>
                    <a:pt x="735" y="1401"/>
                    <a:pt x="1302" y="2001"/>
                  </a:cubicBezTo>
                  <a:lnTo>
                    <a:pt x="1"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3"/>
            <p:cNvSpPr/>
            <p:nvPr/>
          </p:nvSpPr>
          <p:spPr>
            <a:xfrm>
              <a:off x="2307802" y="3113196"/>
              <a:ext cx="41866" cy="64374"/>
            </a:xfrm>
            <a:custGeom>
              <a:rect b="b" l="l" r="r" t="t"/>
              <a:pathLst>
                <a:path extrusionOk="0" fill="none" h="2002" w="1302">
                  <a:moveTo>
                    <a:pt x="1302" y="2001"/>
                  </a:moveTo>
                  <a:cubicBezTo>
                    <a:pt x="735" y="1401"/>
                    <a:pt x="301" y="734"/>
                    <a:pt x="1" y="0"/>
                  </a:cubicBez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3"/>
            <p:cNvSpPr/>
            <p:nvPr/>
          </p:nvSpPr>
          <p:spPr>
            <a:xfrm>
              <a:off x="2238090" y="4369201"/>
              <a:ext cx="1623956" cy="32"/>
            </a:xfrm>
            <a:custGeom>
              <a:rect b="b" l="l" r="r" t="t"/>
              <a:pathLst>
                <a:path extrusionOk="0" fill="none" h="1" w="50504">
                  <a:moveTo>
                    <a:pt x="1" y="0"/>
                  </a:moveTo>
                  <a:lnTo>
                    <a:pt x="50503" y="0"/>
                  </a:lnTo>
                </a:path>
              </a:pathLst>
            </a:custGeom>
            <a:solidFill>
              <a:schemeClr val="dk2"/>
            </a:solid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43"/>
          <p:cNvSpPr txBox="1"/>
          <p:nvPr>
            <p:ph idx="1" type="subTitle"/>
          </p:nvPr>
        </p:nvSpPr>
        <p:spPr>
          <a:xfrm>
            <a:off x="4431200" y="2189125"/>
            <a:ext cx="3999900" cy="132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Pengujian mutasi adalah teknik yang berfokus pada pengukuran kecukupan data yang diuji atau kasus yang diuji. Awalnya, pengujian mutasi dilakukan untuk menemukan kelemahan dalam kasus yang diuji. Program yang dimodifikasi disebut dengan mutan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4"/>
          <p:cNvSpPr/>
          <p:nvPr/>
        </p:nvSpPr>
        <p:spPr>
          <a:xfrm>
            <a:off x="2065700" y="14999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000"/>
              <a:t>Proses </a:t>
            </a:r>
            <a:r>
              <a:rPr lang="en" sz="5000"/>
              <a:t>Mutation Testing</a:t>
            </a:r>
            <a:endParaRPr sz="5000"/>
          </a:p>
          <a:p>
            <a:pPr indent="0" lvl="0" marL="0" rtl="0" algn="r">
              <a:spcBef>
                <a:spcPts val="0"/>
              </a:spcBef>
              <a:spcAft>
                <a:spcPts val="0"/>
              </a:spcAft>
              <a:buClr>
                <a:schemeClr val="dk1"/>
              </a:buClr>
              <a:buSzPts val="1100"/>
              <a:buFont typeface="Arial"/>
              <a:buNone/>
            </a:pPr>
            <a:r>
              <a:t/>
            </a:r>
            <a:endParaRPr sz="5400"/>
          </a:p>
          <a:p>
            <a:pPr indent="0" lvl="0" marL="0" rtl="0" algn="ctr">
              <a:spcBef>
                <a:spcPts val="0"/>
              </a:spcBef>
              <a:spcAft>
                <a:spcPts val="0"/>
              </a:spcAft>
              <a:buNone/>
            </a:pPr>
            <a:r>
              <a:t/>
            </a:r>
            <a:endParaRPr/>
          </a:p>
        </p:txBody>
      </p:sp>
      <p:grpSp>
        <p:nvGrpSpPr>
          <p:cNvPr id="499" name="Google Shape;499;p44"/>
          <p:cNvGrpSpPr/>
          <p:nvPr/>
        </p:nvGrpSpPr>
        <p:grpSpPr>
          <a:xfrm>
            <a:off x="832775" y="1562300"/>
            <a:ext cx="2467593" cy="2897341"/>
            <a:chOff x="3696275" y="1550675"/>
            <a:chExt cx="2467593" cy="2897341"/>
          </a:xfrm>
        </p:grpSpPr>
        <p:sp>
          <p:nvSpPr>
            <p:cNvPr id="500" name="Google Shape;500;p44"/>
            <p:cNvSpPr/>
            <p:nvPr/>
          </p:nvSpPr>
          <p:spPr>
            <a:xfrm>
              <a:off x="3914792" y="2837990"/>
              <a:ext cx="13188" cy="1508141"/>
            </a:xfrm>
            <a:custGeom>
              <a:rect b="b" l="l" r="r" t="t"/>
              <a:pathLst>
                <a:path extrusionOk="0" fill="none" h="27904" w="244">
                  <a:moveTo>
                    <a:pt x="244" y="27904"/>
                  </a:moveTo>
                  <a:lnTo>
                    <a:pt x="0"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4"/>
            <p:cNvSpPr/>
            <p:nvPr/>
          </p:nvSpPr>
          <p:spPr>
            <a:xfrm>
              <a:off x="5920683" y="2801832"/>
              <a:ext cx="13188" cy="1544299"/>
            </a:xfrm>
            <a:custGeom>
              <a:rect b="b" l="l" r="r" t="t"/>
              <a:pathLst>
                <a:path extrusionOk="0" fill="none" h="28573" w="244">
                  <a:moveTo>
                    <a:pt x="244" y="28573"/>
                  </a:moveTo>
                  <a:lnTo>
                    <a:pt x="1"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4"/>
            <p:cNvSpPr/>
            <p:nvPr/>
          </p:nvSpPr>
          <p:spPr>
            <a:xfrm>
              <a:off x="3696275" y="2793616"/>
              <a:ext cx="2467593" cy="24700"/>
            </a:xfrm>
            <a:custGeom>
              <a:rect b="b" l="l" r="r" t="t"/>
              <a:pathLst>
                <a:path extrusionOk="0" h="457" w="45656">
                  <a:moveTo>
                    <a:pt x="1" y="1"/>
                  </a:moveTo>
                  <a:lnTo>
                    <a:pt x="1" y="457"/>
                  </a:lnTo>
                  <a:lnTo>
                    <a:pt x="45655" y="457"/>
                  </a:lnTo>
                  <a:lnTo>
                    <a:pt x="45655"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4"/>
            <p:cNvSpPr/>
            <p:nvPr/>
          </p:nvSpPr>
          <p:spPr>
            <a:xfrm>
              <a:off x="4874202" y="2230166"/>
              <a:ext cx="1005446" cy="524099"/>
            </a:xfrm>
            <a:custGeom>
              <a:rect b="b" l="l" r="r" t="t"/>
              <a:pathLst>
                <a:path extrusionOk="0" h="9697" w="18603">
                  <a:moveTo>
                    <a:pt x="2007" y="0"/>
                  </a:moveTo>
                  <a:lnTo>
                    <a:pt x="0" y="9696"/>
                  </a:lnTo>
                  <a:lnTo>
                    <a:pt x="16597" y="9696"/>
                  </a:lnTo>
                  <a:lnTo>
                    <a:pt x="1860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4"/>
            <p:cNvSpPr/>
            <p:nvPr/>
          </p:nvSpPr>
          <p:spPr>
            <a:xfrm>
              <a:off x="4885714" y="2254812"/>
              <a:ext cx="974206" cy="502750"/>
            </a:xfrm>
            <a:custGeom>
              <a:rect b="b" l="l" r="r" t="t"/>
              <a:pathLst>
                <a:path extrusionOk="0" h="9302" w="18025">
                  <a:moveTo>
                    <a:pt x="1946" y="0"/>
                  </a:moveTo>
                  <a:lnTo>
                    <a:pt x="0" y="9301"/>
                  </a:lnTo>
                  <a:lnTo>
                    <a:pt x="16110" y="9301"/>
                  </a:lnTo>
                  <a:lnTo>
                    <a:pt x="18025"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4"/>
            <p:cNvSpPr/>
            <p:nvPr/>
          </p:nvSpPr>
          <p:spPr>
            <a:xfrm>
              <a:off x="4662279" y="2752594"/>
              <a:ext cx="1113865" cy="42752"/>
            </a:xfrm>
            <a:custGeom>
              <a:rect b="b" l="l" r="r" t="t"/>
              <a:pathLst>
                <a:path extrusionOk="0" h="791" w="20609">
                  <a:moveTo>
                    <a:pt x="396" y="0"/>
                  </a:moveTo>
                  <a:cubicBezTo>
                    <a:pt x="183" y="0"/>
                    <a:pt x="0" y="182"/>
                    <a:pt x="0" y="395"/>
                  </a:cubicBezTo>
                  <a:cubicBezTo>
                    <a:pt x="0" y="608"/>
                    <a:pt x="183" y="790"/>
                    <a:pt x="396" y="790"/>
                  </a:cubicBezTo>
                  <a:lnTo>
                    <a:pt x="20244" y="790"/>
                  </a:lnTo>
                  <a:cubicBezTo>
                    <a:pt x="20457" y="790"/>
                    <a:pt x="20609" y="608"/>
                    <a:pt x="20609" y="395"/>
                  </a:cubicBezTo>
                  <a:cubicBezTo>
                    <a:pt x="20609" y="182"/>
                    <a:pt x="20457" y="0"/>
                    <a:pt x="2024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4"/>
            <p:cNvSpPr/>
            <p:nvPr/>
          </p:nvSpPr>
          <p:spPr>
            <a:xfrm>
              <a:off x="5123904" y="2752594"/>
              <a:ext cx="184032" cy="21403"/>
            </a:xfrm>
            <a:custGeom>
              <a:rect b="b" l="l" r="r" t="t"/>
              <a:pathLst>
                <a:path extrusionOk="0" h="396" w="3405">
                  <a:moveTo>
                    <a:pt x="1" y="0"/>
                  </a:moveTo>
                  <a:lnTo>
                    <a:pt x="1" y="395"/>
                  </a:lnTo>
                  <a:lnTo>
                    <a:pt x="3405" y="395"/>
                  </a:lnTo>
                  <a:lnTo>
                    <a:pt x="340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4"/>
            <p:cNvSpPr/>
            <p:nvPr/>
          </p:nvSpPr>
          <p:spPr>
            <a:xfrm>
              <a:off x="4946464" y="2290916"/>
              <a:ext cx="671973" cy="364767"/>
            </a:xfrm>
            <a:custGeom>
              <a:rect b="b" l="l" r="r" t="t"/>
              <a:pathLst>
                <a:path extrusionOk="0" h="6749" w="12433">
                  <a:moveTo>
                    <a:pt x="1399" y="1"/>
                  </a:moveTo>
                  <a:lnTo>
                    <a:pt x="1" y="6749"/>
                  </a:lnTo>
                  <a:lnTo>
                    <a:pt x="11035" y="6749"/>
                  </a:lnTo>
                  <a:lnTo>
                    <a:pt x="12433"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4"/>
            <p:cNvSpPr/>
            <p:nvPr/>
          </p:nvSpPr>
          <p:spPr>
            <a:xfrm>
              <a:off x="4394470" y="2220654"/>
              <a:ext cx="721264" cy="389034"/>
            </a:xfrm>
            <a:custGeom>
              <a:rect b="b" l="l" r="r" t="t"/>
              <a:pathLst>
                <a:path extrusionOk="0" h="7198" w="13345">
                  <a:moveTo>
                    <a:pt x="2260" y="0"/>
                  </a:moveTo>
                  <a:cubicBezTo>
                    <a:pt x="2096" y="0"/>
                    <a:pt x="1931" y="17"/>
                    <a:pt x="1764" y="55"/>
                  </a:cubicBezTo>
                  <a:cubicBezTo>
                    <a:pt x="183" y="419"/>
                    <a:pt x="1" y="2152"/>
                    <a:pt x="244" y="3459"/>
                  </a:cubicBezTo>
                  <a:cubicBezTo>
                    <a:pt x="518" y="4888"/>
                    <a:pt x="1703" y="6012"/>
                    <a:pt x="3071" y="6590"/>
                  </a:cubicBezTo>
                  <a:cubicBezTo>
                    <a:pt x="3679" y="6833"/>
                    <a:pt x="4317" y="6985"/>
                    <a:pt x="4955" y="7076"/>
                  </a:cubicBezTo>
                  <a:cubicBezTo>
                    <a:pt x="5746" y="7198"/>
                    <a:pt x="6566" y="7198"/>
                    <a:pt x="7387" y="7198"/>
                  </a:cubicBezTo>
                  <a:cubicBezTo>
                    <a:pt x="7514" y="7195"/>
                    <a:pt x="7647" y="7194"/>
                    <a:pt x="7786" y="7194"/>
                  </a:cubicBezTo>
                  <a:cubicBezTo>
                    <a:pt x="8030" y="7194"/>
                    <a:pt x="8290" y="7197"/>
                    <a:pt x="8560" y="7197"/>
                  </a:cubicBezTo>
                  <a:cubicBezTo>
                    <a:pt x="9939" y="7197"/>
                    <a:pt x="11563" y="7130"/>
                    <a:pt x="12494" y="6316"/>
                  </a:cubicBezTo>
                  <a:cubicBezTo>
                    <a:pt x="12980" y="5860"/>
                    <a:pt x="13314" y="5192"/>
                    <a:pt x="13345" y="4523"/>
                  </a:cubicBezTo>
                  <a:cubicBezTo>
                    <a:pt x="13345" y="4340"/>
                    <a:pt x="13314" y="4128"/>
                    <a:pt x="13253" y="3945"/>
                  </a:cubicBezTo>
                  <a:cubicBezTo>
                    <a:pt x="12737" y="2456"/>
                    <a:pt x="10609" y="2182"/>
                    <a:pt x="9272" y="1939"/>
                  </a:cubicBezTo>
                  <a:cubicBezTo>
                    <a:pt x="7965" y="1696"/>
                    <a:pt x="6506" y="1635"/>
                    <a:pt x="5259" y="1088"/>
                  </a:cubicBezTo>
                  <a:cubicBezTo>
                    <a:pt x="4263" y="669"/>
                    <a:pt x="3289" y="0"/>
                    <a:pt x="226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4"/>
            <p:cNvSpPr/>
            <p:nvPr/>
          </p:nvSpPr>
          <p:spPr>
            <a:xfrm>
              <a:off x="4195734" y="1604723"/>
              <a:ext cx="340067" cy="678026"/>
            </a:xfrm>
            <a:custGeom>
              <a:rect b="b" l="l" r="r" t="t"/>
              <a:pathLst>
                <a:path extrusionOk="0" h="12545" w="6292">
                  <a:moveTo>
                    <a:pt x="3151" y="1"/>
                  </a:moveTo>
                  <a:cubicBezTo>
                    <a:pt x="1836" y="1"/>
                    <a:pt x="502" y="1085"/>
                    <a:pt x="213" y="2332"/>
                  </a:cubicBezTo>
                  <a:cubicBezTo>
                    <a:pt x="0" y="3335"/>
                    <a:pt x="213" y="4368"/>
                    <a:pt x="365" y="5372"/>
                  </a:cubicBezTo>
                  <a:cubicBezTo>
                    <a:pt x="365" y="5402"/>
                    <a:pt x="365" y="5432"/>
                    <a:pt x="365" y="5463"/>
                  </a:cubicBezTo>
                  <a:cubicBezTo>
                    <a:pt x="578" y="6922"/>
                    <a:pt x="638" y="8411"/>
                    <a:pt x="547" y="9900"/>
                  </a:cubicBezTo>
                  <a:cubicBezTo>
                    <a:pt x="456" y="11663"/>
                    <a:pt x="1611" y="12545"/>
                    <a:pt x="3374" y="12545"/>
                  </a:cubicBezTo>
                  <a:cubicBezTo>
                    <a:pt x="5836" y="12515"/>
                    <a:pt x="4924" y="8867"/>
                    <a:pt x="4772" y="7347"/>
                  </a:cubicBezTo>
                  <a:cubicBezTo>
                    <a:pt x="4772" y="7104"/>
                    <a:pt x="4772" y="6831"/>
                    <a:pt x="4924" y="6618"/>
                  </a:cubicBezTo>
                  <a:cubicBezTo>
                    <a:pt x="5410" y="6040"/>
                    <a:pt x="5927" y="6283"/>
                    <a:pt x="6110" y="5432"/>
                  </a:cubicBezTo>
                  <a:cubicBezTo>
                    <a:pt x="6292" y="4612"/>
                    <a:pt x="6110" y="3761"/>
                    <a:pt x="5866" y="2970"/>
                  </a:cubicBezTo>
                  <a:cubicBezTo>
                    <a:pt x="5623" y="2028"/>
                    <a:pt x="5289" y="1055"/>
                    <a:pt x="4529" y="478"/>
                  </a:cubicBezTo>
                  <a:cubicBezTo>
                    <a:pt x="4107" y="145"/>
                    <a:pt x="3630" y="1"/>
                    <a:pt x="315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4"/>
            <p:cNvSpPr/>
            <p:nvPr/>
          </p:nvSpPr>
          <p:spPr>
            <a:xfrm>
              <a:off x="4890632" y="3290642"/>
              <a:ext cx="285911" cy="1073600"/>
            </a:xfrm>
            <a:custGeom>
              <a:rect b="b" l="l" r="r" t="t"/>
              <a:pathLst>
                <a:path extrusionOk="0" h="19864" w="5290">
                  <a:moveTo>
                    <a:pt x="3458" y="1"/>
                  </a:moveTo>
                  <a:cubicBezTo>
                    <a:pt x="3150" y="1"/>
                    <a:pt x="2839" y="135"/>
                    <a:pt x="2493" y="349"/>
                  </a:cubicBezTo>
                  <a:cubicBezTo>
                    <a:pt x="1946" y="714"/>
                    <a:pt x="1490" y="1200"/>
                    <a:pt x="1155" y="1778"/>
                  </a:cubicBezTo>
                  <a:cubicBezTo>
                    <a:pt x="639" y="2659"/>
                    <a:pt x="365" y="3662"/>
                    <a:pt x="244" y="4696"/>
                  </a:cubicBezTo>
                  <a:cubicBezTo>
                    <a:pt x="0" y="6823"/>
                    <a:pt x="31" y="9012"/>
                    <a:pt x="152" y="11140"/>
                  </a:cubicBezTo>
                  <a:cubicBezTo>
                    <a:pt x="274" y="13419"/>
                    <a:pt x="578" y="15669"/>
                    <a:pt x="912" y="17918"/>
                  </a:cubicBezTo>
                  <a:cubicBezTo>
                    <a:pt x="973" y="18343"/>
                    <a:pt x="1034" y="18769"/>
                    <a:pt x="1216" y="19134"/>
                  </a:cubicBezTo>
                  <a:cubicBezTo>
                    <a:pt x="1429" y="19529"/>
                    <a:pt x="1794" y="19833"/>
                    <a:pt x="2219" y="19863"/>
                  </a:cubicBezTo>
                  <a:cubicBezTo>
                    <a:pt x="2371" y="19863"/>
                    <a:pt x="2523" y="19833"/>
                    <a:pt x="2645" y="19742"/>
                  </a:cubicBezTo>
                  <a:cubicBezTo>
                    <a:pt x="3040" y="19468"/>
                    <a:pt x="3010" y="18860"/>
                    <a:pt x="3070" y="18435"/>
                  </a:cubicBezTo>
                  <a:cubicBezTo>
                    <a:pt x="3131" y="17857"/>
                    <a:pt x="3222" y="17279"/>
                    <a:pt x="3283" y="16672"/>
                  </a:cubicBezTo>
                  <a:cubicBezTo>
                    <a:pt x="3405" y="15517"/>
                    <a:pt x="3557" y="14331"/>
                    <a:pt x="3709" y="13146"/>
                  </a:cubicBezTo>
                  <a:cubicBezTo>
                    <a:pt x="4165" y="9985"/>
                    <a:pt x="5077" y="6884"/>
                    <a:pt x="5259" y="3662"/>
                  </a:cubicBezTo>
                  <a:cubicBezTo>
                    <a:pt x="5289" y="3054"/>
                    <a:pt x="5289" y="2446"/>
                    <a:pt x="5168" y="1869"/>
                  </a:cubicBezTo>
                  <a:cubicBezTo>
                    <a:pt x="5137" y="1747"/>
                    <a:pt x="5107" y="1626"/>
                    <a:pt x="5046" y="1504"/>
                  </a:cubicBezTo>
                  <a:cubicBezTo>
                    <a:pt x="4894" y="1048"/>
                    <a:pt x="4651" y="623"/>
                    <a:pt x="4256" y="319"/>
                  </a:cubicBezTo>
                  <a:cubicBezTo>
                    <a:pt x="3978" y="96"/>
                    <a:pt x="3719" y="1"/>
                    <a:pt x="345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4"/>
            <p:cNvSpPr/>
            <p:nvPr/>
          </p:nvSpPr>
          <p:spPr>
            <a:xfrm>
              <a:off x="4208868" y="2968245"/>
              <a:ext cx="1059655" cy="634139"/>
            </a:xfrm>
            <a:custGeom>
              <a:rect b="b" l="l" r="r" t="t"/>
              <a:pathLst>
                <a:path extrusionOk="0" h="11733" w="19606">
                  <a:moveTo>
                    <a:pt x="11040" y="0"/>
                  </a:moveTo>
                  <a:cubicBezTo>
                    <a:pt x="10094" y="0"/>
                    <a:pt x="9148" y="25"/>
                    <a:pt x="8207" y="53"/>
                  </a:cubicBezTo>
                  <a:cubicBezTo>
                    <a:pt x="7594" y="67"/>
                    <a:pt x="6975" y="69"/>
                    <a:pt x="6353" y="69"/>
                  </a:cubicBezTo>
                  <a:cubicBezTo>
                    <a:pt x="5944" y="69"/>
                    <a:pt x="5534" y="68"/>
                    <a:pt x="5123" y="68"/>
                  </a:cubicBezTo>
                  <a:cubicBezTo>
                    <a:pt x="3431" y="68"/>
                    <a:pt x="1732" y="88"/>
                    <a:pt x="91" y="296"/>
                  </a:cubicBezTo>
                  <a:cubicBezTo>
                    <a:pt x="0" y="1116"/>
                    <a:pt x="426" y="2241"/>
                    <a:pt x="1125" y="2758"/>
                  </a:cubicBezTo>
                  <a:cubicBezTo>
                    <a:pt x="1672" y="3183"/>
                    <a:pt x="2371" y="3244"/>
                    <a:pt x="3070" y="3305"/>
                  </a:cubicBezTo>
                  <a:cubicBezTo>
                    <a:pt x="5412" y="3478"/>
                    <a:pt x="9458" y="4284"/>
                    <a:pt x="11966" y="4284"/>
                  </a:cubicBezTo>
                  <a:cubicBezTo>
                    <a:pt x="12095" y="4284"/>
                    <a:pt x="12220" y="4282"/>
                    <a:pt x="12341" y="4278"/>
                  </a:cubicBezTo>
                  <a:lnTo>
                    <a:pt x="12341" y="4278"/>
                  </a:lnTo>
                  <a:cubicBezTo>
                    <a:pt x="12371" y="6679"/>
                    <a:pt x="12128" y="8867"/>
                    <a:pt x="12037" y="11086"/>
                  </a:cubicBezTo>
                  <a:cubicBezTo>
                    <a:pt x="12250" y="11147"/>
                    <a:pt x="12493" y="11208"/>
                    <a:pt x="12706" y="11269"/>
                  </a:cubicBezTo>
                  <a:cubicBezTo>
                    <a:pt x="13070" y="11390"/>
                    <a:pt x="13405" y="11481"/>
                    <a:pt x="13769" y="11542"/>
                  </a:cubicBezTo>
                  <a:cubicBezTo>
                    <a:pt x="14165" y="11633"/>
                    <a:pt x="14560" y="11664"/>
                    <a:pt x="14925" y="11694"/>
                  </a:cubicBezTo>
                  <a:cubicBezTo>
                    <a:pt x="15350" y="11725"/>
                    <a:pt x="15783" y="11732"/>
                    <a:pt x="16213" y="11732"/>
                  </a:cubicBezTo>
                  <a:cubicBezTo>
                    <a:pt x="16642" y="11732"/>
                    <a:pt x="17067" y="11725"/>
                    <a:pt x="17478" y="11725"/>
                  </a:cubicBezTo>
                  <a:cubicBezTo>
                    <a:pt x="17994" y="11694"/>
                    <a:pt x="18481" y="11694"/>
                    <a:pt x="18967" y="11664"/>
                  </a:cubicBezTo>
                  <a:cubicBezTo>
                    <a:pt x="19362" y="8989"/>
                    <a:pt x="19605" y="6223"/>
                    <a:pt x="19484" y="3183"/>
                  </a:cubicBezTo>
                  <a:cubicBezTo>
                    <a:pt x="19484" y="2424"/>
                    <a:pt x="19180" y="1603"/>
                    <a:pt x="18572" y="1147"/>
                  </a:cubicBezTo>
                  <a:cubicBezTo>
                    <a:pt x="18268" y="904"/>
                    <a:pt x="17873" y="782"/>
                    <a:pt x="17478" y="661"/>
                  </a:cubicBezTo>
                  <a:cubicBezTo>
                    <a:pt x="15382" y="131"/>
                    <a:pt x="13212" y="0"/>
                    <a:pt x="1104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4"/>
            <p:cNvSpPr/>
            <p:nvPr/>
          </p:nvSpPr>
          <p:spPr>
            <a:xfrm>
              <a:off x="4016619" y="2094398"/>
              <a:ext cx="581605" cy="1208070"/>
            </a:xfrm>
            <a:custGeom>
              <a:rect b="b" l="l" r="r" t="t"/>
              <a:pathLst>
                <a:path extrusionOk="0" h="22352" w="10761">
                  <a:moveTo>
                    <a:pt x="5941" y="1"/>
                  </a:moveTo>
                  <a:cubicBezTo>
                    <a:pt x="3515" y="1"/>
                    <a:pt x="2117" y="3681"/>
                    <a:pt x="1460" y="5461"/>
                  </a:cubicBezTo>
                  <a:cubicBezTo>
                    <a:pt x="366" y="8348"/>
                    <a:pt x="1" y="11479"/>
                    <a:pt x="487" y="14518"/>
                  </a:cubicBezTo>
                  <a:cubicBezTo>
                    <a:pt x="852" y="16768"/>
                    <a:pt x="2007" y="20750"/>
                    <a:pt x="4104" y="22087"/>
                  </a:cubicBezTo>
                  <a:cubicBezTo>
                    <a:pt x="4413" y="22285"/>
                    <a:pt x="4737" y="22352"/>
                    <a:pt x="5068" y="22352"/>
                  </a:cubicBezTo>
                  <a:cubicBezTo>
                    <a:pt x="5652" y="22352"/>
                    <a:pt x="6258" y="22145"/>
                    <a:pt x="6840" y="22087"/>
                  </a:cubicBezTo>
                  <a:cubicBezTo>
                    <a:pt x="7721" y="21996"/>
                    <a:pt x="8360" y="22148"/>
                    <a:pt x="8968" y="21297"/>
                  </a:cubicBezTo>
                  <a:cubicBezTo>
                    <a:pt x="10183" y="19686"/>
                    <a:pt x="9880" y="16646"/>
                    <a:pt x="9788" y="14731"/>
                  </a:cubicBezTo>
                  <a:cubicBezTo>
                    <a:pt x="9758" y="14306"/>
                    <a:pt x="9728" y="13850"/>
                    <a:pt x="9849" y="13424"/>
                  </a:cubicBezTo>
                  <a:cubicBezTo>
                    <a:pt x="10001" y="12816"/>
                    <a:pt x="10457" y="12330"/>
                    <a:pt x="10609" y="11722"/>
                  </a:cubicBezTo>
                  <a:cubicBezTo>
                    <a:pt x="10761" y="11266"/>
                    <a:pt x="10731" y="10780"/>
                    <a:pt x="10639" y="10294"/>
                  </a:cubicBezTo>
                  <a:cubicBezTo>
                    <a:pt x="10335" y="8531"/>
                    <a:pt x="9515" y="6828"/>
                    <a:pt x="9120" y="5065"/>
                  </a:cubicBezTo>
                  <a:cubicBezTo>
                    <a:pt x="8998" y="4549"/>
                    <a:pt x="8907" y="4002"/>
                    <a:pt x="8816" y="3485"/>
                  </a:cubicBezTo>
                  <a:cubicBezTo>
                    <a:pt x="8633" y="2603"/>
                    <a:pt x="8390" y="1752"/>
                    <a:pt x="7873" y="1023"/>
                  </a:cubicBezTo>
                  <a:cubicBezTo>
                    <a:pt x="7600" y="628"/>
                    <a:pt x="7235" y="293"/>
                    <a:pt x="6779" y="141"/>
                  </a:cubicBezTo>
                  <a:cubicBezTo>
                    <a:pt x="6487" y="45"/>
                    <a:pt x="6208" y="1"/>
                    <a:pt x="594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4"/>
            <p:cNvSpPr/>
            <p:nvPr/>
          </p:nvSpPr>
          <p:spPr>
            <a:xfrm>
              <a:off x="5099258" y="3135091"/>
              <a:ext cx="630896" cy="1127863"/>
            </a:xfrm>
            <a:custGeom>
              <a:rect b="b" l="l" r="r" t="t"/>
              <a:pathLst>
                <a:path extrusionOk="0" h="20868" w="11673">
                  <a:moveTo>
                    <a:pt x="2407" y="0"/>
                  </a:moveTo>
                  <a:cubicBezTo>
                    <a:pt x="2233" y="0"/>
                    <a:pt x="2059" y="21"/>
                    <a:pt x="1885" y="66"/>
                  </a:cubicBezTo>
                  <a:cubicBezTo>
                    <a:pt x="31" y="613"/>
                    <a:pt x="1" y="2802"/>
                    <a:pt x="517" y="4291"/>
                  </a:cubicBezTo>
                  <a:cubicBezTo>
                    <a:pt x="2037" y="8607"/>
                    <a:pt x="4438" y="12559"/>
                    <a:pt x="6809" y="16480"/>
                  </a:cubicBezTo>
                  <a:cubicBezTo>
                    <a:pt x="7539" y="17665"/>
                    <a:pt x="8268" y="18850"/>
                    <a:pt x="9180" y="19884"/>
                  </a:cubicBezTo>
                  <a:cubicBezTo>
                    <a:pt x="9271" y="19975"/>
                    <a:pt x="9363" y="20066"/>
                    <a:pt x="9454" y="20157"/>
                  </a:cubicBezTo>
                  <a:cubicBezTo>
                    <a:pt x="9803" y="20530"/>
                    <a:pt x="10296" y="20867"/>
                    <a:pt x="10753" y="20867"/>
                  </a:cubicBezTo>
                  <a:cubicBezTo>
                    <a:pt x="10892" y="20867"/>
                    <a:pt x="11028" y="20836"/>
                    <a:pt x="11156" y="20765"/>
                  </a:cubicBezTo>
                  <a:cubicBezTo>
                    <a:pt x="11521" y="20583"/>
                    <a:pt x="11673" y="20157"/>
                    <a:pt x="11673" y="19762"/>
                  </a:cubicBezTo>
                  <a:cubicBezTo>
                    <a:pt x="11673" y="19398"/>
                    <a:pt x="11521" y="19002"/>
                    <a:pt x="11369" y="18638"/>
                  </a:cubicBezTo>
                  <a:cubicBezTo>
                    <a:pt x="10426" y="16176"/>
                    <a:pt x="9515" y="13683"/>
                    <a:pt x="8603" y="11221"/>
                  </a:cubicBezTo>
                  <a:cubicBezTo>
                    <a:pt x="8116" y="9914"/>
                    <a:pt x="7630" y="8607"/>
                    <a:pt x="7144" y="7300"/>
                  </a:cubicBezTo>
                  <a:cubicBezTo>
                    <a:pt x="6931" y="6692"/>
                    <a:pt x="6688" y="6054"/>
                    <a:pt x="6445" y="5416"/>
                  </a:cubicBezTo>
                  <a:cubicBezTo>
                    <a:pt x="6262" y="4899"/>
                    <a:pt x="5745" y="4078"/>
                    <a:pt x="5745" y="3531"/>
                  </a:cubicBezTo>
                  <a:cubicBezTo>
                    <a:pt x="5411" y="2619"/>
                    <a:pt x="5077" y="1707"/>
                    <a:pt x="4438" y="1008"/>
                  </a:cubicBezTo>
                  <a:cubicBezTo>
                    <a:pt x="3918" y="413"/>
                    <a:pt x="3175" y="0"/>
                    <a:pt x="240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4"/>
            <p:cNvSpPr/>
            <p:nvPr/>
          </p:nvSpPr>
          <p:spPr>
            <a:xfrm>
              <a:off x="4115203" y="2981595"/>
              <a:ext cx="1352106" cy="695916"/>
            </a:xfrm>
            <a:custGeom>
              <a:rect b="b" l="l" r="r" t="t"/>
              <a:pathLst>
                <a:path extrusionOk="0" h="12876" w="25017">
                  <a:moveTo>
                    <a:pt x="6073" y="0"/>
                  </a:moveTo>
                  <a:cubicBezTo>
                    <a:pt x="4255" y="0"/>
                    <a:pt x="2340" y="328"/>
                    <a:pt x="1308" y="1812"/>
                  </a:cubicBezTo>
                  <a:cubicBezTo>
                    <a:pt x="1" y="3727"/>
                    <a:pt x="913" y="7557"/>
                    <a:pt x="2584" y="9107"/>
                  </a:cubicBezTo>
                  <a:cubicBezTo>
                    <a:pt x="3429" y="9907"/>
                    <a:pt x="4476" y="10129"/>
                    <a:pt x="5570" y="10129"/>
                  </a:cubicBezTo>
                  <a:cubicBezTo>
                    <a:pt x="6721" y="10129"/>
                    <a:pt x="7923" y="9884"/>
                    <a:pt x="8998" y="9806"/>
                  </a:cubicBezTo>
                  <a:cubicBezTo>
                    <a:pt x="10587" y="9663"/>
                    <a:pt x="12695" y="9042"/>
                    <a:pt x="14563" y="9042"/>
                  </a:cubicBezTo>
                  <a:cubicBezTo>
                    <a:pt x="15481" y="9042"/>
                    <a:pt x="16341" y="9193"/>
                    <a:pt x="17053" y="9623"/>
                  </a:cubicBezTo>
                  <a:cubicBezTo>
                    <a:pt x="17417" y="9836"/>
                    <a:pt x="17752" y="10140"/>
                    <a:pt x="18025" y="10535"/>
                  </a:cubicBezTo>
                  <a:cubicBezTo>
                    <a:pt x="18572" y="11326"/>
                    <a:pt x="19120" y="12085"/>
                    <a:pt x="19667" y="12876"/>
                  </a:cubicBezTo>
                  <a:cubicBezTo>
                    <a:pt x="21217" y="10809"/>
                    <a:pt x="22949" y="8894"/>
                    <a:pt x="24804" y="7131"/>
                  </a:cubicBezTo>
                  <a:cubicBezTo>
                    <a:pt x="24895" y="7040"/>
                    <a:pt x="24986" y="6949"/>
                    <a:pt x="25016" y="6827"/>
                  </a:cubicBezTo>
                  <a:cubicBezTo>
                    <a:pt x="25016" y="6736"/>
                    <a:pt x="24956" y="6645"/>
                    <a:pt x="24925" y="6553"/>
                  </a:cubicBezTo>
                  <a:cubicBezTo>
                    <a:pt x="23679" y="4304"/>
                    <a:pt x="22797" y="2268"/>
                    <a:pt x="20214" y="1356"/>
                  </a:cubicBezTo>
                  <a:cubicBezTo>
                    <a:pt x="19150" y="991"/>
                    <a:pt x="17995" y="900"/>
                    <a:pt x="16870" y="809"/>
                  </a:cubicBezTo>
                  <a:cubicBezTo>
                    <a:pt x="13983" y="566"/>
                    <a:pt x="11095" y="322"/>
                    <a:pt x="8208" y="110"/>
                  </a:cubicBezTo>
                  <a:cubicBezTo>
                    <a:pt x="7559" y="56"/>
                    <a:pt x="6824" y="0"/>
                    <a:pt x="607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4"/>
            <p:cNvSpPr/>
            <p:nvPr/>
          </p:nvSpPr>
          <p:spPr>
            <a:xfrm>
              <a:off x="3990351" y="3473756"/>
              <a:ext cx="740991" cy="974260"/>
            </a:xfrm>
            <a:custGeom>
              <a:rect b="b" l="l" r="r" t="t"/>
              <a:pathLst>
                <a:path extrusionOk="0" fill="none" h="18026" w="13710">
                  <a:moveTo>
                    <a:pt x="1" y="18025"/>
                  </a:moveTo>
                  <a:lnTo>
                    <a:pt x="6596" y="1"/>
                  </a:lnTo>
                  <a:lnTo>
                    <a:pt x="13709" y="18025"/>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4"/>
            <p:cNvSpPr/>
            <p:nvPr/>
          </p:nvSpPr>
          <p:spPr>
            <a:xfrm>
              <a:off x="3814587" y="2353396"/>
              <a:ext cx="1141807" cy="1327461"/>
            </a:xfrm>
            <a:custGeom>
              <a:rect b="b" l="l" r="r" t="t"/>
              <a:pathLst>
                <a:path extrusionOk="0" h="24561" w="21126">
                  <a:moveTo>
                    <a:pt x="3439" y="1"/>
                  </a:moveTo>
                  <a:cubicBezTo>
                    <a:pt x="137" y="1"/>
                    <a:pt x="58" y="6057"/>
                    <a:pt x="31" y="8328"/>
                  </a:cubicBezTo>
                  <a:cubicBezTo>
                    <a:pt x="31" y="10486"/>
                    <a:pt x="0" y="12675"/>
                    <a:pt x="335" y="14772"/>
                  </a:cubicBezTo>
                  <a:cubicBezTo>
                    <a:pt x="487" y="15806"/>
                    <a:pt x="730" y="16839"/>
                    <a:pt x="1094" y="17812"/>
                  </a:cubicBezTo>
                  <a:cubicBezTo>
                    <a:pt x="2493" y="21611"/>
                    <a:pt x="5775" y="23921"/>
                    <a:pt x="9757" y="24408"/>
                  </a:cubicBezTo>
                  <a:cubicBezTo>
                    <a:pt x="10493" y="24500"/>
                    <a:pt x="11366" y="24560"/>
                    <a:pt x="12295" y="24560"/>
                  </a:cubicBezTo>
                  <a:cubicBezTo>
                    <a:pt x="15664" y="24560"/>
                    <a:pt x="19780" y="23762"/>
                    <a:pt x="20852" y="20760"/>
                  </a:cubicBezTo>
                  <a:cubicBezTo>
                    <a:pt x="21125" y="19939"/>
                    <a:pt x="21095" y="18967"/>
                    <a:pt x="20517" y="18298"/>
                  </a:cubicBezTo>
                  <a:cubicBezTo>
                    <a:pt x="20153" y="17903"/>
                    <a:pt x="19666" y="17660"/>
                    <a:pt x="19210" y="17447"/>
                  </a:cubicBezTo>
                  <a:cubicBezTo>
                    <a:pt x="16931" y="16474"/>
                    <a:pt x="14529" y="15684"/>
                    <a:pt x="12584" y="14134"/>
                  </a:cubicBezTo>
                  <a:cubicBezTo>
                    <a:pt x="10304" y="12310"/>
                    <a:pt x="8906" y="9575"/>
                    <a:pt x="8207" y="6748"/>
                  </a:cubicBezTo>
                  <a:cubicBezTo>
                    <a:pt x="7873" y="5471"/>
                    <a:pt x="7690" y="4134"/>
                    <a:pt x="7174" y="2918"/>
                  </a:cubicBezTo>
                  <a:cubicBezTo>
                    <a:pt x="6687" y="1702"/>
                    <a:pt x="5775" y="577"/>
                    <a:pt x="4499" y="182"/>
                  </a:cubicBezTo>
                  <a:cubicBezTo>
                    <a:pt x="4113" y="58"/>
                    <a:pt x="3760" y="1"/>
                    <a:pt x="343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4"/>
            <p:cNvSpPr/>
            <p:nvPr/>
          </p:nvSpPr>
          <p:spPr>
            <a:xfrm>
              <a:off x="3934520" y="1550675"/>
              <a:ext cx="609494" cy="754881"/>
            </a:xfrm>
            <a:custGeom>
              <a:rect b="b" l="l" r="r" t="t"/>
              <a:pathLst>
                <a:path extrusionOk="0" h="13967" w="11277">
                  <a:moveTo>
                    <a:pt x="9157" y="0"/>
                  </a:moveTo>
                  <a:cubicBezTo>
                    <a:pt x="7426" y="0"/>
                    <a:pt x="5665" y="1203"/>
                    <a:pt x="4711" y="2633"/>
                  </a:cubicBezTo>
                  <a:cubicBezTo>
                    <a:pt x="4559" y="2846"/>
                    <a:pt x="4438" y="3058"/>
                    <a:pt x="4316" y="3302"/>
                  </a:cubicBezTo>
                  <a:cubicBezTo>
                    <a:pt x="3435" y="5186"/>
                    <a:pt x="3587" y="7587"/>
                    <a:pt x="2128" y="9107"/>
                  </a:cubicBezTo>
                  <a:cubicBezTo>
                    <a:pt x="1338" y="9958"/>
                    <a:pt x="0" y="10597"/>
                    <a:pt x="31" y="11782"/>
                  </a:cubicBezTo>
                  <a:cubicBezTo>
                    <a:pt x="31" y="12420"/>
                    <a:pt x="486" y="12998"/>
                    <a:pt x="1064" y="13302"/>
                  </a:cubicBezTo>
                  <a:cubicBezTo>
                    <a:pt x="1611" y="13636"/>
                    <a:pt x="2249" y="13727"/>
                    <a:pt x="2888" y="13818"/>
                  </a:cubicBezTo>
                  <a:cubicBezTo>
                    <a:pt x="3482" y="13897"/>
                    <a:pt x="4092" y="13967"/>
                    <a:pt x="4694" y="13967"/>
                  </a:cubicBezTo>
                  <a:cubicBezTo>
                    <a:pt x="5262" y="13967"/>
                    <a:pt x="5822" y="13904"/>
                    <a:pt x="6353" y="13727"/>
                  </a:cubicBezTo>
                  <a:cubicBezTo>
                    <a:pt x="7477" y="13393"/>
                    <a:pt x="8511" y="12542"/>
                    <a:pt x="8693" y="11387"/>
                  </a:cubicBezTo>
                  <a:cubicBezTo>
                    <a:pt x="8845" y="10414"/>
                    <a:pt x="8359" y="9533"/>
                    <a:pt x="8298" y="8590"/>
                  </a:cubicBezTo>
                  <a:cubicBezTo>
                    <a:pt x="8268" y="7891"/>
                    <a:pt x="8511" y="7496"/>
                    <a:pt x="8663" y="6858"/>
                  </a:cubicBezTo>
                  <a:cubicBezTo>
                    <a:pt x="9028" y="5338"/>
                    <a:pt x="8906" y="3666"/>
                    <a:pt x="10092" y="2451"/>
                  </a:cubicBezTo>
                  <a:cubicBezTo>
                    <a:pt x="10608" y="1934"/>
                    <a:pt x="11277" y="536"/>
                    <a:pt x="10243" y="171"/>
                  </a:cubicBezTo>
                  <a:cubicBezTo>
                    <a:pt x="9888" y="54"/>
                    <a:pt x="9523" y="0"/>
                    <a:pt x="915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4"/>
            <p:cNvSpPr/>
            <p:nvPr/>
          </p:nvSpPr>
          <p:spPr>
            <a:xfrm>
              <a:off x="4299183" y="1727466"/>
              <a:ext cx="202138" cy="202084"/>
            </a:xfrm>
            <a:custGeom>
              <a:rect b="b" l="l" r="r" t="t"/>
              <a:pathLst>
                <a:path extrusionOk="0" h="3739" w="3740">
                  <a:moveTo>
                    <a:pt x="1855" y="0"/>
                  </a:moveTo>
                  <a:cubicBezTo>
                    <a:pt x="822" y="0"/>
                    <a:pt x="1" y="821"/>
                    <a:pt x="1" y="1854"/>
                  </a:cubicBezTo>
                  <a:cubicBezTo>
                    <a:pt x="1" y="2918"/>
                    <a:pt x="822" y="3739"/>
                    <a:pt x="1855" y="3739"/>
                  </a:cubicBezTo>
                  <a:cubicBezTo>
                    <a:pt x="2919" y="3739"/>
                    <a:pt x="3740" y="2918"/>
                    <a:pt x="3740" y="1854"/>
                  </a:cubicBezTo>
                  <a:cubicBezTo>
                    <a:pt x="3740" y="821"/>
                    <a:pt x="2919" y="0"/>
                    <a:pt x="185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4"/>
            <p:cNvSpPr/>
            <p:nvPr/>
          </p:nvSpPr>
          <p:spPr>
            <a:xfrm>
              <a:off x="4222002" y="1589860"/>
              <a:ext cx="192950" cy="248402"/>
            </a:xfrm>
            <a:custGeom>
              <a:rect b="b" l="l" r="r" t="t"/>
              <a:pathLst>
                <a:path extrusionOk="0" h="4596" w="3570">
                  <a:moveTo>
                    <a:pt x="1126" y="0"/>
                  </a:moveTo>
                  <a:cubicBezTo>
                    <a:pt x="903" y="0"/>
                    <a:pt x="676" y="87"/>
                    <a:pt x="456" y="297"/>
                  </a:cubicBezTo>
                  <a:cubicBezTo>
                    <a:pt x="244" y="510"/>
                    <a:pt x="92" y="814"/>
                    <a:pt x="0" y="1087"/>
                  </a:cubicBezTo>
                  <a:cubicBezTo>
                    <a:pt x="92" y="966"/>
                    <a:pt x="213" y="874"/>
                    <a:pt x="365" y="844"/>
                  </a:cubicBezTo>
                  <a:cubicBezTo>
                    <a:pt x="432" y="829"/>
                    <a:pt x="495" y="822"/>
                    <a:pt x="555" y="822"/>
                  </a:cubicBezTo>
                  <a:cubicBezTo>
                    <a:pt x="1230" y="822"/>
                    <a:pt x="1482" y="1709"/>
                    <a:pt x="1733" y="2212"/>
                  </a:cubicBezTo>
                  <a:cubicBezTo>
                    <a:pt x="2067" y="2850"/>
                    <a:pt x="2250" y="3488"/>
                    <a:pt x="2371" y="4188"/>
                  </a:cubicBezTo>
                  <a:cubicBezTo>
                    <a:pt x="2419" y="4473"/>
                    <a:pt x="2620" y="4595"/>
                    <a:pt x="2839" y="4595"/>
                  </a:cubicBezTo>
                  <a:cubicBezTo>
                    <a:pt x="3182" y="4595"/>
                    <a:pt x="3570" y="4298"/>
                    <a:pt x="3496" y="3853"/>
                  </a:cubicBezTo>
                  <a:cubicBezTo>
                    <a:pt x="3314" y="2850"/>
                    <a:pt x="2979" y="1817"/>
                    <a:pt x="2432" y="935"/>
                  </a:cubicBezTo>
                  <a:cubicBezTo>
                    <a:pt x="2134" y="468"/>
                    <a:pt x="1644" y="0"/>
                    <a:pt x="112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4"/>
            <p:cNvSpPr/>
            <p:nvPr/>
          </p:nvSpPr>
          <p:spPr>
            <a:xfrm>
              <a:off x="4348475" y="1776758"/>
              <a:ext cx="103555" cy="103501"/>
            </a:xfrm>
            <a:custGeom>
              <a:rect b="b" l="l" r="r" t="t"/>
              <a:pathLst>
                <a:path extrusionOk="0" h="1915" w="1916">
                  <a:moveTo>
                    <a:pt x="943" y="0"/>
                  </a:moveTo>
                  <a:cubicBezTo>
                    <a:pt x="426" y="0"/>
                    <a:pt x="1" y="426"/>
                    <a:pt x="1" y="942"/>
                  </a:cubicBezTo>
                  <a:cubicBezTo>
                    <a:pt x="1" y="1489"/>
                    <a:pt x="426" y="1915"/>
                    <a:pt x="943" y="1915"/>
                  </a:cubicBezTo>
                  <a:cubicBezTo>
                    <a:pt x="1490" y="1915"/>
                    <a:pt x="1916" y="1489"/>
                    <a:pt x="1916" y="942"/>
                  </a:cubicBezTo>
                  <a:cubicBezTo>
                    <a:pt x="1916" y="426"/>
                    <a:pt x="1490" y="0"/>
                    <a:pt x="94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4"/>
            <p:cNvSpPr/>
            <p:nvPr/>
          </p:nvSpPr>
          <p:spPr>
            <a:xfrm>
              <a:off x="4373121" y="1819402"/>
              <a:ext cx="777095" cy="763745"/>
            </a:xfrm>
            <a:custGeom>
              <a:rect b="b" l="l" r="r" t="t"/>
              <a:pathLst>
                <a:path extrusionOk="0" h="14131" w="14378">
                  <a:moveTo>
                    <a:pt x="1211" y="1"/>
                  </a:moveTo>
                  <a:cubicBezTo>
                    <a:pt x="819" y="1"/>
                    <a:pt x="421" y="414"/>
                    <a:pt x="305" y="974"/>
                  </a:cubicBezTo>
                  <a:cubicBezTo>
                    <a:pt x="1" y="2494"/>
                    <a:pt x="1673" y="3223"/>
                    <a:pt x="2554" y="4044"/>
                  </a:cubicBezTo>
                  <a:cubicBezTo>
                    <a:pt x="3709" y="5108"/>
                    <a:pt x="4560" y="6476"/>
                    <a:pt x="5411" y="7752"/>
                  </a:cubicBezTo>
                  <a:cubicBezTo>
                    <a:pt x="6323" y="9150"/>
                    <a:pt x="7387" y="10488"/>
                    <a:pt x="8512" y="11734"/>
                  </a:cubicBezTo>
                  <a:cubicBezTo>
                    <a:pt x="9211" y="12464"/>
                    <a:pt x="9940" y="13193"/>
                    <a:pt x="10761" y="13740"/>
                  </a:cubicBezTo>
                  <a:cubicBezTo>
                    <a:pt x="11111" y="13959"/>
                    <a:pt x="11350" y="14130"/>
                    <a:pt x="11672" y="14130"/>
                  </a:cubicBezTo>
                  <a:cubicBezTo>
                    <a:pt x="11798" y="14130"/>
                    <a:pt x="11936" y="14104"/>
                    <a:pt x="12098" y="14044"/>
                  </a:cubicBezTo>
                  <a:cubicBezTo>
                    <a:pt x="12585" y="13892"/>
                    <a:pt x="13253" y="13193"/>
                    <a:pt x="13496" y="12767"/>
                  </a:cubicBezTo>
                  <a:cubicBezTo>
                    <a:pt x="14378" y="11187"/>
                    <a:pt x="12645" y="9546"/>
                    <a:pt x="11642" y="8360"/>
                  </a:cubicBezTo>
                  <a:cubicBezTo>
                    <a:pt x="10183" y="6658"/>
                    <a:pt x="8451" y="5169"/>
                    <a:pt x="6536" y="4014"/>
                  </a:cubicBezTo>
                  <a:cubicBezTo>
                    <a:pt x="5776" y="3558"/>
                    <a:pt x="5138" y="3071"/>
                    <a:pt x="4469" y="2555"/>
                  </a:cubicBezTo>
                  <a:cubicBezTo>
                    <a:pt x="4378" y="2463"/>
                    <a:pt x="4287" y="2372"/>
                    <a:pt x="4195" y="2311"/>
                  </a:cubicBezTo>
                  <a:cubicBezTo>
                    <a:pt x="3466" y="1734"/>
                    <a:pt x="2311" y="1339"/>
                    <a:pt x="1825" y="457"/>
                  </a:cubicBezTo>
                  <a:cubicBezTo>
                    <a:pt x="1658" y="136"/>
                    <a:pt x="1436" y="1"/>
                    <a:pt x="121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4"/>
            <p:cNvSpPr/>
            <p:nvPr/>
          </p:nvSpPr>
          <p:spPr>
            <a:xfrm>
              <a:off x="4460192" y="2571858"/>
              <a:ext cx="144631" cy="128201"/>
            </a:xfrm>
            <a:custGeom>
              <a:rect b="b" l="l" r="r" t="t"/>
              <a:pathLst>
                <a:path extrusionOk="0" h="2372" w="2676">
                  <a:moveTo>
                    <a:pt x="1" y="1"/>
                  </a:moveTo>
                  <a:cubicBezTo>
                    <a:pt x="183" y="304"/>
                    <a:pt x="366" y="608"/>
                    <a:pt x="578" y="882"/>
                  </a:cubicBezTo>
                  <a:cubicBezTo>
                    <a:pt x="913" y="1338"/>
                    <a:pt x="1338" y="1763"/>
                    <a:pt x="1825" y="2037"/>
                  </a:cubicBezTo>
                  <a:cubicBezTo>
                    <a:pt x="2037" y="2159"/>
                    <a:pt x="2280" y="2280"/>
                    <a:pt x="2493" y="2371"/>
                  </a:cubicBezTo>
                  <a:cubicBezTo>
                    <a:pt x="2584" y="2037"/>
                    <a:pt x="2615" y="1733"/>
                    <a:pt x="2676" y="1399"/>
                  </a:cubicBezTo>
                  <a:cubicBezTo>
                    <a:pt x="1703" y="1156"/>
                    <a:pt x="791" y="669"/>
                    <a:pt x="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4"/>
            <p:cNvSpPr/>
            <p:nvPr/>
          </p:nvSpPr>
          <p:spPr>
            <a:xfrm>
              <a:off x="4401064" y="1932794"/>
              <a:ext cx="54264" cy="62479"/>
            </a:xfrm>
            <a:custGeom>
              <a:rect b="b" l="l" r="r" t="t"/>
              <a:pathLst>
                <a:path extrusionOk="0" fill="none" h="1156" w="1004">
                  <a:moveTo>
                    <a:pt x="1" y="1"/>
                  </a:moveTo>
                  <a:cubicBezTo>
                    <a:pt x="213" y="457"/>
                    <a:pt x="578" y="882"/>
                    <a:pt x="1004" y="1156"/>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4"/>
            <p:cNvSpPr/>
            <p:nvPr/>
          </p:nvSpPr>
          <p:spPr>
            <a:xfrm>
              <a:off x="4936627" y="4298474"/>
              <a:ext cx="315475" cy="106744"/>
            </a:xfrm>
            <a:custGeom>
              <a:rect b="b" l="l" r="r" t="t"/>
              <a:pathLst>
                <a:path extrusionOk="0" h="1975" w="5837">
                  <a:moveTo>
                    <a:pt x="152" y="0"/>
                  </a:moveTo>
                  <a:cubicBezTo>
                    <a:pt x="122" y="335"/>
                    <a:pt x="92" y="639"/>
                    <a:pt x="61" y="882"/>
                  </a:cubicBezTo>
                  <a:cubicBezTo>
                    <a:pt x="31" y="1125"/>
                    <a:pt x="1" y="1398"/>
                    <a:pt x="152" y="1550"/>
                  </a:cubicBezTo>
                  <a:cubicBezTo>
                    <a:pt x="274" y="1672"/>
                    <a:pt x="456" y="1733"/>
                    <a:pt x="608" y="1763"/>
                  </a:cubicBezTo>
                  <a:cubicBezTo>
                    <a:pt x="1308" y="1885"/>
                    <a:pt x="2037" y="1824"/>
                    <a:pt x="2736" y="1915"/>
                  </a:cubicBezTo>
                  <a:cubicBezTo>
                    <a:pt x="2973" y="1949"/>
                    <a:pt x="3243" y="1975"/>
                    <a:pt x="3518" y="1975"/>
                  </a:cubicBezTo>
                  <a:cubicBezTo>
                    <a:pt x="3983" y="1975"/>
                    <a:pt x="4459" y="1901"/>
                    <a:pt x="4803" y="1672"/>
                  </a:cubicBezTo>
                  <a:cubicBezTo>
                    <a:pt x="5836" y="1034"/>
                    <a:pt x="4621" y="517"/>
                    <a:pt x="4013" y="487"/>
                  </a:cubicBezTo>
                  <a:cubicBezTo>
                    <a:pt x="3648" y="456"/>
                    <a:pt x="3253" y="395"/>
                    <a:pt x="2888" y="335"/>
                  </a:cubicBezTo>
                  <a:cubicBezTo>
                    <a:pt x="2645" y="274"/>
                    <a:pt x="2371" y="213"/>
                    <a:pt x="2250" y="31"/>
                  </a:cubicBezTo>
                  <a:cubicBezTo>
                    <a:pt x="1916" y="103"/>
                    <a:pt x="1583" y="141"/>
                    <a:pt x="1249" y="141"/>
                  </a:cubicBezTo>
                  <a:cubicBezTo>
                    <a:pt x="883" y="141"/>
                    <a:pt x="518" y="96"/>
                    <a:pt x="15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4"/>
            <p:cNvSpPr/>
            <p:nvPr/>
          </p:nvSpPr>
          <p:spPr>
            <a:xfrm>
              <a:off x="5620067" y="4160490"/>
              <a:ext cx="305585" cy="146847"/>
            </a:xfrm>
            <a:custGeom>
              <a:rect b="b" l="l" r="r" t="t"/>
              <a:pathLst>
                <a:path extrusionOk="0" h="2717" w="5654">
                  <a:moveTo>
                    <a:pt x="5228" y="0"/>
                  </a:moveTo>
                  <a:cubicBezTo>
                    <a:pt x="4529" y="78"/>
                    <a:pt x="3389" y="464"/>
                    <a:pt x="2578" y="464"/>
                  </a:cubicBezTo>
                  <a:cubicBezTo>
                    <a:pt x="2437" y="464"/>
                    <a:pt x="2306" y="453"/>
                    <a:pt x="2189" y="426"/>
                  </a:cubicBezTo>
                  <a:cubicBezTo>
                    <a:pt x="2067" y="395"/>
                    <a:pt x="1976" y="365"/>
                    <a:pt x="1915" y="274"/>
                  </a:cubicBezTo>
                  <a:cubicBezTo>
                    <a:pt x="1520" y="638"/>
                    <a:pt x="1064" y="912"/>
                    <a:pt x="608" y="1155"/>
                  </a:cubicBezTo>
                  <a:cubicBezTo>
                    <a:pt x="395" y="1246"/>
                    <a:pt x="213" y="1337"/>
                    <a:pt x="0" y="1429"/>
                  </a:cubicBezTo>
                  <a:cubicBezTo>
                    <a:pt x="122" y="1793"/>
                    <a:pt x="274" y="2128"/>
                    <a:pt x="426" y="2341"/>
                  </a:cubicBezTo>
                  <a:cubicBezTo>
                    <a:pt x="629" y="2619"/>
                    <a:pt x="900" y="2716"/>
                    <a:pt x="1197" y="2716"/>
                  </a:cubicBezTo>
                  <a:cubicBezTo>
                    <a:pt x="1743" y="2716"/>
                    <a:pt x="2374" y="2387"/>
                    <a:pt x="2827" y="2249"/>
                  </a:cubicBezTo>
                  <a:cubicBezTo>
                    <a:pt x="3891" y="1945"/>
                    <a:pt x="5046" y="1520"/>
                    <a:pt x="5532" y="547"/>
                  </a:cubicBezTo>
                  <a:cubicBezTo>
                    <a:pt x="5593" y="365"/>
                    <a:pt x="5654" y="152"/>
                    <a:pt x="5471" y="30"/>
                  </a:cubicBezTo>
                  <a:cubicBezTo>
                    <a:pt x="5411" y="0"/>
                    <a:pt x="5319" y="0"/>
                    <a:pt x="52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44"/>
          <p:cNvGrpSpPr/>
          <p:nvPr/>
        </p:nvGrpSpPr>
        <p:grpSpPr>
          <a:xfrm flipH="1">
            <a:off x="2692825" y="2729943"/>
            <a:ext cx="1671184" cy="2440924"/>
            <a:chOff x="6795049" y="1179275"/>
            <a:chExt cx="1268451" cy="1852694"/>
          </a:xfrm>
        </p:grpSpPr>
        <p:sp>
          <p:nvSpPr>
            <p:cNvPr id="527" name="Google Shape;527;p44"/>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4"/>
            <p:cNvSpPr/>
            <p:nvPr/>
          </p:nvSpPr>
          <p:spPr>
            <a:xfrm flipH="1">
              <a:off x="7499521" y="1715976"/>
              <a:ext cx="563979" cy="634642"/>
            </a:xfrm>
            <a:custGeom>
              <a:rect b="b" l="l" r="r" t="t"/>
              <a:pathLst>
                <a:path extrusionOk="0" h="20181" w="17934">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4"/>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4"/>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4"/>
            <p:cNvSpPr/>
            <p:nvPr/>
          </p:nvSpPr>
          <p:spPr>
            <a:xfrm flipH="1">
              <a:off x="7489970" y="2073211"/>
              <a:ext cx="193119" cy="754205"/>
            </a:xfrm>
            <a:custGeom>
              <a:rect b="b" l="l" r="r" t="t"/>
              <a:pathLst>
                <a:path extrusionOk="0" fill="none" h="23983" w="6141">
                  <a:moveTo>
                    <a:pt x="1" y="1"/>
                  </a:moveTo>
                  <a:cubicBezTo>
                    <a:pt x="2828" y="4408"/>
                    <a:pt x="5563" y="9241"/>
                    <a:pt x="5928" y="14652"/>
                  </a:cubicBezTo>
                  <a:cubicBezTo>
                    <a:pt x="6141" y="17752"/>
                    <a:pt x="5533" y="20943"/>
                    <a:pt x="6110" y="2398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4"/>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4"/>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44"/>
          <p:cNvSpPr txBox="1"/>
          <p:nvPr/>
        </p:nvSpPr>
        <p:spPr>
          <a:xfrm>
            <a:off x="3997950" y="1761850"/>
            <a:ext cx="11481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3000">
                <a:solidFill>
                  <a:schemeClr val="lt2"/>
                </a:solidFill>
                <a:latin typeface="El Messiri"/>
                <a:ea typeface="El Messiri"/>
                <a:cs typeface="El Messiri"/>
                <a:sym typeface="El Messiri"/>
              </a:rPr>
              <a:t>01</a:t>
            </a:r>
            <a:endParaRPr b="1" sz="3000">
              <a:solidFill>
                <a:schemeClr val="lt2"/>
              </a:solidFill>
              <a:latin typeface="El Messiri"/>
              <a:ea typeface="El Messiri"/>
              <a:cs typeface="El Messiri"/>
              <a:sym typeface="El Messiri"/>
            </a:endParaRPr>
          </a:p>
        </p:txBody>
      </p:sp>
      <p:sp>
        <p:nvSpPr>
          <p:cNvPr id="535" name="Google Shape;535;p44"/>
          <p:cNvSpPr txBox="1"/>
          <p:nvPr/>
        </p:nvSpPr>
        <p:spPr>
          <a:xfrm>
            <a:off x="5215050" y="1701650"/>
            <a:ext cx="38763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000">
                <a:solidFill>
                  <a:schemeClr val="dk1"/>
                </a:solidFill>
                <a:latin typeface="El Messiri"/>
                <a:ea typeface="El Messiri"/>
                <a:cs typeface="El Messiri"/>
                <a:sym typeface="El Messiri"/>
              </a:rPr>
              <a:t>Test Suite yang ada ditentukan untuk membedakan program yang diberikan dari mutannya</a:t>
            </a:r>
            <a:endParaRPr b="1" sz="2000">
              <a:solidFill>
                <a:schemeClr val="dk1"/>
              </a:solidFill>
              <a:latin typeface="El Messiri"/>
              <a:ea typeface="El Messiri"/>
              <a:cs typeface="El Messiri"/>
              <a:sym typeface="El Messiri"/>
            </a:endParaRPr>
          </a:p>
        </p:txBody>
      </p:sp>
      <p:sp>
        <p:nvSpPr>
          <p:cNvPr id="536" name="Google Shape;536;p44"/>
          <p:cNvSpPr txBox="1"/>
          <p:nvPr/>
        </p:nvSpPr>
        <p:spPr>
          <a:xfrm>
            <a:off x="4066950" y="3152475"/>
            <a:ext cx="11481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3000">
                <a:solidFill>
                  <a:schemeClr val="lt2"/>
                </a:solidFill>
                <a:latin typeface="El Messiri"/>
                <a:ea typeface="El Messiri"/>
                <a:cs typeface="El Messiri"/>
                <a:sym typeface="El Messiri"/>
              </a:rPr>
              <a:t>02</a:t>
            </a:r>
            <a:endParaRPr b="1" sz="3000">
              <a:solidFill>
                <a:schemeClr val="lt2"/>
              </a:solidFill>
              <a:latin typeface="El Messiri"/>
              <a:ea typeface="El Messiri"/>
              <a:cs typeface="El Messiri"/>
              <a:sym typeface="El Messiri"/>
            </a:endParaRPr>
          </a:p>
        </p:txBody>
      </p:sp>
      <p:sp>
        <p:nvSpPr>
          <p:cNvPr id="537" name="Google Shape;537;p44"/>
          <p:cNvSpPr txBox="1"/>
          <p:nvPr/>
        </p:nvSpPr>
        <p:spPr>
          <a:xfrm>
            <a:off x="5215050" y="3152475"/>
            <a:ext cx="3876300" cy="1723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000">
                <a:solidFill>
                  <a:schemeClr val="dk1"/>
                </a:solidFill>
                <a:latin typeface="El Messiri"/>
                <a:ea typeface="El Messiri"/>
                <a:cs typeface="El Messiri"/>
                <a:sym typeface="El Messiri"/>
              </a:rPr>
              <a:t>Test Case ditambahkan untuk melakukan penyetaraan. Proses peningkatan pengujian berulang sampai mencapai tingkat skor mutasi yang diinginkan</a:t>
            </a:r>
            <a:endParaRPr b="1" sz="2000">
              <a:solidFill>
                <a:schemeClr val="dk1"/>
              </a:solidFill>
              <a:latin typeface="El Messiri"/>
              <a:ea typeface="El Messiri"/>
              <a:cs typeface="El Messiri"/>
              <a:sym typeface="El Messi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5"/>
          <p:cNvSpPr/>
          <p:nvPr/>
        </p:nvSpPr>
        <p:spPr>
          <a:xfrm>
            <a:off x="4319850" y="12979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5"/>
          <p:cNvSpPr txBox="1"/>
          <p:nvPr>
            <p:ph type="title"/>
          </p:nvPr>
        </p:nvSpPr>
        <p:spPr>
          <a:xfrm>
            <a:off x="766350" y="2181536"/>
            <a:ext cx="4018500" cy="841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Debugging</a:t>
            </a:r>
            <a:endParaRPr/>
          </a:p>
        </p:txBody>
      </p:sp>
      <p:sp>
        <p:nvSpPr>
          <p:cNvPr id="544" name="Google Shape;544;p45"/>
          <p:cNvSpPr txBox="1"/>
          <p:nvPr>
            <p:ph idx="2" type="title"/>
          </p:nvPr>
        </p:nvSpPr>
        <p:spPr>
          <a:xfrm>
            <a:off x="766350" y="1035674"/>
            <a:ext cx="1905600" cy="12399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02</a:t>
            </a:r>
            <a:endParaRPr/>
          </a:p>
        </p:txBody>
      </p:sp>
      <p:grpSp>
        <p:nvGrpSpPr>
          <p:cNvPr id="545" name="Google Shape;545;p45"/>
          <p:cNvGrpSpPr/>
          <p:nvPr/>
        </p:nvGrpSpPr>
        <p:grpSpPr>
          <a:xfrm>
            <a:off x="4451875" y="1531800"/>
            <a:ext cx="3626225" cy="3027475"/>
            <a:chOff x="3121900" y="2293575"/>
            <a:chExt cx="3626225" cy="3027475"/>
          </a:xfrm>
        </p:grpSpPr>
        <p:sp>
          <p:nvSpPr>
            <p:cNvPr id="546" name="Google Shape;546;p45"/>
            <p:cNvSpPr/>
            <p:nvPr/>
          </p:nvSpPr>
          <p:spPr>
            <a:xfrm>
              <a:off x="5100675" y="3430425"/>
              <a:ext cx="177075" cy="778150"/>
            </a:xfrm>
            <a:custGeom>
              <a:rect b="b" l="l" r="r" t="t"/>
              <a:pathLst>
                <a:path extrusionOk="0" fill="none" h="31126" w="7083">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5"/>
            <p:cNvSpPr/>
            <p:nvPr/>
          </p:nvSpPr>
          <p:spPr>
            <a:xfrm>
              <a:off x="4784550" y="4181200"/>
              <a:ext cx="762950" cy="60050"/>
            </a:xfrm>
            <a:custGeom>
              <a:rect b="b" l="l" r="r" t="t"/>
              <a:pathLst>
                <a:path extrusionOk="0" h="2402" w="30518">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5"/>
            <p:cNvSpPr/>
            <p:nvPr/>
          </p:nvSpPr>
          <p:spPr>
            <a:xfrm>
              <a:off x="3970700" y="2445625"/>
              <a:ext cx="2434725" cy="1462050"/>
            </a:xfrm>
            <a:custGeom>
              <a:rect b="b" l="l" r="r" t="t"/>
              <a:pathLst>
                <a:path extrusionOk="0" h="58482" w="97389">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5"/>
            <p:cNvSpPr/>
            <p:nvPr/>
          </p:nvSpPr>
          <p:spPr>
            <a:xfrm>
              <a:off x="3970700" y="2445625"/>
              <a:ext cx="2434725" cy="1462050"/>
            </a:xfrm>
            <a:custGeom>
              <a:rect b="b" l="l" r="r" t="t"/>
              <a:pathLst>
                <a:path extrusionOk="0" fill="none" h="58482" w="97389">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5"/>
            <p:cNvSpPr/>
            <p:nvPr/>
          </p:nvSpPr>
          <p:spPr>
            <a:xfrm>
              <a:off x="3982875" y="2560350"/>
              <a:ext cx="2410400" cy="1235625"/>
            </a:xfrm>
            <a:custGeom>
              <a:rect b="b" l="l" r="r" t="t"/>
              <a:pathLst>
                <a:path extrusionOk="0" h="49425" w="96416">
                  <a:moveTo>
                    <a:pt x="0" y="1"/>
                  </a:moveTo>
                  <a:lnTo>
                    <a:pt x="0" y="49424"/>
                  </a:lnTo>
                  <a:lnTo>
                    <a:pt x="96415" y="49424"/>
                  </a:lnTo>
                  <a:lnTo>
                    <a:pt x="96415"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a:off x="4782275" y="273285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a:off x="4108250" y="2732850"/>
              <a:ext cx="600325" cy="586675"/>
            </a:xfrm>
            <a:custGeom>
              <a:rect b="b" l="l" r="r" t="t"/>
              <a:pathLst>
                <a:path extrusionOk="0" h="23467" w="24013">
                  <a:moveTo>
                    <a:pt x="0" y="1"/>
                  </a:moveTo>
                  <a:lnTo>
                    <a:pt x="0" y="23466"/>
                  </a:lnTo>
                  <a:lnTo>
                    <a:pt x="24013" y="23466"/>
                  </a:lnTo>
                  <a:lnTo>
                    <a:pt x="24013"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a:off x="4782275" y="305200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5"/>
            <p:cNvSpPr/>
            <p:nvPr/>
          </p:nvSpPr>
          <p:spPr>
            <a:xfrm>
              <a:off x="5289125" y="273285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p:nvPr/>
          </p:nvSpPr>
          <p:spPr>
            <a:xfrm>
              <a:off x="5289125" y="305200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5"/>
            <p:cNvSpPr/>
            <p:nvPr/>
          </p:nvSpPr>
          <p:spPr>
            <a:xfrm>
              <a:off x="5795975" y="273285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5"/>
            <p:cNvSpPr/>
            <p:nvPr/>
          </p:nvSpPr>
          <p:spPr>
            <a:xfrm>
              <a:off x="5795975" y="3052000"/>
              <a:ext cx="433150" cy="264475"/>
            </a:xfrm>
            <a:custGeom>
              <a:rect b="b" l="l" r="r" t="t"/>
              <a:pathLst>
                <a:path extrusionOk="0" h="10579" w="17326">
                  <a:moveTo>
                    <a:pt x="0" y="1"/>
                  </a:moveTo>
                  <a:lnTo>
                    <a:pt x="0" y="10578"/>
                  </a:lnTo>
                  <a:lnTo>
                    <a:pt x="17326" y="10578"/>
                  </a:lnTo>
                  <a:lnTo>
                    <a:pt x="1732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5"/>
            <p:cNvSpPr/>
            <p:nvPr/>
          </p:nvSpPr>
          <p:spPr>
            <a:xfrm>
              <a:off x="4120400" y="3400025"/>
              <a:ext cx="536525" cy="25"/>
            </a:xfrm>
            <a:custGeom>
              <a:rect b="b" l="l" r="r" t="t"/>
              <a:pathLst>
                <a:path extrusionOk="0" fill="none" h="1" w="21461">
                  <a:moveTo>
                    <a:pt x="1" y="1"/>
                  </a:moveTo>
                  <a:lnTo>
                    <a:pt x="21460"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5"/>
            <p:cNvSpPr/>
            <p:nvPr/>
          </p:nvSpPr>
          <p:spPr>
            <a:xfrm>
              <a:off x="4120400" y="3439550"/>
              <a:ext cx="536525" cy="25"/>
            </a:xfrm>
            <a:custGeom>
              <a:rect b="b" l="l" r="r" t="t"/>
              <a:pathLst>
                <a:path extrusionOk="0" fill="none" h="1" w="21461">
                  <a:moveTo>
                    <a:pt x="1" y="1"/>
                  </a:moveTo>
                  <a:lnTo>
                    <a:pt x="21460"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5"/>
            <p:cNvSpPr/>
            <p:nvPr/>
          </p:nvSpPr>
          <p:spPr>
            <a:xfrm>
              <a:off x="4120400" y="3478300"/>
              <a:ext cx="536525" cy="25"/>
            </a:xfrm>
            <a:custGeom>
              <a:rect b="b" l="l" r="r" t="t"/>
              <a:pathLst>
                <a:path extrusionOk="0" fill="none" h="1" w="21461">
                  <a:moveTo>
                    <a:pt x="1" y="1"/>
                  </a:moveTo>
                  <a:lnTo>
                    <a:pt x="21460"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5"/>
            <p:cNvSpPr/>
            <p:nvPr/>
          </p:nvSpPr>
          <p:spPr>
            <a:xfrm>
              <a:off x="4120400" y="3517825"/>
              <a:ext cx="536525" cy="25"/>
            </a:xfrm>
            <a:custGeom>
              <a:rect b="b" l="l" r="r" t="t"/>
              <a:pathLst>
                <a:path extrusionOk="0" fill="none" h="1" w="21461">
                  <a:moveTo>
                    <a:pt x="1" y="0"/>
                  </a:moveTo>
                  <a:lnTo>
                    <a:pt x="21460" y="0"/>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5"/>
            <p:cNvSpPr/>
            <p:nvPr/>
          </p:nvSpPr>
          <p:spPr>
            <a:xfrm>
              <a:off x="4120400" y="3557325"/>
              <a:ext cx="472675" cy="25"/>
            </a:xfrm>
            <a:custGeom>
              <a:rect b="b" l="l" r="r" t="t"/>
              <a:pathLst>
                <a:path extrusionOk="0" fill="none" h="1" w="18907">
                  <a:moveTo>
                    <a:pt x="1" y="1"/>
                  </a:moveTo>
                  <a:lnTo>
                    <a:pt x="18907"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5"/>
            <p:cNvSpPr/>
            <p:nvPr/>
          </p:nvSpPr>
          <p:spPr>
            <a:xfrm>
              <a:off x="3121900" y="4323300"/>
              <a:ext cx="3626225" cy="89700"/>
            </a:xfrm>
            <a:custGeom>
              <a:rect b="b" l="l" r="r" t="t"/>
              <a:pathLst>
                <a:path extrusionOk="0" h="3588" w="145049">
                  <a:moveTo>
                    <a:pt x="1" y="1"/>
                  </a:moveTo>
                  <a:lnTo>
                    <a:pt x="1" y="3587"/>
                  </a:lnTo>
                  <a:lnTo>
                    <a:pt x="145049" y="3587"/>
                  </a:lnTo>
                  <a:lnTo>
                    <a:pt x="145049"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5"/>
            <p:cNvSpPr/>
            <p:nvPr/>
          </p:nvSpPr>
          <p:spPr>
            <a:xfrm>
              <a:off x="3329350" y="4353700"/>
              <a:ext cx="53225" cy="967350"/>
            </a:xfrm>
            <a:custGeom>
              <a:rect b="b" l="l" r="r" t="t"/>
              <a:pathLst>
                <a:path extrusionOk="0" h="38694" w="2129">
                  <a:moveTo>
                    <a:pt x="1" y="0"/>
                  </a:moveTo>
                  <a:lnTo>
                    <a:pt x="1" y="38694"/>
                  </a:lnTo>
                  <a:lnTo>
                    <a:pt x="2128" y="38694"/>
                  </a:lnTo>
                  <a:lnTo>
                    <a:pt x="212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5"/>
            <p:cNvSpPr/>
            <p:nvPr/>
          </p:nvSpPr>
          <p:spPr>
            <a:xfrm>
              <a:off x="6482150" y="4353700"/>
              <a:ext cx="53225" cy="967350"/>
            </a:xfrm>
            <a:custGeom>
              <a:rect b="b" l="l" r="r" t="t"/>
              <a:pathLst>
                <a:path extrusionOk="0" h="38694" w="2129">
                  <a:moveTo>
                    <a:pt x="0" y="0"/>
                  </a:moveTo>
                  <a:lnTo>
                    <a:pt x="0" y="38694"/>
                  </a:lnTo>
                  <a:lnTo>
                    <a:pt x="2128" y="38694"/>
                  </a:lnTo>
                  <a:lnTo>
                    <a:pt x="212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5"/>
            <p:cNvSpPr/>
            <p:nvPr/>
          </p:nvSpPr>
          <p:spPr>
            <a:xfrm>
              <a:off x="5905400" y="2876925"/>
              <a:ext cx="449125" cy="1403700"/>
            </a:xfrm>
            <a:custGeom>
              <a:rect b="b" l="l" r="r" t="t"/>
              <a:pathLst>
                <a:path extrusionOk="0" h="56148" w="17965">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5"/>
            <p:cNvSpPr/>
            <p:nvPr/>
          </p:nvSpPr>
          <p:spPr>
            <a:xfrm>
              <a:off x="4946400" y="2890150"/>
              <a:ext cx="406575" cy="475175"/>
            </a:xfrm>
            <a:custGeom>
              <a:rect b="b" l="l" r="r" t="t"/>
              <a:pathLst>
                <a:path extrusionOk="0" h="19007" w="16263">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5"/>
            <p:cNvSpPr/>
            <p:nvPr/>
          </p:nvSpPr>
          <p:spPr>
            <a:xfrm>
              <a:off x="4354450" y="3154175"/>
              <a:ext cx="1502325" cy="1805950"/>
            </a:xfrm>
            <a:custGeom>
              <a:rect b="b" l="l" r="r" t="t"/>
              <a:pathLst>
                <a:path extrusionOk="0" h="72238" w="60093">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5"/>
            <p:cNvSpPr/>
            <p:nvPr/>
          </p:nvSpPr>
          <p:spPr>
            <a:xfrm>
              <a:off x="4811900" y="2658875"/>
              <a:ext cx="116275" cy="154325"/>
            </a:xfrm>
            <a:custGeom>
              <a:rect b="b" l="l" r="r" t="t"/>
              <a:pathLst>
                <a:path extrusionOk="0" h="6173" w="4651">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5"/>
            <p:cNvSpPr/>
            <p:nvPr/>
          </p:nvSpPr>
          <p:spPr>
            <a:xfrm>
              <a:off x="5308875" y="2658375"/>
              <a:ext cx="140600" cy="159800"/>
            </a:xfrm>
            <a:custGeom>
              <a:rect b="b" l="l" r="r" t="t"/>
              <a:pathLst>
                <a:path extrusionOk="0" h="6392" w="5624">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5"/>
            <p:cNvSpPr/>
            <p:nvPr/>
          </p:nvSpPr>
          <p:spPr>
            <a:xfrm>
              <a:off x="3779000" y="3161425"/>
              <a:ext cx="1187200" cy="1197050"/>
            </a:xfrm>
            <a:custGeom>
              <a:rect b="b" l="l" r="r" t="t"/>
              <a:pathLst>
                <a:path extrusionOk="0" h="47882" w="47488">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5"/>
            <p:cNvSpPr/>
            <p:nvPr/>
          </p:nvSpPr>
          <p:spPr>
            <a:xfrm>
              <a:off x="5270125" y="3176625"/>
              <a:ext cx="1074500" cy="1191450"/>
            </a:xfrm>
            <a:custGeom>
              <a:rect b="b" l="l" r="r" t="t"/>
              <a:pathLst>
                <a:path extrusionOk="0" h="47658" w="4298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5"/>
            <p:cNvSpPr/>
            <p:nvPr/>
          </p:nvSpPr>
          <p:spPr>
            <a:xfrm>
              <a:off x="4830150" y="2293575"/>
              <a:ext cx="587425" cy="669775"/>
            </a:xfrm>
            <a:custGeom>
              <a:rect b="b" l="l" r="r" t="t"/>
              <a:pathLst>
                <a:path extrusionOk="0" h="26791" w="23497">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5"/>
            <p:cNvSpPr/>
            <p:nvPr/>
          </p:nvSpPr>
          <p:spPr>
            <a:xfrm>
              <a:off x="4811150" y="2999875"/>
              <a:ext cx="701400" cy="433025"/>
            </a:xfrm>
            <a:custGeom>
              <a:rect b="b" l="l" r="r" t="t"/>
              <a:pathLst>
                <a:path extrusionOk="0" h="17321" w="28056">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5"/>
            <p:cNvSpPr/>
            <p:nvPr/>
          </p:nvSpPr>
          <p:spPr>
            <a:xfrm>
              <a:off x="6110550" y="2659150"/>
              <a:ext cx="150500" cy="347300"/>
            </a:xfrm>
            <a:custGeom>
              <a:rect b="b" l="l" r="r" t="t"/>
              <a:pathLst>
                <a:path extrusionOk="0" fill="none" h="13892" w="6020">
                  <a:moveTo>
                    <a:pt x="1" y="13891"/>
                  </a:moveTo>
                  <a:lnTo>
                    <a:pt x="6019" y="0"/>
                  </a:ln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5"/>
            <p:cNvSpPr/>
            <p:nvPr/>
          </p:nvSpPr>
          <p:spPr>
            <a:xfrm>
              <a:off x="4361300" y="2956250"/>
              <a:ext cx="134525" cy="158100"/>
            </a:xfrm>
            <a:custGeom>
              <a:rect b="b" l="l" r="r" t="t"/>
              <a:pathLst>
                <a:path extrusionOk="0" h="6324" w="5381">
                  <a:moveTo>
                    <a:pt x="0" y="1"/>
                  </a:moveTo>
                  <a:lnTo>
                    <a:pt x="0" y="6323"/>
                  </a:lnTo>
                  <a:lnTo>
                    <a:pt x="5380" y="3071"/>
                  </a:lnTo>
                  <a:lnTo>
                    <a:pt x="0"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5"/>
            <p:cNvSpPr/>
            <p:nvPr/>
          </p:nvSpPr>
          <p:spPr>
            <a:xfrm>
              <a:off x="4519350" y="3694875"/>
              <a:ext cx="1229525" cy="1535750"/>
            </a:xfrm>
            <a:custGeom>
              <a:rect b="b" l="l" r="r" t="t"/>
              <a:pathLst>
                <a:path extrusionOk="0" h="61430" w="49181">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45"/>
          <p:cNvGrpSpPr/>
          <p:nvPr/>
        </p:nvGrpSpPr>
        <p:grpSpPr>
          <a:xfrm>
            <a:off x="7401250" y="2735393"/>
            <a:ext cx="1671184" cy="2440924"/>
            <a:chOff x="6795049" y="1179275"/>
            <a:chExt cx="1268451" cy="1852694"/>
          </a:xfrm>
        </p:grpSpPr>
        <p:sp>
          <p:nvSpPr>
            <p:cNvPr id="579" name="Google Shape;579;p45"/>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
            <p:cNvSpPr/>
            <p:nvPr/>
          </p:nvSpPr>
          <p:spPr>
            <a:xfrm flipH="1">
              <a:off x="7499521" y="1715976"/>
              <a:ext cx="563979" cy="634642"/>
            </a:xfrm>
            <a:custGeom>
              <a:rect b="b" l="l" r="r" t="t"/>
              <a:pathLst>
                <a:path extrusionOk="0" h="20181" w="17934">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5"/>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5"/>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5"/>
            <p:cNvSpPr/>
            <p:nvPr/>
          </p:nvSpPr>
          <p:spPr>
            <a:xfrm flipH="1">
              <a:off x="7489970" y="2073211"/>
              <a:ext cx="193119" cy="754205"/>
            </a:xfrm>
            <a:custGeom>
              <a:rect b="b" l="l" r="r" t="t"/>
              <a:pathLst>
                <a:path extrusionOk="0" fill="none" h="23983" w="6141">
                  <a:moveTo>
                    <a:pt x="1" y="1"/>
                  </a:moveTo>
                  <a:cubicBezTo>
                    <a:pt x="2828" y="4408"/>
                    <a:pt x="5563" y="9241"/>
                    <a:pt x="5928" y="14652"/>
                  </a:cubicBezTo>
                  <a:cubicBezTo>
                    <a:pt x="6141" y="17752"/>
                    <a:pt x="5533" y="20943"/>
                    <a:pt x="6110" y="2398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5"/>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5"/>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89" name="Shape 589"/>
        <p:cNvGrpSpPr/>
        <p:nvPr/>
      </p:nvGrpSpPr>
      <p:grpSpPr>
        <a:xfrm>
          <a:off x="0" y="0"/>
          <a:ext cx="0" cy="0"/>
          <a:chOff x="0" y="0"/>
          <a:chExt cx="0" cy="0"/>
        </a:xfrm>
      </p:grpSpPr>
      <p:sp>
        <p:nvSpPr>
          <p:cNvPr id="590" name="Google Shape;590;p46"/>
          <p:cNvSpPr/>
          <p:nvPr/>
        </p:nvSpPr>
        <p:spPr>
          <a:xfrm>
            <a:off x="5998300" y="13976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6"/>
          <p:cNvSpPr txBox="1"/>
          <p:nvPr>
            <p:ph type="title"/>
          </p:nvPr>
        </p:nvSpPr>
        <p:spPr>
          <a:xfrm>
            <a:off x="713225" y="1338288"/>
            <a:ext cx="3440100" cy="95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300"/>
              <a:t>Debugging</a:t>
            </a:r>
            <a:endParaRPr sz="5300"/>
          </a:p>
        </p:txBody>
      </p:sp>
      <p:sp>
        <p:nvSpPr>
          <p:cNvPr id="592" name="Google Shape;592;p46"/>
          <p:cNvSpPr txBox="1"/>
          <p:nvPr>
            <p:ph idx="1" type="subTitle"/>
          </p:nvPr>
        </p:nvSpPr>
        <p:spPr>
          <a:xfrm>
            <a:off x="713225" y="2314525"/>
            <a:ext cx="3034800" cy="1185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Debugging merupakan proses menentukan penyebab error atau gagalnya suatu program. Debugging dilakukan oleh programmer-nya langsung karena programmer yang tau terkait source code yang dibuat</a:t>
            </a:r>
            <a:endParaRPr/>
          </a:p>
        </p:txBody>
      </p:sp>
      <p:grpSp>
        <p:nvGrpSpPr>
          <p:cNvPr id="593" name="Google Shape;593;p46"/>
          <p:cNvGrpSpPr/>
          <p:nvPr/>
        </p:nvGrpSpPr>
        <p:grpSpPr>
          <a:xfrm flipH="1">
            <a:off x="7593625" y="2109154"/>
            <a:ext cx="1223892" cy="3034347"/>
            <a:chOff x="2330682" y="1468700"/>
            <a:chExt cx="824447" cy="2044019"/>
          </a:xfrm>
        </p:grpSpPr>
        <p:sp>
          <p:nvSpPr>
            <p:cNvPr id="594" name="Google Shape;594;p46"/>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6"/>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6"/>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6"/>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6"/>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46"/>
          <p:cNvGrpSpPr/>
          <p:nvPr/>
        </p:nvGrpSpPr>
        <p:grpSpPr>
          <a:xfrm>
            <a:off x="3824738" y="1651306"/>
            <a:ext cx="4244346" cy="2742532"/>
            <a:chOff x="4386213" y="1645831"/>
            <a:chExt cx="4244346" cy="2742532"/>
          </a:xfrm>
        </p:grpSpPr>
        <p:sp>
          <p:nvSpPr>
            <p:cNvPr id="600" name="Google Shape;600;p46"/>
            <p:cNvSpPr/>
            <p:nvPr/>
          </p:nvSpPr>
          <p:spPr>
            <a:xfrm>
              <a:off x="5144652" y="2056045"/>
              <a:ext cx="251952" cy="265192"/>
            </a:xfrm>
            <a:custGeom>
              <a:rect b="b" l="l" r="r" t="t"/>
              <a:pathLst>
                <a:path extrusionOk="0" h="6049" w="5747">
                  <a:moveTo>
                    <a:pt x="2117" y="0"/>
                  </a:moveTo>
                  <a:cubicBezTo>
                    <a:pt x="2087" y="0"/>
                    <a:pt x="2087" y="30"/>
                    <a:pt x="2057" y="30"/>
                  </a:cubicBezTo>
                  <a:cubicBezTo>
                    <a:pt x="1845" y="907"/>
                    <a:pt x="1815" y="1754"/>
                    <a:pt x="1301" y="2571"/>
                  </a:cubicBezTo>
                  <a:cubicBezTo>
                    <a:pt x="1089" y="2873"/>
                    <a:pt x="847" y="3115"/>
                    <a:pt x="575" y="3327"/>
                  </a:cubicBezTo>
                  <a:cubicBezTo>
                    <a:pt x="424" y="3478"/>
                    <a:pt x="242" y="3569"/>
                    <a:pt x="0" y="3629"/>
                  </a:cubicBezTo>
                  <a:cubicBezTo>
                    <a:pt x="363" y="4295"/>
                    <a:pt x="907" y="4869"/>
                    <a:pt x="1543" y="5323"/>
                  </a:cubicBezTo>
                  <a:cubicBezTo>
                    <a:pt x="2117" y="5716"/>
                    <a:pt x="2813" y="5988"/>
                    <a:pt x="3508" y="6049"/>
                  </a:cubicBezTo>
                  <a:cubicBezTo>
                    <a:pt x="3629" y="6049"/>
                    <a:pt x="5293" y="5867"/>
                    <a:pt x="5051" y="5565"/>
                  </a:cubicBezTo>
                  <a:cubicBezTo>
                    <a:pt x="4416" y="4718"/>
                    <a:pt x="4779" y="3992"/>
                    <a:pt x="5172" y="3085"/>
                  </a:cubicBezTo>
                  <a:cubicBezTo>
                    <a:pt x="5232" y="2934"/>
                    <a:pt x="5747" y="2087"/>
                    <a:pt x="5716" y="1996"/>
                  </a:cubicBezTo>
                  <a:lnTo>
                    <a:pt x="5656" y="1936"/>
                  </a:lnTo>
                  <a:cubicBezTo>
                    <a:pt x="5505" y="1815"/>
                    <a:pt x="5323" y="1815"/>
                    <a:pt x="5142" y="1815"/>
                  </a:cubicBezTo>
                  <a:cubicBezTo>
                    <a:pt x="4507" y="1784"/>
                    <a:pt x="3871" y="1603"/>
                    <a:pt x="3357" y="1210"/>
                  </a:cubicBezTo>
                  <a:cubicBezTo>
                    <a:pt x="3085" y="1028"/>
                    <a:pt x="2873" y="817"/>
                    <a:pt x="2662" y="605"/>
                  </a:cubicBezTo>
                  <a:cubicBezTo>
                    <a:pt x="2541" y="484"/>
                    <a:pt x="2299" y="30"/>
                    <a:pt x="211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6"/>
            <p:cNvSpPr/>
            <p:nvPr/>
          </p:nvSpPr>
          <p:spPr>
            <a:xfrm>
              <a:off x="7492875" y="2840832"/>
              <a:ext cx="1120436" cy="744020"/>
            </a:xfrm>
            <a:custGeom>
              <a:rect b="b" l="l" r="r" t="t"/>
              <a:pathLst>
                <a:path extrusionOk="0" h="16971" w="25557">
                  <a:moveTo>
                    <a:pt x="17006" y="0"/>
                  </a:moveTo>
                  <a:cubicBezTo>
                    <a:pt x="14097" y="0"/>
                    <a:pt x="10305" y="278"/>
                    <a:pt x="8952" y="3179"/>
                  </a:cubicBezTo>
                  <a:cubicBezTo>
                    <a:pt x="8287" y="4601"/>
                    <a:pt x="8227" y="6234"/>
                    <a:pt x="8136" y="7807"/>
                  </a:cubicBezTo>
                  <a:cubicBezTo>
                    <a:pt x="8075" y="9561"/>
                    <a:pt x="7954" y="11769"/>
                    <a:pt x="6926" y="13281"/>
                  </a:cubicBezTo>
                  <a:cubicBezTo>
                    <a:pt x="6110" y="14521"/>
                    <a:pt x="4416" y="14612"/>
                    <a:pt x="3085" y="14793"/>
                  </a:cubicBezTo>
                  <a:cubicBezTo>
                    <a:pt x="1966" y="14914"/>
                    <a:pt x="0" y="15126"/>
                    <a:pt x="121" y="16699"/>
                  </a:cubicBezTo>
                  <a:cubicBezTo>
                    <a:pt x="151" y="16789"/>
                    <a:pt x="151" y="16880"/>
                    <a:pt x="182" y="16971"/>
                  </a:cubicBezTo>
                  <a:lnTo>
                    <a:pt x="21322" y="16941"/>
                  </a:lnTo>
                  <a:cubicBezTo>
                    <a:pt x="25103" y="16941"/>
                    <a:pt x="25557" y="12253"/>
                    <a:pt x="25466" y="9470"/>
                  </a:cubicBezTo>
                  <a:cubicBezTo>
                    <a:pt x="25405" y="7988"/>
                    <a:pt x="25375" y="6536"/>
                    <a:pt x="25012" y="5115"/>
                  </a:cubicBezTo>
                  <a:cubicBezTo>
                    <a:pt x="24649" y="3694"/>
                    <a:pt x="23954" y="2333"/>
                    <a:pt x="22804" y="1425"/>
                  </a:cubicBezTo>
                  <a:cubicBezTo>
                    <a:pt x="21383" y="306"/>
                    <a:pt x="19447" y="4"/>
                    <a:pt x="17633" y="4"/>
                  </a:cubicBezTo>
                  <a:cubicBezTo>
                    <a:pt x="17429" y="2"/>
                    <a:pt x="17220" y="0"/>
                    <a:pt x="1700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6"/>
            <p:cNvSpPr/>
            <p:nvPr/>
          </p:nvSpPr>
          <p:spPr>
            <a:xfrm>
              <a:off x="7307211" y="3939385"/>
              <a:ext cx="352742" cy="414601"/>
            </a:xfrm>
            <a:custGeom>
              <a:rect b="b" l="l" r="r" t="t"/>
              <a:pathLst>
                <a:path extrusionOk="0" h="9457" w="8046">
                  <a:moveTo>
                    <a:pt x="4395" y="0"/>
                  </a:moveTo>
                  <a:cubicBezTo>
                    <a:pt x="4080" y="0"/>
                    <a:pt x="3779" y="98"/>
                    <a:pt x="3570" y="321"/>
                  </a:cubicBezTo>
                  <a:cubicBezTo>
                    <a:pt x="3358" y="502"/>
                    <a:pt x="3267" y="774"/>
                    <a:pt x="3177" y="1016"/>
                  </a:cubicBezTo>
                  <a:cubicBezTo>
                    <a:pt x="3056" y="1470"/>
                    <a:pt x="2995" y="1954"/>
                    <a:pt x="3177" y="2347"/>
                  </a:cubicBezTo>
                  <a:cubicBezTo>
                    <a:pt x="3751" y="3617"/>
                    <a:pt x="4144" y="4192"/>
                    <a:pt x="3207" y="5462"/>
                  </a:cubicBezTo>
                  <a:cubicBezTo>
                    <a:pt x="2541" y="6370"/>
                    <a:pt x="1574" y="7065"/>
                    <a:pt x="697" y="7761"/>
                  </a:cubicBezTo>
                  <a:cubicBezTo>
                    <a:pt x="364" y="8003"/>
                    <a:pt x="1" y="8335"/>
                    <a:pt x="31" y="8729"/>
                  </a:cubicBezTo>
                  <a:cubicBezTo>
                    <a:pt x="60" y="9161"/>
                    <a:pt x="502" y="9457"/>
                    <a:pt x="962" y="9457"/>
                  </a:cubicBezTo>
                  <a:cubicBezTo>
                    <a:pt x="985" y="9457"/>
                    <a:pt x="1007" y="9456"/>
                    <a:pt x="1029" y="9455"/>
                  </a:cubicBezTo>
                  <a:cubicBezTo>
                    <a:pt x="1483" y="9455"/>
                    <a:pt x="1906" y="9213"/>
                    <a:pt x="2299" y="9001"/>
                  </a:cubicBezTo>
                  <a:cubicBezTo>
                    <a:pt x="3539" y="8305"/>
                    <a:pt x="4780" y="7579"/>
                    <a:pt x="6020" y="6884"/>
                  </a:cubicBezTo>
                  <a:cubicBezTo>
                    <a:pt x="6171" y="6793"/>
                    <a:pt x="6322" y="6733"/>
                    <a:pt x="6473" y="6642"/>
                  </a:cubicBezTo>
                  <a:cubicBezTo>
                    <a:pt x="6806" y="6430"/>
                    <a:pt x="7139" y="6188"/>
                    <a:pt x="7411" y="5855"/>
                  </a:cubicBezTo>
                  <a:cubicBezTo>
                    <a:pt x="8046" y="5039"/>
                    <a:pt x="7502" y="3950"/>
                    <a:pt x="7078" y="3133"/>
                  </a:cubicBezTo>
                  <a:cubicBezTo>
                    <a:pt x="6624" y="2317"/>
                    <a:pt x="6261" y="1077"/>
                    <a:pt x="5536" y="442"/>
                  </a:cubicBezTo>
                  <a:cubicBezTo>
                    <a:pt x="5244" y="167"/>
                    <a:pt x="4807" y="0"/>
                    <a:pt x="439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6"/>
            <p:cNvSpPr/>
            <p:nvPr/>
          </p:nvSpPr>
          <p:spPr>
            <a:xfrm>
              <a:off x="6473235" y="4029039"/>
              <a:ext cx="476022" cy="282465"/>
            </a:xfrm>
            <a:custGeom>
              <a:rect b="b" l="l" r="r" t="t"/>
              <a:pathLst>
                <a:path extrusionOk="0" h="6443" w="10858">
                  <a:moveTo>
                    <a:pt x="9649" y="1"/>
                  </a:moveTo>
                  <a:cubicBezTo>
                    <a:pt x="8628" y="1"/>
                    <a:pt x="7720" y="1525"/>
                    <a:pt x="7047" y="2087"/>
                  </a:cubicBezTo>
                  <a:cubicBezTo>
                    <a:pt x="6775" y="2328"/>
                    <a:pt x="6472" y="2540"/>
                    <a:pt x="6140" y="2661"/>
                  </a:cubicBezTo>
                  <a:cubicBezTo>
                    <a:pt x="5922" y="2728"/>
                    <a:pt x="5696" y="2749"/>
                    <a:pt x="5470" y="2749"/>
                  </a:cubicBezTo>
                  <a:cubicBezTo>
                    <a:pt x="5288" y="2749"/>
                    <a:pt x="5106" y="2735"/>
                    <a:pt x="4930" y="2722"/>
                  </a:cubicBezTo>
                  <a:cubicBezTo>
                    <a:pt x="4554" y="2711"/>
                    <a:pt x="4181" y="2704"/>
                    <a:pt x="3810" y="2704"/>
                  </a:cubicBezTo>
                  <a:cubicBezTo>
                    <a:pt x="3167" y="2704"/>
                    <a:pt x="2527" y="2725"/>
                    <a:pt x="1875" y="2782"/>
                  </a:cubicBezTo>
                  <a:cubicBezTo>
                    <a:pt x="635" y="2873"/>
                    <a:pt x="0" y="3871"/>
                    <a:pt x="1301" y="4657"/>
                  </a:cubicBezTo>
                  <a:cubicBezTo>
                    <a:pt x="1694" y="4899"/>
                    <a:pt x="2147" y="5020"/>
                    <a:pt x="2631" y="5111"/>
                  </a:cubicBezTo>
                  <a:cubicBezTo>
                    <a:pt x="4174" y="5504"/>
                    <a:pt x="5747" y="5897"/>
                    <a:pt x="7289" y="6290"/>
                  </a:cubicBezTo>
                  <a:cubicBezTo>
                    <a:pt x="7622" y="6374"/>
                    <a:pt x="7913" y="6443"/>
                    <a:pt x="8169" y="6443"/>
                  </a:cubicBezTo>
                  <a:cubicBezTo>
                    <a:pt x="8564" y="6443"/>
                    <a:pt x="8877" y="6278"/>
                    <a:pt x="9134" y="5746"/>
                  </a:cubicBezTo>
                  <a:cubicBezTo>
                    <a:pt x="9315" y="5444"/>
                    <a:pt x="9406" y="5111"/>
                    <a:pt x="9527" y="4808"/>
                  </a:cubicBezTo>
                  <a:cubicBezTo>
                    <a:pt x="10041" y="3750"/>
                    <a:pt x="10858" y="2359"/>
                    <a:pt x="10737" y="1119"/>
                  </a:cubicBezTo>
                  <a:cubicBezTo>
                    <a:pt x="10676" y="635"/>
                    <a:pt x="10374" y="151"/>
                    <a:pt x="9890" y="30"/>
                  </a:cubicBezTo>
                  <a:cubicBezTo>
                    <a:pt x="9809" y="10"/>
                    <a:pt x="9729" y="1"/>
                    <a:pt x="964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6"/>
            <p:cNvSpPr/>
            <p:nvPr/>
          </p:nvSpPr>
          <p:spPr>
            <a:xfrm>
              <a:off x="7110981" y="3095370"/>
              <a:ext cx="535733" cy="982338"/>
            </a:xfrm>
            <a:custGeom>
              <a:rect b="b" l="l" r="r" t="t"/>
              <a:pathLst>
                <a:path extrusionOk="0" h="22407" w="12220">
                  <a:moveTo>
                    <a:pt x="3084" y="0"/>
                  </a:moveTo>
                  <a:cubicBezTo>
                    <a:pt x="2065" y="0"/>
                    <a:pt x="1093" y="405"/>
                    <a:pt x="606" y="1366"/>
                  </a:cubicBezTo>
                  <a:cubicBezTo>
                    <a:pt x="1" y="2575"/>
                    <a:pt x="152" y="3967"/>
                    <a:pt x="424" y="5267"/>
                  </a:cubicBezTo>
                  <a:cubicBezTo>
                    <a:pt x="1180" y="9108"/>
                    <a:pt x="2723" y="12707"/>
                    <a:pt x="4114" y="16337"/>
                  </a:cubicBezTo>
                  <a:cubicBezTo>
                    <a:pt x="4840" y="18302"/>
                    <a:pt x="5263" y="20934"/>
                    <a:pt x="6836" y="21962"/>
                  </a:cubicBezTo>
                  <a:cubicBezTo>
                    <a:pt x="7265" y="22242"/>
                    <a:pt x="7775" y="22407"/>
                    <a:pt x="8393" y="22407"/>
                  </a:cubicBezTo>
                  <a:cubicBezTo>
                    <a:pt x="8778" y="22407"/>
                    <a:pt x="9204" y="22343"/>
                    <a:pt x="9679" y="22204"/>
                  </a:cubicBezTo>
                  <a:cubicBezTo>
                    <a:pt x="10798" y="21902"/>
                    <a:pt x="11796" y="20934"/>
                    <a:pt x="11978" y="19784"/>
                  </a:cubicBezTo>
                  <a:cubicBezTo>
                    <a:pt x="12219" y="18212"/>
                    <a:pt x="11312" y="16306"/>
                    <a:pt x="10949" y="14794"/>
                  </a:cubicBezTo>
                  <a:cubicBezTo>
                    <a:pt x="10496" y="12949"/>
                    <a:pt x="10012" y="11135"/>
                    <a:pt x="9528" y="9290"/>
                  </a:cubicBezTo>
                  <a:cubicBezTo>
                    <a:pt x="8862" y="6749"/>
                    <a:pt x="7804" y="3150"/>
                    <a:pt x="5929" y="1154"/>
                  </a:cubicBezTo>
                  <a:cubicBezTo>
                    <a:pt x="5264" y="443"/>
                    <a:pt x="4148" y="0"/>
                    <a:pt x="308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6"/>
            <p:cNvSpPr/>
            <p:nvPr/>
          </p:nvSpPr>
          <p:spPr>
            <a:xfrm>
              <a:off x="6962494" y="2334300"/>
              <a:ext cx="304999" cy="174574"/>
            </a:xfrm>
            <a:custGeom>
              <a:rect b="b" l="l" r="r" t="t"/>
              <a:pathLst>
                <a:path extrusionOk="0" h="3982" w="6957">
                  <a:moveTo>
                    <a:pt x="2778" y="0"/>
                  </a:moveTo>
                  <a:cubicBezTo>
                    <a:pt x="2760" y="0"/>
                    <a:pt x="2741" y="2"/>
                    <a:pt x="2722" y="4"/>
                  </a:cubicBezTo>
                  <a:cubicBezTo>
                    <a:pt x="2692" y="35"/>
                    <a:pt x="2632" y="65"/>
                    <a:pt x="2632" y="95"/>
                  </a:cubicBezTo>
                  <a:cubicBezTo>
                    <a:pt x="2662" y="125"/>
                    <a:pt x="2662" y="125"/>
                    <a:pt x="2662" y="156"/>
                  </a:cubicBezTo>
                  <a:cubicBezTo>
                    <a:pt x="2722" y="216"/>
                    <a:pt x="2813" y="307"/>
                    <a:pt x="2874" y="367"/>
                  </a:cubicBezTo>
                  <a:cubicBezTo>
                    <a:pt x="2934" y="458"/>
                    <a:pt x="2995" y="549"/>
                    <a:pt x="2995" y="639"/>
                  </a:cubicBezTo>
                  <a:cubicBezTo>
                    <a:pt x="2970" y="772"/>
                    <a:pt x="2851" y="813"/>
                    <a:pt x="2704" y="813"/>
                  </a:cubicBezTo>
                  <a:cubicBezTo>
                    <a:pt x="2481" y="813"/>
                    <a:pt x="2196" y="718"/>
                    <a:pt x="2087" y="700"/>
                  </a:cubicBezTo>
                  <a:cubicBezTo>
                    <a:pt x="1664" y="639"/>
                    <a:pt x="1210" y="579"/>
                    <a:pt x="756" y="488"/>
                  </a:cubicBezTo>
                  <a:cubicBezTo>
                    <a:pt x="662" y="467"/>
                    <a:pt x="561" y="450"/>
                    <a:pt x="465" y="450"/>
                  </a:cubicBezTo>
                  <a:cubicBezTo>
                    <a:pt x="283" y="450"/>
                    <a:pt x="120" y="512"/>
                    <a:pt x="61" y="730"/>
                  </a:cubicBezTo>
                  <a:cubicBezTo>
                    <a:pt x="0" y="942"/>
                    <a:pt x="91" y="1154"/>
                    <a:pt x="212" y="1335"/>
                  </a:cubicBezTo>
                  <a:cubicBezTo>
                    <a:pt x="605" y="1849"/>
                    <a:pt x="1301" y="2061"/>
                    <a:pt x="1966" y="2152"/>
                  </a:cubicBezTo>
                  <a:cubicBezTo>
                    <a:pt x="2511" y="2242"/>
                    <a:pt x="3055" y="2273"/>
                    <a:pt x="3569" y="2484"/>
                  </a:cubicBezTo>
                  <a:cubicBezTo>
                    <a:pt x="3660" y="2515"/>
                    <a:pt x="3751" y="2575"/>
                    <a:pt x="3872" y="2636"/>
                  </a:cubicBezTo>
                  <a:cubicBezTo>
                    <a:pt x="4235" y="2817"/>
                    <a:pt x="4537" y="3089"/>
                    <a:pt x="4870" y="3301"/>
                  </a:cubicBezTo>
                  <a:cubicBezTo>
                    <a:pt x="5233" y="3573"/>
                    <a:pt x="5656" y="3845"/>
                    <a:pt x="6079" y="3966"/>
                  </a:cubicBezTo>
                  <a:cubicBezTo>
                    <a:pt x="6120" y="3977"/>
                    <a:pt x="6162" y="3981"/>
                    <a:pt x="6202" y="3981"/>
                  </a:cubicBezTo>
                  <a:cubicBezTo>
                    <a:pt x="6521" y="3981"/>
                    <a:pt x="6816" y="3683"/>
                    <a:pt x="6896" y="3361"/>
                  </a:cubicBezTo>
                  <a:cubicBezTo>
                    <a:pt x="6957" y="3089"/>
                    <a:pt x="6866" y="2787"/>
                    <a:pt x="6715" y="2575"/>
                  </a:cubicBezTo>
                  <a:cubicBezTo>
                    <a:pt x="6563" y="2333"/>
                    <a:pt x="6352" y="2152"/>
                    <a:pt x="6110" y="2000"/>
                  </a:cubicBezTo>
                  <a:cubicBezTo>
                    <a:pt x="5777" y="1759"/>
                    <a:pt x="5384" y="1577"/>
                    <a:pt x="5051" y="1365"/>
                  </a:cubicBezTo>
                  <a:cubicBezTo>
                    <a:pt x="4658" y="1123"/>
                    <a:pt x="4295" y="791"/>
                    <a:pt x="3902" y="519"/>
                  </a:cubicBezTo>
                  <a:cubicBezTo>
                    <a:pt x="3690" y="398"/>
                    <a:pt x="3509" y="307"/>
                    <a:pt x="3297" y="216"/>
                  </a:cubicBezTo>
                  <a:cubicBezTo>
                    <a:pt x="3132" y="133"/>
                    <a:pt x="2966" y="0"/>
                    <a:pt x="277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6"/>
            <p:cNvSpPr/>
            <p:nvPr/>
          </p:nvSpPr>
          <p:spPr>
            <a:xfrm>
              <a:off x="7425229" y="2184936"/>
              <a:ext cx="461467" cy="553664"/>
            </a:xfrm>
            <a:custGeom>
              <a:rect b="b" l="l" r="r" t="t"/>
              <a:pathLst>
                <a:path extrusionOk="0" h="12629" w="10526">
                  <a:moveTo>
                    <a:pt x="9201" y="0"/>
                  </a:moveTo>
                  <a:cubicBezTo>
                    <a:pt x="8436" y="0"/>
                    <a:pt x="7522" y="360"/>
                    <a:pt x="7048" y="659"/>
                  </a:cubicBezTo>
                  <a:cubicBezTo>
                    <a:pt x="6775" y="810"/>
                    <a:pt x="6533" y="1052"/>
                    <a:pt x="6291" y="1264"/>
                  </a:cubicBezTo>
                  <a:cubicBezTo>
                    <a:pt x="5475" y="2020"/>
                    <a:pt x="4870" y="3230"/>
                    <a:pt x="4295" y="4198"/>
                  </a:cubicBezTo>
                  <a:cubicBezTo>
                    <a:pt x="3811" y="5045"/>
                    <a:pt x="3328" y="5891"/>
                    <a:pt x="2783" y="6708"/>
                  </a:cubicBezTo>
                  <a:cubicBezTo>
                    <a:pt x="2602" y="6950"/>
                    <a:pt x="2420" y="7222"/>
                    <a:pt x="2208" y="7464"/>
                  </a:cubicBezTo>
                  <a:cubicBezTo>
                    <a:pt x="1483" y="8371"/>
                    <a:pt x="303" y="9128"/>
                    <a:pt x="91" y="10307"/>
                  </a:cubicBezTo>
                  <a:cubicBezTo>
                    <a:pt x="1" y="10912"/>
                    <a:pt x="938" y="11759"/>
                    <a:pt x="1392" y="12122"/>
                  </a:cubicBezTo>
                  <a:cubicBezTo>
                    <a:pt x="1811" y="12482"/>
                    <a:pt x="2207" y="12629"/>
                    <a:pt x="2584" y="12629"/>
                  </a:cubicBezTo>
                  <a:cubicBezTo>
                    <a:pt x="3570" y="12629"/>
                    <a:pt x="4432" y="11630"/>
                    <a:pt x="5263" y="10821"/>
                  </a:cubicBezTo>
                  <a:cubicBezTo>
                    <a:pt x="6473" y="9611"/>
                    <a:pt x="7350" y="8129"/>
                    <a:pt x="8227" y="6678"/>
                  </a:cubicBezTo>
                  <a:cubicBezTo>
                    <a:pt x="8257" y="6617"/>
                    <a:pt x="8318" y="6587"/>
                    <a:pt x="8348" y="6527"/>
                  </a:cubicBezTo>
                  <a:cubicBezTo>
                    <a:pt x="9255" y="5045"/>
                    <a:pt x="10163" y="3502"/>
                    <a:pt x="10435" y="1778"/>
                  </a:cubicBezTo>
                  <a:cubicBezTo>
                    <a:pt x="10495" y="1445"/>
                    <a:pt x="10526" y="1052"/>
                    <a:pt x="10405" y="720"/>
                  </a:cubicBezTo>
                  <a:cubicBezTo>
                    <a:pt x="10227" y="187"/>
                    <a:pt x="9753" y="0"/>
                    <a:pt x="920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6"/>
            <p:cNvSpPr/>
            <p:nvPr/>
          </p:nvSpPr>
          <p:spPr>
            <a:xfrm>
              <a:off x="7718259" y="2894011"/>
              <a:ext cx="44" cy="2674"/>
            </a:xfrm>
            <a:custGeom>
              <a:rect b="b" l="l" r="r" t="t"/>
              <a:pathLst>
                <a:path extrusionOk="0" h="61" w="1">
                  <a:moveTo>
                    <a:pt x="1" y="61"/>
                  </a:moveTo>
                  <a:lnTo>
                    <a:pt x="1" y="61"/>
                  </a:lnTo>
                  <a:lnTo>
                    <a:pt x="1"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6"/>
            <p:cNvSpPr/>
            <p:nvPr/>
          </p:nvSpPr>
          <p:spPr>
            <a:xfrm>
              <a:off x="7833603" y="2338465"/>
              <a:ext cx="2718" cy="10653"/>
            </a:xfrm>
            <a:custGeom>
              <a:rect b="b" l="l" r="r" t="t"/>
              <a:pathLst>
                <a:path extrusionOk="0" h="243" w="62">
                  <a:moveTo>
                    <a:pt x="61" y="0"/>
                  </a:moveTo>
                  <a:lnTo>
                    <a:pt x="1" y="242"/>
                  </a:lnTo>
                  <a:lnTo>
                    <a:pt x="1" y="242"/>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6"/>
            <p:cNvSpPr/>
            <p:nvPr/>
          </p:nvSpPr>
          <p:spPr>
            <a:xfrm>
              <a:off x="7718259" y="2886076"/>
              <a:ext cx="1359" cy="7979"/>
            </a:xfrm>
            <a:custGeom>
              <a:rect b="b" l="l" r="r" t="t"/>
              <a:pathLst>
                <a:path extrusionOk="0" h="182" w="31">
                  <a:moveTo>
                    <a:pt x="31" y="0"/>
                  </a:moveTo>
                  <a:lnTo>
                    <a:pt x="1" y="181"/>
                  </a:lnTo>
                  <a:cubicBezTo>
                    <a:pt x="31" y="151"/>
                    <a:pt x="31" y="91"/>
                    <a:pt x="31" y="60"/>
                  </a:cubicBezTo>
                  <a:lnTo>
                    <a:pt x="31"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6"/>
            <p:cNvSpPr/>
            <p:nvPr/>
          </p:nvSpPr>
          <p:spPr>
            <a:xfrm>
              <a:off x="7121591" y="2963936"/>
              <a:ext cx="916270" cy="389700"/>
            </a:xfrm>
            <a:custGeom>
              <a:rect b="b" l="l" r="r" t="t"/>
              <a:pathLst>
                <a:path extrusionOk="0" h="8889" w="20900">
                  <a:moveTo>
                    <a:pt x="15517" y="1"/>
                  </a:moveTo>
                  <a:cubicBezTo>
                    <a:pt x="15177" y="1"/>
                    <a:pt x="14832" y="18"/>
                    <a:pt x="14488" y="39"/>
                  </a:cubicBezTo>
                  <a:cubicBezTo>
                    <a:pt x="10737" y="311"/>
                    <a:pt x="6715" y="402"/>
                    <a:pt x="3207" y="1884"/>
                  </a:cubicBezTo>
                  <a:cubicBezTo>
                    <a:pt x="1997" y="2398"/>
                    <a:pt x="787" y="3366"/>
                    <a:pt x="243" y="4606"/>
                  </a:cubicBezTo>
                  <a:cubicBezTo>
                    <a:pt x="122" y="4908"/>
                    <a:pt x="61" y="5210"/>
                    <a:pt x="31" y="5543"/>
                  </a:cubicBezTo>
                  <a:cubicBezTo>
                    <a:pt x="1" y="6662"/>
                    <a:pt x="545" y="7842"/>
                    <a:pt x="1422" y="8447"/>
                  </a:cubicBezTo>
                  <a:cubicBezTo>
                    <a:pt x="2000" y="8808"/>
                    <a:pt x="2708" y="8889"/>
                    <a:pt x="3416" y="8889"/>
                  </a:cubicBezTo>
                  <a:cubicBezTo>
                    <a:pt x="3893" y="8889"/>
                    <a:pt x="4371" y="8852"/>
                    <a:pt x="4810" y="8840"/>
                  </a:cubicBezTo>
                  <a:cubicBezTo>
                    <a:pt x="6171" y="8840"/>
                    <a:pt x="7532" y="8689"/>
                    <a:pt x="8893" y="8689"/>
                  </a:cubicBezTo>
                  <a:lnTo>
                    <a:pt x="17512" y="8628"/>
                  </a:lnTo>
                  <a:lnTo>
                    <a:pt x="17633" y="8628"/>
                  </a:lnTo>
                  <a:cubicBezTo>
                    <a:pt x="19569" y="8568"/>
                    <a:pt x="20779" y="6723"/>
                    <a:pt x="20839" y="4938"/>
                  </a:cubicBezTo>
                  <a:cubicBezTo>
                    <a:pt x="20900" y="3093"/>
                    <a:pt x="19085" y="916"/>
                    <a:pt x="17391" y="281"/>
                  </a:cubicBezTo>
                  <a:cubicBezTo>
                    <a:pt x="16797" y="63"/>
                    <a:pt x="16164" y="1"/>
                    <a:pt x="155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6"/>
            <p:cNvSpPr/>
            <p:nvPr/>
          </p:nvSpPr>
          <p:spPr>
            <a:xfrm>
              <a:off x="7678495" y="2174678"/>
              <a:ext cx="637794" cy="924906"/>
            </a:xfrm>
            <a:custGeom>
              <a:rect b="b" l="l" r="r" t="t"/>
              <a:pathLst>
                <a:path extrusionOk="0" h="21097" w="14548">
                  <a:moveTo>
                    <a:pt x="5189" y="0"/>
                  </a:moveTo>
                  <a:cubicBezTo>
                    <a:pt x="4911" y="0"/>
                    <a:pt x="4633" y="6"/>
                    <a:pt x="4356" y="16"/>
                  </a:cubicBezTo>
                  <a:cubicBezTo>
                    <a:pt x="2632" y="77"/>
                    <a:pt x="726" y="318"/>
                    <a:pt x="394" y="2315"/>
                  </a:cubicBezTo>
                  <a:lnTo>
                    <a:pt x="394" y="2436"/>
                  </a:lnTo>
                  <a:cubicBezTo>
                    <a:pt x="0" y="5853"/>
                    <a:pt x="545" y="9271"/>
                    <a:pt x="1119" y="12628"/>
                  </a:cubicBezTo>
                  <a:cubicBezTo>
                    <a:pt x="1331" y="13959"/>
                    <a:pt x="1271" y="15168"/>
                    <a:pt x="1543" y="16469"/>
                  </a:cubicBezTo>
                  <a:cubicBezTo>
                    <a:pt x="1664" y="17165"/>
                    <a:pt x="1664" y="17860"/>
                    <a:pt x="1694" y="18556"/>
                  </a:cubicBezTo>
                  <a:cubicBezTo>
                    <a:pt x="1694" y="18949"/>
                    <a:pt x="1634" y="19463"/>
                    <a:pt x="1906" y="19826"/>
                  </a:cubicBezTo>
                  <a:cubicBezTo>
                    <a:pt x="2390" y="20491"/>
                    <a:pt x="3630" y="20431"/>
                    <a:pt x="4386" y="20552"/>
                  </a:cubicBezTo>
                  <a:cubicBezTo>
                    <a:pt x="5777" y="20764"/>
                    <a:pt x="7199" y="20824"/>
                    <a:pt x="8620" y="20915"/>
                  </a:cubicBezTo>
                  <a:cubicBezTo>
                    <a:pt x="10404" y="21006"/>
                    <a:pt x="12159" y="21006"/>
                    <a:pt x="13943" y="21096"/>
                  </a:cubicBezTo>
                  <a:cubicBezTo>
                    <a:pt x="13762" y="17497"/>
                    <a:pt x="13701" y="13898"/>
                    <a:pt x="13731" y="10329"/>
                  </a:cubicBezTo>
                  <a:cubicBezTo>
                    <a:pt x="13731" y="8454"/>
                    <a:pt x="14548" y="6216"/>
                    <a:pt x="13641" y="4401"/>
                  </a:cubicBezTo>
                  <a:cubicBezTo>
                    <a:pt x="12764" y="2708"/>
                    <a:pt x="11100" y="1347"/>
                    <a:pt x="9316" y="651"/>
                  </a:cubicBezTo>
                  <a:cubicBezTo>
                    <a:pt x="7980" y="147"/>
                    <a:pt x="6581" y="0"/>
                    <a:pt x="518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6"/>
            <p:cNvSpPr/>
            <p:nvPr/>
          </p:nvSpPr>
          <p:spPr>
            <a:xfrm>
              <a:off x="7117601" y="3070337"/>
              <a:ext cx="1206670" cy="526132"/>
            </a:xfrm>
            <a:custGeom>
              <a:rect b="b" l="l" r="r" t="t"/>
              <a:pathLst>
                <a:path extrusionOk="0" h="12001" w="27524">
                  <a:moveTo>
                    <a:pt x="20444" y="1"/>
                  </a:moveTo>
                  <a:cubicBezTo>
                    <a:pt x="18537" y="1"/>
                    <a:pt x="16634" y="381"/>
                    <a:pt x="14851" y="1090"/>
                  </a:cubicBezTo>
                  <a:cubicBezTo>
                    <a:pt x="13671" y="1543"/>
                    <a:pt x="4961" y="3661"/>
                    <a:pt x="2814" y="5112"/>
                  </a:cubicBezTo>
                  <a:cubicBezTo>
                    <a:pt x="999" y="6322"/>
                    <a:pt x="1" y="7925"/>
                    <a:pt x="394" y="9649"/>
                  </a:cubicBezTo>
                  <a:cubicBezTo>
                    <a:pt x="699" y="11116"/>
                    <a:pt x="1789" y="12001"/>
                    <a:pt x="3177" y="12001"/>
                  </a:cubicBezTo>
                  <a:cubicBezTo>
                    <a:pt x="3306" y="12001"/>
                    <a:pt x="3437" y="11993"/>
                    <a:pt x="3570" y="11978"/>
                  </a:cubicBezTo>
                  <a:cubicBezTo>
                    <a:pt x="3691" y="11978"/>
                    <a:pt x="3781" y="11947"/>
                    <a:pt x="3902" y="11917"/>
                  </a:cubicBezTo>
                  <a:cubicBezTo>
                    <a:pt x="3933" y="11917"/>
                    <a:pt x="3963" y="11887"/>
                    <a:pt x="4023" y="11887"/>
                  </a:cubicBezTo>
                  <a:cubicBezTo>
                    <a:pt x="4810" y="11675"/>
                    <a:pt x="5657" y="11675"/>
                    <a:pt x="6473" y="11494"/>
                  </a:cubicBezTo>
                  <a:cubicBezTo>
                    <a:pt x="7804" y="11191"/>
                    <a:pt x="9135" y="10949"/>
                    <a:pt x="10496" y="10738"/>
                  </a:cubicBezTo>
                  <a:cubicBezTo>
                    <a:pt x="11494" y="10586"/>
                    <a:pt x="12522" y="10435"/>
                    <a:pt x="13520" y="10345"/>
                  </a:cubicBezTo>
                  <a:cubicBezTo>
                    <a:pt x="16272" y="10133"/>
                    <a:pt x="19055" y="10345"/>
                    <a:pt x="21716" y="9740"/>
                  </a:cubicBezTo>
                  <a:cubicBezTo>
                    <a:pt x="22624" y="9498"/>
                    <a:pt x="23319" y="9165"/>
                    <a:pt x="23864" y="8409"/>
                  </a:cubicBezTo>
                  <a:cubicBezTo>
                    <a:pt x="24317" y="7774"/>
                    <a:pt x="24983" y="7713"/>
                    <a:pt x="25618" y="7260"/>
                  </a:cubicBezTo>
                  <a:cubicBezTo>
                    <a:pt x="26888" y="6352"/>
                    <a:pt x="27523" y="4689"/>
                    <a:pt x="27191" y="3146"/>
                  </a:cubicBezTo>
                  <a:cubicBezTo>
                    <a:pt x="26646" y="757"/>
                    <a:pt x="24438" y="394"/>
                    <a:pt x="22291" y="122"/>
                  </a:cubicBezTo>
                  <a:cubicBezTo>
                    <a:pt x="21678" y="41"/>
                    <a:pt x="21061" y="1"/>
                    <a:pt x="2044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6"/>
            <p:cNvSpPr/>
            <p:nvPr/>
          </p:nvSpPr>
          <p:spPr>
            <a:xfrm>
              <a:off x="6755655" y="3237325"/>
              <a:ext cx="755813" cy="930956"/>
            </a:xfrm>
            <a:custGeom>
              <a:rect b="b" l="l" r="r" t="t"/>
              <a:pathLst>
                <a:path extrusionOk="0" h="21235" w="17240">
                  <a:moveTo>
                    <a:pt x="14831" y="0"/>
                  </a:moveTo>
                  <a:cubicBezTo>
                    <a:pt x="14522" y="0"/>
                    <a:pt x="14018" y="249"/>
                    <a:pt x="13731" y="335"/>
                  </a:cubicBezTo>
                  <a:cubicBezTo>
                    <a:pt x="13610" y="366"/>
                    <a:pt x="13519" y="396"/>
                    <a:pt x="13398" y="426"/>
                  </a:cubicBezTo>
                  <a:cubicBezTo>
                    <a:pt x="11947" y="880"/>
                    <a:pt x="10465" y="1485"/>
                    <a:pt x="9315" y="2513"/>
                  </a:cubicBezTo>
                  <a:cubicBezTo>
                    <a:pt x="8892" y="2906"/>
                    <a:pt x="8499" y="3330"/>
                    <a:pt x="8136" y="3783"/>
                  </a:cubicBezTo>
                  <a:cubicBezTo>
                    <a:pt x="6926" y="5326"/>
                    <a:pt x="5928" y="7019"/>
                    <a:pt x="4900" y="8683"/>
                  </a:cubicBezTo>
                  <a:cubicBezTo>
                    <a:pt x="3811" y="10377"/>
                    <a:pt x="2934" y="12221"/>
                    <a:pt x="1845" y="13945"/>
                  </a:cubicBezTo>
                  <a:cubicBezTo>
                    <a:pt x="908" y="15427"/>
                    <a:pt x="0" y="17061"/>
                    <a:pt x="151" y="18785"/>
                  </a:cubicBezTo>
                  <a:cubicBezTo>
                    <a:pt x="182" y="19117"/>
                    <a:pt x="272" y="19420"/>
                    <a:pt x="484" y="19662"/>
                  </a:cubicBezTo>
                  <a:cubicBezTo>
                    <a:pt x="635" y="19843"/>
                    <a:pt x="877" y="19934"/>
                    <a:pt x="1089" y="20025"/>
                  </a:cubicBezTo>
                  <a:cubicBezTo>
                    <a:pt x="1875" y="20327"/>
                    <a:pt x="2662" y="20629"/>
                    <a:pt x="3418" y="20932"/>
                  </a:cubicBezTo>
                  <a:cubicBezTo>
                    <a:pt x="3839" y="21103"/>
                    <a:pt x="4372" y="21235"/>
                    <a:pt x="4890" y="21235"/>
                  </a:cubicBezTo>
                  <a:cubicBezTo>
                    <a:pt x="5376" y="21235"/>
                    <a:pt x="5849" y="21119"/>
                    <a:pt x="6200" y="20811"/>
                  </a:cubicBezTo>
                  <a:cubicBezTo>
                    <a:pt x="6654" y="20387"/>
                    <a:pt x="6896" y="19813"/>
                    <a:pt x="7168" y="19238"/>
                  </a:cubicBezTo>
                  <a:cubicBezTo>
                    <a:pt x="8559" y="16123"/>
                    <a:pt x="10132" y="13038"/>
                    <a:pt x="12098" y="10225"/>
                  </a:cubicBezTo>
                  <a:cubicBezTo>
                    <a:pt x="12673" y="9439"/>
                    <a:pt x="13278" y="8622"/>
                    <a:pt x="14124" y="8138"/>
                  </a:cubicBezTo>
                  <a:cubicBezTo>
                    <a:pt x="14880" y="7715"/>
                    <a:pt x="16000" y="7564"/>
                    <a:pt x="16574" y="6868"/>
                  </a:cubicBezTo>
                  <a:cubicBezTo>
                    <a:pt x="17119" y="6203"/>
                    <a:pt x="17209" y="4993"/>
                    <a:pt x="17240" y="4176"/>
                  </a:cubicBezTo>
                  <a:cubicBezTo>
                    <a:pt x="17240" y="3935"/>
                    <a:pt x="17240" y="3693"/>
                    <a:pt x="17179" y="3451"/>
                  </a:cubicBezTo>
                  <a:cubicBezTo>
                    <a:pt x="17119" y="2936"/>
                    <a:pt x="16846" y="2604"/>
                    <a:pt x="16604" y="2180"/>
                  </a:cubicBezTo>
                  <a:cubicBezTo>
                    <a:pt x="16302" y="1606"/>
                    <a:pt x="16030" y="1031"/>
                    <a:pt x="15606" y="547"/>
                  </a:cubicBezTo>
                  <a:cubicBezTo>
                    <a:pt x="15455" y="335"/>
                    <a:pt x="15153" y="33"/>
                    <a:pt x="14880" y="3"/>
                  </a:cubicBezTo>
                  <a:cubicBezTo>
                    <a:pt x="14865" y="1"/>
                    <a:pt x="14848" y="0"/>
                    <a:pt x="1483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6"/>
            <p:cNvSpPr/>
            <p:nvPr/>
          </p:nvSpPr>
          <p:spPr>
            <a:xfrm>
              <a:off x="7768631" y="1992784"/>
              <a:ext cx="277204" cy="322755"/>
            </a:xfrm>
            <a:custGeom>
              <a:rect b="b" l="l" r="r" t="t"/>
              <a:pathLst>
                <a:path extrusionOk="0" h="7362" w="6323">
                  <a:moveTo>
                    <a:pt x="2996" y="0"/>
                  </a:moveTo>
                  <a:cubicBezTo>
                    <a:pt x="2885" y="0"/>
                    <a:pt x="2781" y="8"/>
                    <a:pt x="2693" y="22"/>
                  </a:cubicBezTo>
                  <a:cubicBezTo>
                    <a:pt x="2148" y="143"/>
                    <a:pt x="1634" y="415"/>
                    <a:pt x="1362" y="899"/>
                  </a:cubicBezTo>
                  <a:cubicBezTo>
                    <a:pt x="1060" y="1383"/>
                    <a:pt x="1060" y="1957"/>
                    <a:pt x="1120" y="2471"/>
                  </a:cubicBezTo>
                  <a:cubicBezTo>
                    <a:pt x="1150" y="2925"/>
                    <a:pt x="1392" y="3530"/>
                    <a:pt x="1181" y="3984"/>
                  </a:cubicBezTo>
                  <a:cubicBezTo>
                    <a:pt x="1060" y="4286"/>
                    <a:pt x="485" y="4377"/>
                    <a:pt x="152" y="4437"/>
                  </a:cubicBezTo>
                  <a:cubicBezTo>
                    <a:pt x="92" y="4437"/>
                    <a:pt x="1" y="4498"/>
                    <a:pt x="31" y="4558"/>
                  </a:cubicBezTo>
                  <a:cubicBezTo>
                    <a:pt x="182" y="5103"/>
                    <a:pt x="424" y="5647"/>
                    <a:pt x="757" y="6131"/>
                  </a:cubicBezTo>
                  <a:cubicBezTo>
                    <a:pt x="1090" y="6585"/>
                    <a:pt x="1543" y="7008"/>
                    <a:pt x="2088" y="7220"/>
                  </a:cubicBezTo>
                  <a:cubicBezTo>
                    <a:pt x="2352" y="7314"/>
                    <a:pt x="2629" y="7361"/>
                    <a:pt x="2910" y="7361"/>
                  </a:cubicBezTo>
                  <a:cubicBezTo>
                    <a:pt x="3078" y="7361"/>
                    <a:pt x="3248" y="7344"/>
                    <a:pt x="3419" y="7310"/>
                  </a:cubicBezTo>
                  <a:cubicBezTo>
                    <a:pt x="3751" y="7250"/>
                    <a:pt x="4054" y="7129"/>
                    <a:pt x="4356" y="6948"/>
                  </a:cubicBezTo>
                  <a:cubicBezTo>
                    <a:pt x="5052" y="6554"/>
                    <a:pt x="5596" y="5949"/>
                    <a:pt x="5989" y="5284"/>
                  </a:cubicBezTo>
                  <a:cubicBezTo>
                    <a:pt x="6110" y="5072"/>
                    <a:pt x="6231" y="4861"/>
                    <a:pt x="6292" y="4649"/>
                  </a:cubicBezTo>
                  <a:cubicBezTo>
                    <a:pt x="6322" y="4619"/>
                    <a:pt x="6322" y="4558"/>
                    <a:pt x="6322" y="4528"/>
                  </a:cubicBezTo>
                  <a:cubicBezTo>
                    <a:pt x="6292" y="4498"/>
                    <a:pt x="6262" y="4467"/>
                    <a:pt x="6231" y="4467"/>
                  </a:cubicBezTo>
                  <a:cubicBezTo>
                    <a:pt x="5959" y="4377"/>
                    <a:pt x="5687" y="4377"/>
                    <a:pt x="5415" y="4347"/>
                  </a:cubicBezTo>
                  <a:cubicBezTo>
                    <a:pt x="5143" y="4316"/>
                    <a:pt x="4840" y="4226"/>
                    <a:pt x="4659" y="4044"/>
                  </a:cubicBezTo>
                  <a:cubicBezTo>
                    <a:pt x="4447" y="3802"/>
                    <a:pt x="4386" y="3409"/>
                    <a:pt x="4296" y="3106"/>
                  </a:cubicBezTo>
                  <a:cubicBezTo>
                    <a:pt x="4175" y="2744"/>
                    <a:pt x="4084" y="2381"/>
                    <a:pt x="4084" y="2018"/>
                  </a:cubicBezTo>
                  <a:cubicBezTo>
                    <a:pt x="4054" y="1564"/>
                    <a:pt x="4417" y="717"/>
                    <a:pt x="4084" y="324"/>
                  </a:cubicBezTo>
                  <a:cubicBezTo>
                    <a:pt x="3850" y="90"/>
                    <a:pt x="3379" y="0"/>
                    <a:pt x="299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6"/>
            <p:cNvSpPr/>
            <p:nvPr/>
          </p:nvSpPr>
          <p:spPr>
            <a:xfrm>
              <a:off x="7744782" y="1841534"/>
              <a:ext cx="255942" cy="284000"/>
            </a:xfrm>
            <a:custGeom>
              <a:rect b="b" l="l" r="r" t="t"/>
              <a:pathLst>
                <a:path extrusionOk="0" h="6478" w="5838">
                  <a:moveTo>
                    <a:pt x="2179" y="1"/>
                  </a:moveTo>
                  <a:cubicBezTo>
                    <a:pt x="1788" y="1"/>
                    <a:pt x="1427" y="105"/>
                    <a:pt x="1150" y="417"/>
                  </a:cubicBezTo>
                  <a:cubicBezTo>
                    <a:pt x="878" y="719"/>
                    <a:pt x="726" y="1113"/>
                    <a:pt x="636" y="1506"/>
                  </a:cubicBezTo>
                  <a:cubicBezTo>
                    <a:pt x="333" y="2443"/>
                    <a:pt x="1" y="3865"/>
                    <a:pt x="303" y="4802"/>
                  </a:cubicBezTo>
                  <a:cubicBezTo>
                    <a:pt x="671" y="5879"/>
                    <a:pt x="1837" y="6477"/>
                    <a:pt x="2949" y="6477"/>
                  </a:cubicBezTo>
                  <a:cubicBezTo>
                    <a:pt x="3118" y="6477"/>
                    <a:pt x="3285" y="6463"/>
                    <a:pt x="3448" y="6436"/>
                  </a:cubicBezTo>
                  <a:cubicBezTo>
                    <a:pt x="4416" y="6284"/>
                    <a:pt x="4447" y="5710"/>
                    <a:pt x="4809" y="4651"/>
                  </a:cubicBezTo>
                  <a:lnTo>
                    <a:pt x="5596" y="2715"/>
                  </a:lnTo>
                  <a:cubicBezTo>
                    <a:pt x="5838" y="1657"/>
                    <a:pt x="5142" y="598"/>
                    <a:pt x="4084" y="387"/>
                  </a:cubicBezTo>
                  <a:cubicBezTo>
                    <a:pt x="3523" y="274"/>
                    <a:pt x="2812" y="1"/>
                    <a:pt x="217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6"/>
            <p:cNvSpPr/>
            <p:nvPr/>
          </p:nvSpPr>
          <p:spPr>
            <a:xfrm>
              <a:off x="7743467" y="1797782"/>
              <a:ext cx="290401" cy="268875"/>
            </a:xfrm>
            <a:custGeom>
              <a:rect b="b" l="l" r="r" t="t"/>
              <a:pathLst>
                <a:path extrusionOk="0" h="6133" w="6624">
                  <a:moveTo>
                    <a:pt x="1885" y="0"/>
                  </a:moveTo>
                  <a:cubicBezTo>
                    <a:pt x="1038" y="0"/>
                    <a:pt x="0" y="381"/>
                    <a:pt x="0" y="1385"/>
                  </a:cubicBezTo>
                  <a:cubicBezTo>
                    <a:pt x="0" y="1748"/>
                    <a:pt x="182" y="2080"/>
                    <a:pt x="454" y="2292"/>
                  </a:cubicBezTo>
                  <a:cubicBezTo>
                    <a:pt x="756" y="2504"/>
                    <a:pt x="1089" y="2655"/>
                    <a:pt x="1422" y="2746"/>
                  </a:cubicBezTo>
                  <a:cubicBezTo>
                    <a:pt x="1972" y="2894"/>
                    <a:pt x="2552" y="2968"/>
                    <a:pt x="3131" y="2968"/>
                  </a:cubicBezTo>
                  <a:cubicBezTo>
                    <a:pt x="3378" y="2968"/>
                    <a:pt x="3624" y="2954"/>
                    <a:pt x="3867" y="2928"/>
                  </a:cubicBezTo>
                  <a:lnTo>
                    <a:pt x="3867" y="2928"/>
                  </a:lnTo>
                  <a:cubicBezTo>
                    <a:pt x="3548" y="2970"/>
                    <a:pt x="4567" y="4379"/>
                    <a:pt x="4597" y="4439"/>
                  </a:cubicBezTo>
                  <a:cubicBezTo>
                    <a:pt x="4809" y="4923"/>
                    <a:pt x="4688" y="5649"/>
                    <a:pt x="4628" y="6133"/>
                  </a:cubicBezTo>
                  <a:cubicBezTo>
                    <a:pt x="4809" y="6133"/>
                    <a:pt x="4991" y="6073"/>
                    <a:pt x="5142" y="5952"/>
                  </a:cubicBezTo>
                  <a:cubicBezTo>
                    <a:pt x="6563" y="4923"/>
                    <a:pt x="6624" y="2504"/>
                    <a:pt x="5717" y="1173"/>
                  </a:cubicBezTo>
                  <a:cubicBezTo>
                    <a:pt x="5505" y="870"/>
                    <a:pt x="5233" y="598"/>
                    <a:pt x="4870" y="477"/>
                  </a:cubicBezTo>
                  <a:cubicBezTo>
                    <a:pt x="4839" y="447"/>
                    <a:pt x="4779" y="447"/>
                    <a:pt x="4718" y="417"/>
                  </a:cubicBezTo>
                  <a:cubicBezTo>
                    <a:pt x="4477" y="356"/>
                    <a:pt x="4235" y="356"/>
                    <a:pt x="3993" y="356"/>
                  </a:cubicBezTo>
                  <a:cubicBezTo>
                    <a:pt x="3388" y="296"/>
                    <a:pt x="2843" y="114"/>
                    <a:pt x="2238" y="24"/>
                  </a:cubicBezTo>
                  <a:cubicBezTo>
                    <a:pt x="2127" y="8"/>
                    <a:pt x="2008" y="0"/>
                    <a:pt x="188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6"/>
            <p:cNvSpPr/>
            <p:nvPr/>
          </p:nvSpPr>
          <p:spPr>
            <a:xfrm>
              <a:off x="7154734" y="2399447"/>
              <a:ext cx="486675" cy="337047"/>
            </a:xfrm>
            <a:custGeom>
              <a:rect b="b" l="l" r="r" t="t"/>
              <a:pathLst>
                <a:path extrusionOk="0" h="7688" w="11101">
                  <a:moveTo>
                    <a:pt x="1090" y="0"/>
                  </a:moveTo>
                  <a:cubicBezTo>
                    <a:pt x="787" y="605"/>
                    <a:pt x="424" y="1150"/>
                    <a:pt x="1" y="1634"/>
                  </a:cubicBezTo>
                  <a:cubicBezTo>
                    <a:pt x="817" y="2480"/>
                    <a:pt x="1664" y="3569"/>
                    <a:pt x="2632" y="4265"/>
                  </a:cubicBezTo>
                  <a:cubicBezTo>
                    <a:pt x="3539" y="4900"/>
                    <a:pt x="4477" y="5535"/>
                    <a:pt x="5415" y="6170"/>
                  </a:cubicBezTo>
                  <a:cubicBezTo>
                    <a:pt x="5808" y="6412"/>
                    <a:pt x="6261" y="6624"/>
                    <a:pt x="6655" y="6896"/>
                  </a:cubicBezTo>
                  <a:cubicBezTo>
                    <a:pt x="7048" y="7198"/>
                    <a:pt x="7501" y="7440"/>
                    <a:pt x="7955" y="7561"/>
                  </a:cubicBezTo>
                  <a:cubicBezTo>
                    <a:pt x="8227" y="7643"/>
                    <a:pt x="8505" y="7688"/>
                    <a:pt x="8778" y="7688"/>
                  </a:cubicBezTo>
                  <a:cubicBezTo>
                    <a:pt x="9113" y="7688"/>
                    <a:pt x="9440" y="7621"/>
                    <a:pt x="9739" y="7471"/>
                  </a:cubicBezTo>
                  <a:cubicBezTo>
                    <a:pt x="9891" y="7410"/>
                    <a:pt x="10042" y="7289"/>
                    <a:pt x="10133" y="7168"/>
                  </a:cubicBezTo>
                  <a:cubicBezTo>
                    <a:pt x="11100" y="6079"/>
                    <a:pt x="9951" y="4083"/>
                    <a:pt x="8983" y="3448"/>
                  </a:cubicBezTo>
                  <a:cubicBezTo>
                    <a:pt x="7350" y="2359"/>
                    <a:pt x="5505" y="1664"/>
                    <a:pt x="3691" y="968"/>
                  </a:cubicBezTo>
                  <a:cubicBezTo>
                    <a:pt x="2844" y="666"/>
                    <a:pt x="1997" y="363"/>
                    <a:pt x="1150" y="31"/>
                  </a:cubicBezTo>
                  <a:cubicBezTo>
                    <a:pt x="1120" y="31"/>
                    <a:pt x="1120" y="31"/>
                    <a:pt x="109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6"/>
            <p:cNvSpPr/>
            <p:nvPr/>
          </p:nvSpPr>
          <p:spPr>
            <a:xfrm>
              <a:off x="7914488" y="1936931"/>
              <a:ext cx="79615" cy="93205"/>
            </a:xfrm>
            <a:custGeom>
              <a:rect b="b" l="l" r="r" t="t"/>
              <a:pathLst>
                <a:path extrusionOk="0" h="2126" w="1816">
                  <a:moveTo>
                    <a:pt x="670" y="1"/>
                  </a:moveTo>
                  <a:cubicBezTo>
                    <a:pt x="592" y="1"/>
                    <a:pt x="518" y="18"/>
                    <a:pt x="455" y="56"/>
                  </a:cubicBezTo>
                  <a:cubicBezTo>
                    <a:pt x="394" y="86"/>
                    <a:pt x="334" y="116"/>
                    <a:pt x="273" y="177"/>
                  </a:cubicBezTo>
                  <a:cubicBezTo>
                    <a:pt x="61" y="388"/>
                    <a:pt x="1" y="721"/>
                    <a:pt x="1" y="1054"/>
                  </a:cubicBezTo>
                  <a:cubicBezTo>
                    <a:pt x="31" y="1175"/>
                    <a:pt x="31" y="1296"/>
                    <a:pt x="61" y="1417"/>
                  </a:cubicBezTo>
                  <a:cubicBezTo>
                    <a:pt x="112" y="1771"/>
                    <a:pt x="226" y="2125"/>
                    <a:pt x="563" y="2125"/>
                  </a:cubicBezTo>
                  <a:cubicBezTo>
                    <a:pt x="629" y="2125"/>
                    <a:pt x="703" y="2112"/>
                    <a:pt x="787" y="2082"/>
                  </a:cubicBezTo>
                  <a:cubicBezTo>
                    <a:pt x="1664" y="1779"/>
                    <a:pt x="1816" y="509"/>
                    <a:pt x="999" y="86"/>
                  </a:cubicBezTo>
                  <a:cubicBezTo>
                    <a:pt x="893" y="33"/>
                    <a:pt x="778" y="1"/>
                    <a:pt x="67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6"/>
            <p:cNvSpPr/>
            <p:nvPr/>
          </p:nvSpPr>
          <p:spPr>
            <a:xfrm>
              <a:off x="8139916" y="3514528"/>
              <a:ext cx="22578" cy="555637"/>
            </a:xfrm>
            <a:custGeom>
              <a:rect b="b" l="l" r="r" t="t"/>
              <a:pathLst>
                <a:path extrusionOk="0" h="12674" w="515">
                  <a:moveTo>
                    <a:pt x="0" y="1"/>
                  </a:moveTo>
                  <a:lnTo>
                    <a:pt x="0" y="12673"/>
                  </a:lnTo>
                  <a:lnTo>
                    <a:pt x="515" y="12673"/>
                  </a:lnTo>
                  <a:lnTo>
                    <a:pt x="515"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6"/>
            <p:cNvSpPr/>
            <p:nvPr/>
          </p:nvSpPr>
          <p:spPr>
            <a:xfrm>
              <a:off x="7889324" y="4070117"/>
              <a:ext cx="531743" cy="141912"/>
            </a:xfrm>
            <a:custGeom>
              <a:rect b="b" l="l" r="r" t="t"/>
              <a:pathLst>
                <a:path extrusionOk="0" fill="none" h="3237" w="12129">
                  <a:moveTo>
                    <a:pt x="12128" y="3236"/>
                  </a:moveTo>
                  <a:cubicBezTo>
                    <a:pt x="12128" y="938"/>
                    <a:pt x="8075" y="0"/>
                    <a:pt x="6049" y="0"/>
                  </a:cubicBezTo>
                  <a:cubicBezTo>
                    <a:pt x="3660" y="0"/>
                    <a:pt x="0" y="877"/>
                    <a:pt x="0" y="3236"/>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6"/>
            <p:cNvSpPr/>
            <p:nvPr/>
          </p:nvSpPr>
          <p:spPr>
            <a:xfrm>
              <a:off x="8151840" y="4072747"/>
              <a:ext cx="44" cy="165805"/>
            </a:xfrm>
            <a:custGeom>
              <a:rect b="b" l="l" r="r" t="t"/>
              <a:pathLst>
                <a:path extrusionOk="0" fill="none" h="3782" w="1">
                  <a:moveTo>
                    <a:pt x="1" y="3781"/>
                  </a:moveTo>
                  <a:lnTo>
                    <a:pt x="1" y="1"/>
                  </a:ln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6"/>
            <p:cNvSpPr/>
            <p:nvPr/>
          </p:nvSpPr>
          <p:spPr>
            <a:xfrm>
              <a:off x="7845571" y="4192081"/>
              <a:ext cx="87550" cy="87550"/>
            </a:xfrm>
            <a:custGeom>
              <a:rect b="b" l="l" r="r" t="t"/>
              <a:pathLst>
                <a:path extrusionOk="0" h="1997" w="1997">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6"/>
            <p:cNvSpPr/>
            <p:nvPr/>
          </p:nvSpPr>
          <p:spPr>
            <a:xfrm>
              <a:off x="8109403" y="4192081"/>
              <a:ext cx="86235" cy="87550"/>
            </a:xfrm>
            <a:custGeom>
              <a:rect b="b" l="l" r="r" t="t"/>
              <a:pathLst>
                <a:path extrusionOk="0" h="1997" w="1967">
                  <a:moveTo>
                    <a:pt x="999" y="1"/>
                  </a:moveTo>
                  <a:cubicBezTo>
                    <a:pt x="424" y="1"/>
                    <a:pt x="1" y="454"/>
                    <a:pt x="1" y="999"/>
                  </a:cubicBezTo>
                  <a:cubicBezTo>
                    <a:pt x="1" y="1543"/>
                    <a:pt x="424" y="1997"/>
                    <a:pt x="999" y="1997"/>
                  </a:cubicBezTo>
                  <a:cubicBezTo>
                    <a:pt x="1543" y="1997"/>
                    <a:pt x="1967" y="1543"/>
                    <a:pt x="1967" y="999"/>
                  </a:cubicBezTo>
                  <a:cubicBezTo>
                    <a:pt x="1967" y="454"/>
                    <a:pt x="1543" y="1"/>
                    <a:pt x="9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6"/>
            <p:cNvSpPr/>
            <p:nvPr/>
          </p:nvSpPr>
          <p:spPr>
            <a:xfrm>
              <a:off x="8371963" y="4192081"/>
              <a:ext cx="87550" cy="87550"/>
            </a:xfrm>
            <a:custGeom>
              <a:rect b="b" l="l" r="r" t="t"/>
              <a:pathLst>
                <a:path extrusionOk="0" h="1997" w="1997">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6"/>
            <p:cNvSpPr/>
            <p:nvPr/>
          </p:nvSpPr>
          <p:spPr>
            <a:xfrm>
              <a:off x="7626764" y="2697387"/>
              <a:ext cx="672297" cy="310611"/>
            </a:xfrm>
            <a:custGeom>
              <a:rect b="b" l="l" r="r" t="t"/>
              <a:pathLst>
                <a:path extrusionOk="0" h="7085" w="15335">
                  <a:moveTo>
                    <a:pt x="13432" y="0"/>
                  </a:moveTo>
                  <a:cubicBezTo>
                    <a:pt x="11760" y="0"/>
                    <a:pt x="9833" y="2333"/>
                    <a:pt x="8772" y="3064"/>
                  </a:cubicBezTo>
                  <a:cubicBezTo>
                    <a:pt x="7532" y="3941"/>
                    <a:pt x="6019" y="4425"/>
                    <a:pt x="4598" y="4969"/>
                  </a:cubicBezTo>
                  <a:cubicBezTo>
                    <a:pt x="4326" y="5060"/>
                    <a:pt x="4023" y="5090"/>
                    <a:pt x="3721" y="5151"/>
                  </a:cubicBezTo>
                  <a:cubicBezTo>
                    <a:pt x="2904" y="5242"/>
                    <a:pt x="1574" y="5121"/>
                    <a:pt x="848" y="5484"/>
                  </a:cubicBezTo>
                  <a:cubicBezTo>
                    <a:pt x="394" y="5725"/>
                    <a:pt x="1" y="6784"/>
                    <a:pt x="848" y="6784"/>
                  </a:cubicBezTo>
                  <a:cubicBezTo>
                    <a:pt x="1550" y="6991"/>
                    <a:pt x="2253" y="7084"/>
                    <a:pt x="2965" y="7084"/>
                  </a:cubicBezTo>
                  <a:cubicBezTo>
                    <a:pt x="3296" y="7084"/>
                    <a:pt x="3628" y="7064"/>
                    <a:pt x="3963" y="7026"/>
                  </a:cubicBezTo>
                  <a:cubicBezTo>
                    <a:pt x="4417" y="6966"/>
                    <a:pt x="4870" y="6905"/>
                    <a:pt x="5354" y="6845"/>
                  </a:cubicBezTo>
                  <a:cubicBezTo>
                    <a:pt x="8137" y="6391"/>
                    <a:pt x="11645" y="5907"/>
                    <a:pt x="14034" y="4274"/>
                  </a:cubicBezTo>
                  <a:cubicBezTo>
                    <a:pt x="14579" y="3911"/>
                    <a:pt x="15123" y="3397"/>
                    <a:pt x="15244" y="2731"/>
                  </a:cubicBezTo>
                  <a:cubicBezTo>
                    <a:pt x="15335" y="2338"/>
                    <a:pt x="15274" y="1915"/>
                    <a:pt x="15153" y="1522"/>
                  </a:cubicBezTo>
                  <a:cubicBezTo>
                    <a:pt x="15093" y="1219"/>
                    <a:pt x="14972" y="886"/>
                    <a:pt x="14760" y="644"/>
                  </a:cubicBezTo>
                  <a:cubicBezTo>
                    <a:pt x="14354" y="185"/>
                    <a:pt x="13903" y="0"/>
                    <a:pt x="1343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6"/>
            <p:cNvSpPr/>
            <p:nvPr/>
          </p:nvSpPr>
          <p:spPr>
            <a:xfrm>
              <a:off x="7898574" y="1645831"/>
              <a:ext cx="234767" cy="209778"/>
            </a:xfrm>
            <a:custGeom>
              <a:rect b="b" l="l" r="r" t="t"/>
              <a:pathLst>
                <a:path extrusionOk="0" h="4785" w="5355">
                  <a:moveTo>
                    <a:pt x="2353" y="0"/>
                  </a:moveTo>
                  <a:cubicBezTo>
                    <a:pt x="2105" y="0"/>
                    <a:pt x="1861" y="34"/>
                    <a:pt x="1634" y="102"/>
                  </a:cubicBezTo>
                  <a:cubicBezTo>
                    <a:pt x="1090" y="253"/>
                    <a:pt x="576" y="647"/>
                    <a:pt x="273" y="1161"/>
                  </a:cubicBezTo>
                  <a:cubicBezTo>
                    <a:pt x="92" y="1494"/>
                    <a:pt x="1" y="1887"/>
                    <a:pt x="1" y="2250"/>
                  </a:cubicBezTo>
                  <a:cubicBezTo>
                    <a:pt x="61" y="3217"/>
                    <a:pt x="878" y="3943"/>
                    <a:pt x="1725" y="4427"/>
                  </a:cubicBezTo>
                  <a:cubicBezTo>
                    <a:pt x="2136" y="4664"/>
                    <a:pt x="2596" y="4785"/>
                    <a:pt x="3044" y="4785"/>
                  </a:cubicBezTo>
                  <a:cubicBezTo>
                    <a:pt x="3915" y="4785"/>
                    <a:pt x="4743" y="4327"/>
                    <a:pt x="5082" y="3369"/>
                  </a:cubicBezTo>
                  <a:cubicBezTo>
                    <a:pt x="5354" y="2613"/>
                    <a:pt x="5173" y="1735"/>
                    <a:pt x="4689" y="1100"/>
                  </a:cubicBezTo>
                  <a:cubicBezTo>
                    <a:pt x="4175" y="465"/>
                    <a:pt x="3388" y="72"/>
                    <a:pt x="2602" y="12"/>
                  </a:cubicBezTo>
                  <a:cubicBezTo>
                    <a:pt x="2519" y="4"/>
                    <a:pt x="2436" y="0"/>
                    <a:pt x="235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6"/>
            <p:cNvSpPr/>
            <p:nvPr/>
          </p:nvSpPr>
          <p:spPr>
            <a:xfrm>
              <a:off x="7743467" y="2183314"/>
              <a:ext cx="326218" cy="156555"/>
            </a:xfrm>
            <a:custGeom>
              <a:rect b="b" l="l" r="r" t="t"/>
              <a:pathLst>
                <a:path extrusionOk="0" h="3571" w="7441">
                  <a:moveTo>
                    <a:pt x="968" y="1"/>
                  </a:moveTo>
                  <a:cubicBezTo>
                    <a:pt x="817" y="31"/>
                    <a:pt x="666" y="91"/>
                    <a:pt x="514" y="121"/>
                  </a:cubicBezTo>
                  <a:cubicBezTo>
                    <a:pt x="333" y="182"/>
                    <a:pt x="152" y="273"/>
                    <a:pt x="0" y="394"/>
                  </a:cubicBezTo>
                  <a:cubicBezTo>
                    <a:pt x="212" y="1089"/>
                    <a:pt x="545" y="1724"/>
                    <a:pt x="998" y="2299"/>
                  </a:cubicBezTo>
                  <a:cubicBezTo>
                    <a:pt x="1543" y="2934"/>
                    <a:pt x="2359" y="3509"/>
                    <a:pt x="3236" y="3569"/>
                  </a:cubicBezTo>
                  <a:cubicBezTo>
                    <a:pt x="3261" y="3570"/>
                    <a:pt x="3286" y="3571"/>
                    <a:pt x="3311" y="3571"/>
                  </a:cubicBezTo>
                  <a:cubicBezTo>
                    <a:pt x="4173" y="3571"/>
                    <a:pt x="5190" y="3069"/>
                    <a:pt x="5807" y="2511"/>
                  </a:cubicBezTo>
                  <a:cubicBezTo>
                    <a:pt x="6170" y="2178"/>
                    <a:pt x="6473" y="1785"/>
                    <a:pt x="6745" y="1392"/>
                  </a:cubicBezTo>
                  <a:cubicBezTo>
                    <a:pt x="6896" y="1210"/>
                    <a:pt x="7017" y="999"/>
                    <a:pt x="7168" y="787"/>
                  </a:cubicBezTo>
                  <a:cubicBezTo>
                    <a:pt x="7229" y="636"/>
                    <a:pt x="7319" y="394"/>
                    <a:pt x="7440" y="303"/>
                  </a:cubicBezTo>
                  <a:cubicBezTo>
                    <a:pt x="7289" y="212"/>
                    <a:pt x="7108" y="152"/>
                    <a:pt x="6957" y="121"/>
                  </a:cubicBezTo>
                  <a:cubicBezTo>
                    <a:pt x="6775" y="61"/>
                    <a:pt x="6594" y="61"/>
                    <a:pt x="6442" y="1"/>
                  </a:cubicBezTo>
                  <a:cubicBezTo>
                    <a:pt x="6019" y="515"/>
                    <a:pt x="5717" y="1120"/>
                    <a:pt x="5233" y="1603"/>
                  </a:cubicBezTo>
                  <a:cubicBezTo>
                    <a:pt x="4779" y="2087"/>
                    <a:pt x="4023" y="2511"/>
                    <a:pt x="3357" y="2511"/>
                  </a:cubicBezTo>
                  <a:cubicBezTo>
                    <a:pt x="3340" y="2512"/>
                    <a:pt x="3322" y="2512"/>
                    <a:pt x="3304" y="2512"/>
                  </a:cubicBezTo>
                  <a:cubicBezTo>
                    <a:pt x="2660" y="2512"/>
                    <a:pt x="2077" y="1984"/>
                    <a:pt x="1694" y="1513"/>
                  </a:cubicBezTo>
                  <a:cubicBezTo>
                    <a:pt x="1361" y="1059"/>
                    <a:pt x="1119" y="545"/>
                    <a:pt x="96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6"/>
            <p:cNvSpPr/>
            <p:nvPr/>
          </p:nvSpPr>
          <p:spPr>
            <a:xfrm>
              <a:off x="8059030" y="2233380"/>
              <a:ext cx="308989" cy="601012"/>
            </a:xfrm>
            <a:custGeom>
              <a:rect b="b" l="l" r="r" t="t"/>
              <a:pathLst>
                <a:path extrusionOk="0" h="13709" w="7048">
                  <a:moveTo>
                    <a:pt x="1445" y="0"/>
                  </a:moveTo>
                  <a:cubicBezTo>
                    <a:pt x="744" y="0"/>
                    <a:pt x="168" y="421"/>
                    <a:pt x="61" y="1550"/>
                  </a:cubicBezTo>
                  <a:cubicBezTo>
                    <a:pt x="1" y="2125"/>
                    <a:pt x="152" y="2700"/>
                    <a:pt x="333" y="3244"/>
                  </a:cubicBezTo>
                  <a:cubicBezTo>
                    <a:pt x="968" y="5543"/>
                    <a:pt x="2360" y="8416"/>
                    <a:pt x="1513" y="10866"/>
                  </a:cubicBezTo>
                  <a:cubicBezTo>
                    <a:pt x="1513" y="10896"/>
                    <a:pt x="1482" y="10926"/>
                    <a:pt x="1482" y="10956"/>
                  </a:cubicBezTo>
                  <a:cubicBezTo>
                    <a:pt x="1997" y="11107"/>
                    <a:pt x="2481" y="11289"/>
                    <a:pt x="2934" y="11531"/>
                  </a:cubicBezTo>
                  <a:cubicBezTo>
                    <a:pt x="3932" y="12015"/>
                    <a:pt x="4840" y="12741"/>
                    <a:pt x="5384" y="13708"/>
                  </a:cubicBezTo>
                  <a:cubicBezTo>
                    <a:pt x="6836" y="12257"/>
                    <a:pt x="7047" y="10170"/>
                    <a:pt x="6775" y="8234"/>
                  </a:cubicBezTo>
                  <a:cubicBezTo>
                    <a:pt x="6745" y="7992"/>
                    <a:pt x="6685" y="7750"/>
                    <a:pt x="6654" y="7539"/>
                  </a:cubicBezTo>
                  <a:cubicBezTo>
                    <a:pt x="6110" y="5119"/>
                    <a:pt x="5354" y="2609"/>
                    <a:pt x="3539" y="945"/>
                  </a:cubicBezTo>
                  <a:cubicBezTo>
                    <a:pt x="2940" y="406"/>
                    <a:pt x="2133" y="0"/>
                    <a:pt x="144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p:nvPr/>
          </p:nvSpPr>
          <p:spPr>
            <a:xfrm>
              <a:off x="8093489" y="2692476"/>
              <a:ext cx="225473" cy="167121"/>
            </a:xfrm>
            <a:custGeom>
              <a:rect b="b" l="l" r="r" t="t"/>
              <a:pathLst>
                <a:path extrusionOk="0" h="3812" w="5143">
                  <a:moveTo>
                    <a:pt x="908" y="0"/>
                  </a:moveTo>
                  <a:cubicBezTo>
                    <a:pt x="636" y="333"/>
                    <a:pt x="334" y="635"/>
                    <a:pt x="1" y="938"/>
                  </a:cubicBezTo>
                  <a:cubicBezTo>
                    <a:pt x="1" y="938"/>
                    <a:pt x="1" y="968"/>
                    <a:pt x="31" y="968"/>
                  </a:cubicBezTo>
                  <a:cubicBezTo>
                    <a:pt x="213" y="1240"/>
                    <a:pt x="455" y="1331"/>
                    <a:pt x="727" y="1452"/>
                  </a:cubicBezTo>
                  <a:lnTo>
                    <a:pt x="848" y="1513"/>
                  </a:lnTo>
                  <a:cubicBezTo>
                    <a:pt x="878" y="1543"/>
                    <a:pt x="908" y="1543"/>
                    <a:pt x="908" y="1543"/>
                  </a:cubicBezTo>
                  <a:lnTo>
                    <a:pt x="938" y="1543"/>
                  </a:lnTo>
                  <a:cubicBezTo>
                    <a:pt x="1029" y="1603"/>
                    <a:pt x="1150" y="1634"/>
                    <a:pt x="1241" y="1694"/>
                  </a:cubicBezTo>
                  <a:cubicBezTo>
                    <a:pt x="1634" y="1906"/>
                    <a:pt x="2027" y="2117"/>
                    <a:pt x="2420" y="2359"/>
                  </a:cubicBezTo>
                  <a:cubicBezTo>
                    <a:pt x="2783" y="2601"/>
                    <a:pt x="3146" y="2843"/>
                    <a:pt x="3479" y="3116"/>
                  </a:cubicBezTo>
                  <a:cubicBezTo>
                    <a:pt x="3751" y="3357"/>
                    <a:pt x="4114" y="3690"/>
                    <a:pt x="4477" y="3811"/>
                  </a:cubicBezTo>
                  <a:cubicBezTo>
                    <a:pt x="4689" y="3599"/>
                    <a:pt x="4900" y="3357"/>
                    <a:pt x="5142" y="3146"/>
                  </a:cubicBezTo>
                  <a:cubicBezTo>
                    <a:pt x="5052" y="2934"/>
                    <a:pt x="4870" y="2722"/>
                    <a:pt x="4749" y="2571"/>
                  </a:cubicBezTo>
                  <a:cubicBezTo>
                    <a:pt x="4598" y="2390"/>
                    <a:pt x="4417" y="2238"/>
                    <a:pt x="4265" y="2087"/>
                  </a:cubicBezTo>
                  <a:cubicBezTo>
                    <a:pt x="3872" y="1755"/>
                    <a:pt x="3449" y="1422"/>
                    <a:pt x="3056" y="1150"/>
                  </a:cubicBezTo>
                  <a:cubicBezTo>
                    <a:pt x="2662" y="877"/>
                    <a:pt x="2269" y="635"/>
                    <a:pt x="1846" y="424"/>
                  </a:cubicBezTo>
                  <a:cubicBezTo>
                    <a:pt x="1664" y="333"/>
                    <a:pt x="1453" y="212"/>
                    <a:pt x="1241" y="121"/>
                  </a:cubicBezTo>
                  <a:cubicBezTo>
                    <a:pt x="1150" y="91"/>
                    <a:pt x="1029" y="31"/>
                    <a:pt x="90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6"/>
            <p:cNvSpPr/>
            <p:nvPr/>
          </p:nvSpPr>
          <p:spPr>
            <a:xfrm>
              <a:off x="4907300" y="3851310"/>
              <a:ext cx="590095" cy="328893"/>
            </a:xfrm>
            <a:custGeom>
              <a:rect b="b" l="l" r="r" t="t"/>
              <a:pathLst>
                <a:path extrusionOk="0" fill="none" h="7502" w="13460">
                  <a:moveTo>
                    <a:pt x="0" y="1"/>
                  </a:moveTo>
                  <a:cubicBezTo>
                    <a:pt x="152" y="92"/>
                    <a:pt x="13459" y="7501"/>
                    <a:pt x="13459" y="7501"/>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6"/>
            <p:cNvSpPr/>
            <p:nvPr/>
          </p:nvSpPr>
          <p:spPr>
            <a:xfrm>
              <a:off x="4834350" y="3810231"/>
              <a:ext cx="624598" cy="385885"/>
            </a:xfrm>
            <a:custGeom>
              <a:rect b="b" l="l" r="r" t="t"/>
              <a:pathLst>
                <a:path extrusionOk="0" fill="none" h="8802" w="14247">
                  <a:moveTo>
                    <a:pt x="14246" y="0"/>
                  </a:moveTo>
                  <a:lnTo>
                    <a:pt x="1" y="8801"/>
                  </a:ln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6"/>
            <p:cNvSpPr/>
            <p:nvPr/>
          </p:nvSpPr>
          <p:spPr>
            <a:xfrm>
              <a:off x="4807870" y="3510582"/>
              <a:ext cx="706755" cy="831394"/>
            </a:xfrm>
            <a:custGeom>
              <a:rect b="b" l="l" r="r" t="t"/>
              <a:pathLst>
                <a:path extrusionOk="0" fill="none" h="18964" w="16121">
                  <a:moveTo>
                    <a:pt x="0" y="18691"/>
                  </a:moveTo>
                  <a:lnTo>
                    <a:pt x="3871" y="0"/>
                  </a:lnTo>
                  <a:lnTo>
                    <a:pt x="14124" y="1028"/>
                  </a:lnTo>
                  <a:lnTo>
                    <a:pt x="16120" y="18963"/>
                  </a:ln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6"/>
            <p:cNvSpPr/>
            <p:nvPr/>
          </p:nvSpPr>
          <p:spPr>
            <a:xfrm>
              <a:off x="5831456" y="2758763"/>
              <a:ext cx="258616" cy="511927"/>
            </a:xfrm>
            <a:custGeom>
              <a:rect b="b" l="l" r="r" t="t"/>
              <a:pathLst>
                <a:path extrusionOk="0" h="11677" w="5899">
                  <a:moveTo>
                    <a:pt x="3201" y="0"/>
                  </a:moveTo>
                  <a:cubicBezTo>
                    <a:pt x="2711" y="0"/>
                    <a:pt x="2220" y="144"/>
                    <a:pt x="1815" y="424"/>
                  </a:cubicBezTo>
                  <a:cubicBezTo>
                    <a:pt x="1120" y="878"/>
                    <a:pt x="727" y="1664"/>
                    <a:pt x="515" y="2481"/>
                  </a:cubicBezTo>
                  <a:cubicBezTo>
                    <a:pt x="212" y="3630"/>
                    <a:pt x="243" y="4688"/>
                    <a:pt x="243" y="5838"/>
                  </a:cubicBezTo>
                  <a:cubicBezTo>
                    <a:pt x="212" y="7592"/>
                    <a:pt x="333" y="9528"/>
                    <a:pt x="1" y="11251"/>
                  </a:cubicBezTo>
                  <a:cubicBezTo>
                    <a:pt x="293" y="11281"/>
                    <a:pt x="3292" y="11676"/>
                    <a:pt x="3498" y="11676"/>
                  </a:cubicBezTo>
                  <a:cubicBezTo>
                    <a:pt x="3505" y="11676"/>
                    <a:pt x="3509" y="11676"/>
                    <a:pt x="3509" y="11675"/>
                  </a:cubicBezTo>
                  <a:cubicBezTo>
                    <a:pt x="4084" y="10253"/>
                    <a:pt x="4598" y="8802"/>
                    <a:pt x="5021" y="7320"/>
                  </a:cubicBezTo>
                  <a:cubicBezTo>
                    <a:pt x="5445" y="5959"/>
                    <a:pt x="5898" y="4386"/>
                    <a:pt x="5808" y="2934"/>
                  </a:cubicBezTo>
                  <a:cubicBezTo>
                    <a:pt x="5747" y="1966"/>
                    <a:pt x="5324" y="938"/>
                    <a:pt x="4507" y="394"/>
                  </a:cubicBezTo>
                  <a:cubicBezTo>
                    <a:pt x="4125" y="129"/>
                    <a:pt x="3664" y="0"/>
                    <a:pt x="320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6"/>
            <p:cNvSpPr/>
            <p:nvPr/>
          </p:nvSpPr>
          <p:spPr>
            <a:xfrm>
              <a:off x="5826151" y="3706812"/>
              <a:ext cx="273215" cy="552962"/>
            </a:xfrm>
            <a:custGeom>
              <a:rect b="b" l="l" r="r" t="t"/>
              <a:pathLst>
                <a:path extrusionOk="0" h="12613" w="6232">
                  <a:moveTo>
                    <a:pt x="5657" y="0"/>
                  </a:moveTo>
                  <a:cubicBezTo>
                    <a:pt x="4749" y="363"/>
                    <a:pt x="4296" y="424"/>
                    <a:pt x="3388" y="696"/>
                  </a:cubicBezTo>
                  <a:cubicBezTo>
                    <a:pt x="2269" y="998"/>
                    <a:pt x="1150" y="1301"/>
                    <a:pt x="1" y="1543"/>
                  </a:cubicBezTo>
                  <a:cubicBezTo>
                    <a:pt x="575" y="3569"/>
                    <a:pt x="1090" y="5323"/>
                    <a:pt x="1211" y="5686"/>
                  </a:cubicBezTo>
                  <a:cubicBezTo>
                    <a:pt x="1725" y="7229"/>
                    <a:pt x="2088" y="11191"/>
                    <a:pt x="2995" y="12612"/>
                  </a:cubicBezTo>
                  <a:cubicBezTo>
                    <a:pt x="4175" y="12582"/>
                    <a:pt x="5052" y="12158"/>
                    <a:pt x="6201" y="12038"/>
                  </a:cubicBezTo>
                  <a:cubicBezTo>
                    <a:pt x="6231" y="10888"/>
                    <a:pt x="5657" y="4053"/>
                    <a:pt x="565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6"/>
            <p:cNvSpPr/>
            <p:nvPr/>
          </p:nvSpPr>
          <p:spPr>
            <a:xfrm>
              <a:off x="4634131" y="2385813"/>
              <a:ext cx="1323330" cy="1272870"/>
            </a:xfrm>
            <a:custGeom>
              <a:rect b="b" l="l" r="r" t="t"/>
              <a:pathLst>
                <a:path extrusionOk="0" h="29034" w="30185">
                  <a:moveTo>
                    <a:pt x="6721" y="1"/>
                  </a:moveTo>
                  <a:cubicBezTo>
                    <a:pt x="6104" y="1"/>
                    <a:pt x="5492" y="84"/>
                    <a:pt x="4901" y="281"/>
                  </a:cubicBezTo>
                  <a:cubicBezTo>
                    <a:pt x="2481" y="1067"/>
                    <a:pt x="1060" y="3638"/>
                    <a:pt x="636" y="6118"/>
                  </a:cubicBezTo>
                  <a:cubicBezTo>
                    <a:pt x="1" y="9990"/>
                    <a:pt x="455" y="14738"/>
                    <a:pt x="1664" y="18488"/>
                  </a:cubicBezTo>
                  <a:cubicBezTo>
                    <a:pt x="2814" y="22057"/>
                    <a:pt x="5747" y="25868"/>
                    <a:pt x="9377" y="27138"/>
                  </a:cubicBezTo>
                  <a:cubicBezTo>
                    <a:pt x="10949" y="27682"/>
                    <a:pt x="12552" y="28106"/>
                    <a:pt x="14186" y="28408"/>
                  </a:cubicBezTo>
                  <a:cubicBezTo>
                    <a:pt x="16329" y="28825"/>
                    <a:pt x="18512" y="29034"/>
                    <a:pt x="20691" y="29034"/>
                  </a:cubicBezTo>
                  <a:cubicBezTo>
                    <a:pt x="21832" y="29034"/>
                    <a:pt x="22973" y="28976"/>
                    <a:pt x="24106" y="28862"/>
                  </a:cubicBezTo>
                  <a:cubicBezTo>
                    <a:pt x="26374" y="28620"/>
                    <a:pt x="28431" y="28257"/>
                    <a:pt x="29520" y="26049"/>
                  </a:cubicBezTo>
                  <a:cubicBezTo>
                    <a:pt x="30034" y="24930"/>
                    <a:pt x="30185" y="23630"/>
                    <a:pt x="29852" y="22450"/>
                  </a:cubicBezTo>
                  <a:cubicBezTo>
                    <a:pt x="29036" y="19486"/>
                    <a:pt x="26435" y="19093"/>
                    <a:pt x="24106" y="17762"/>
                  </a:cubicBezTo>
                  <a:cubicBezTo>
                    <a:pt x="21686" y="16371"/>
                    <a:pt x="19569" y="14375"/>
                    <a:pt x="18117" y="11955"/>
                  </a:cubicBezTo>
                  <a:cubicBezTo>
                    <a:pt x="16756" y="9717"/>
                    <a:pt x="15970" y="7207"/>
                    <a:pt x="14881" y="4848"/>
                  </a:cubicBezTo>
                  <a:cubicBezTo>
                    <a:pt x="13853" y="2640"/>
                    <a:pt x="12552" y="1521"/>
                    <a:pt x="10224" y="705"/>
                  </a:cubicBezTo>
                  <a:cubicBezTo>
                    <a:pt x="9110" y="307"/>
                    <a:pt x="7906" y="1"/>
                    <a:pt x="672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6"/>
            <p:cNvSpPr/>
            <p:nvPr/>
          </p:nvSpPr>
          <p:spPr>
            <a:xfrm>
              <a:off x="5807607" y="3228644"/>
              <a:ext cx="409735" cy="191496"/>
            </a:xfrm>
            <a:custGeom>
              <a:rect b="b" l="l" r="r" t="t"/>
              <a:pathLst>
                <a:path extrusionOk="0" h="4368" w="9346">
                  <a:moveTo>
                    <a:pt x="1784" y="1"/>
                  </a:moveTo>
                  <a:cubicBezTo>
                    <a:pt x="1439" y="1"/>
                    <a:pt x="1101" y="131"/>
                    <a:pt x="787" y="473"/>
                  </a:cubicBezTo>
                  <a:cubicBezTo>
                    <a:pt x="152" y="1169"/>
                    <a:pt x="61" y="2318"/>
                    <a:pt x="0" y="3225"/>
                  </a:cubicBezTo>
                  <a:cubicBezTo>
                    <a:pt x="575" y="3255"/>
                    <a:pt x="1119" y="3346"/>
                    <a:pt x="1694" y="3467"/>
                  </a:cubicBezTo>
                  <a:cubicBezTo>
                    <a:pt x="2995" y="3770"/>
                    <a:pt x="4356" y="3921"/>
                    <a:pt x="5686" y="4102"/>
                  </a:cubicBezTo>
                  <a:cubicBezTo>
                    <a:pt x="6131" y="4180"/>
                    <a:pt x="6883" y="4368"/>
                    <a:pt x="7542" y="4368"/>
                  </a:cubicBezTo>
                  <a:cubicBezTo>
                    <a:pt x="7915" y="4368"/>
                    <a:pt x="8259" y="4307"/>
                    <a:pt x="8499" y="4133"/>
                  </a:cubicBezTo>
                  <a:cubicBezTo>
                    <a:pt x="9346" y="3497"/>
                    <a:pt x="7955" y="3134"/>
                    <a:pt x="7350" y="2802"/>
                  </a:cubicBezTo>
                  <a:cubicBezTo>
                    <a:pt x="6261" y="2197"/>
                    <a:pt x="5172" y="1622"/>
                    <a:pt x="4083" y="1048"/>
                  </a:cubicBezTo>
                  <a:cubicBezTo>
                    <a:pt x="3391" y="670"/>
                    <a:pt x="2567" y="1"/>
                    <a:pt x="17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6"/>
            <p:cNvSpPr/>
            <p:nvPr/>
          </p:nvSpPr>
          <p:spPr>
            <a:xfrm>
              <a:off x="4813131" y="2205059"/>
              <a:ext cx="731964" cy="969361"/>
            </a:xfrm>
            <a:custGeom>
              <a:rect b="b" l="l" r="r" t="t"/>
              <a:pathLst>
                <a:path extrusionOk="0" h="22111" w="16696">
                  <a:moveTo>
                    <a:pt x="8626" y="1"/>
                  </a:moveTo>
                  <a:cubicBezTo>
                    <a:pt x="8430" y="1"/>
                    <a:pt x="8236" y="13"/>
                    <a:pt x="8046" y="49"/>
                  </a:cubicBezTo>
                  <a:cubicBezTo>
                    <a:pt x="7441" y="170"/>
                    <a:pt x="6897" y="442"/>
                    <a:pt x="6352" y="775"/>
                  </a:cubicBezTo>
                  <a:cubicBezTo>
                    <a:pt x="3570" y="2438"/>
                    <a:pt x="3237" y="5130"/>
                    <a:pt x="2390" y="8033"/>
                  </a:cubicBezTo>
                  <a:cubicBezTo>
                    <a:pt x="1967" y="9485"/>
                    <a:pt x="1302" y="10876"/>
                    <a:pt x="908" y="12328"/>
                  </a:cubicBezTo>
                  <a:cubicBezTo>
                    <a:pt x="1" y="15413"/>
                    <a:pt x="1211" y="18407"/>
                    <a:pt x="2209" y="21311"/>
                  </a:cubicBezTo>
                  <a:cubicBezTo>
                    <a:pt x="2330" y="21674"/>
                    <a:pt x="2421" y="21916"/>
                    <a:pt x="2511" y="22097"/>
                  </a:cubicBezTo>
                  <a:cubicBezTo>
                    <a:pt x="2693" y="22087"/>
                    <a:pt x="2871" y="22084"/>
                    <a:pt x="3048" y="22084"/>
                  </a:cubicBezTo>
                  <a:cubicBezTo>
                    <a:pt x="3402" y="22084"/>
                    <a:pt x="3751" y="22097"/>
                    <a:pt x="4114" y="22097"/>
                  </a:cubicBezTo>
                  <a:cubicBezTo>
                    <a:pt x="4462" y="22105"/>
                    <a:pt x="4812" y="22110"/>
                    <a:pt x="5162" y="22110"/>
                  </a:cubicBezTo>
                  <a:cubicBezTo>
                    <a:pt x="6212" y="22110"/>
                    <a:pt x="7267" y="22059"/>
                    <a:pt x="8288" y="21855"/>
                  </a:cubicBezTo>
                  <a:cubicBezTo>
                    <a:pt x="9498" y="21583"/>
                    <a:pt x="10677" y="21220"/>
                    <a:pt x="11827" y="20827"/>
                  </a:cubicBezTo>
                  <a:cubicBezTo>
                    <a:pt x="13611" y="20192"/>
                    <a:pt x="15274" y="19768"/>
                    <a:pt x="15123" y="17591"/>
                  </a:cubicBezTo>
                  <a:cubicBezTo>
                    <a:pt x="14972" y="14778"/>
                    <a:pt x="14639" y="11239"/>
                    <a:pt x="15426" y="8517"/>
                  </a:cubicBezTo>
                  <a:cubicBezTo>
                    <a:pt x="15758" y="7398"/>
                    <a:pt x="15910" y="6582"/>
                    <a:pt x="16394" y="5553"/>
                  </a:cubicBezTo>
                  <a:cubicBezTo>
                    <a:pt x="16514" y="5251"/>
                    <a:pt x="16666" y="4948"/>
                    <a:pt x="16666" y="4646"/>
                  </a:cubicBezTo>
                  <a:cubicBezTo>
                    <a:pt x="16696" y="4404"/>
                    <a:pt x="16635" y="4192"/>
                    <a:pt x="16605" y="3981"/>
                  </a:cubicBezTo>
                  <a:cubicBezTo>
                    <a:pt x="15698" y="382"/>
                    <a:pt x="12704" y="351"/>
                    <a:pt x="9528" y="49"/>
                  </a:cubicBezTo>
                  <a:cubicBezTo>
                    <a:pt x="9234" y="31"/>
                    <a:pt x="8929" y="1"/>
                    <a:pt x="862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6"/>
            <p:cNvSpPr/>
            <p:nvPr/>
          </p:nvSpPr>
          <p:spPr>
            <a:xfrm>
              <a:off x="5929571" y="4151792"/>
              <a:ext cx="424378" cy="178826"/>
            </a:xfrm>
            <a:custGeom>
              <a:rect b="b" l="l" r="r" t="t"/>
              <a:pathLst>
                <a:path extrusionOk="0" h="4079" w="9680">
                  <a:moveTo>
                    <a:pt x="3822" y="0"/>
                  </a:moveTo>
                  <a:cubicBezTo>
                    <a:pt x="3799" y="0"/>
                    <a:pt x="3775" y="4"/>
                    <a:pt x="3751" y="12"/>
                  </a:cubicBezTo>
                  <a:cubicBezTo>
                    <a:pt x="3691" y="43"/>
                    <a:pt x="3660" y="73"/>
                    <a:pt x="3630" y="133"/>
                  </a:cubicBezTo>
                  <a:cubicBezTo>
                    <a:pt x="3207" y="527"/>
                    <a:pt x="2753" y="889"/>
                    <a:pt x="2239" y="1192"/>
                  </a:cubicBezTo>
                  <a:cubicBezTo>
                    <a:pt x="1994" y="1305"/>
                    <a:pt x="1726" y="1336"/>
                    <a:pt x="1457" y="1336"/>
                  </a:cubicBezTo>
                  <a:cubicBezTo>
                    <a:pt x="1293" y="1336"/>
                    <a:pt x="1129" y="1324"/>
                    <a:pt x="969" y="1313"/>
                  </a:cubicBezTo>
                  <a:cubicBezTo>
                    <a:pt x="736" y="1313"/>
                    <a:pt x="468" y="1223"/>
                    <a:pt x="218" y="1223"/>
                  </a:cubicBezTo>
                  <a:cubicBezTo>
                    <a:pt x="144" y="1223"/>
                    <a:pt x="71" y="1231"/>
                    <a:pt x="1" y="1252"/>
                  </a:cubicBezTo>
                  <a:cubicBezTo>
                    <a:pt x="182" y="2008"/>
                    <a:pt x="364" y="2855"/>
                    <a:pt x="666" y="3642"/>
                  </a:cubicBezTo>
                  <a:cubicBezTo>
                    <a:pt x="696" y="3702"/>
                    <a:pt x="727" y="3763"/>
                    <a:pt x="787" y="3823"/>
                  </a:cubicBezTo>
                  <a:cubicBezTo>
                    <a:pt x="878" y="3914"/>
                    <a:pt x="999" y="3914"/>
                    <a:pt x="1150" y="3944"/>
                  </a:cubicBezTo>
                  <a:cubicBezTo>
                    <a:pt x="2459" y="4011"/>
                    <a:pt x="3786" y="4078"/>
                    <a:pt x="5111" y="4078"/>
                  </a:cubicBezTo>
                  <a:cubicBezTo>
                    <a:pt x="6175" y="4078"/>
                    <a:pt x="7237" y="4035"/>
                    <a:pt x="8288" y="3914"/>
                  </a:cubicBezTo>
                  <a:cubicBezTo>
                    <a:pt x="8590" y="3884"/>
                    <a:pt x="8893" y="3853"/>
                    <a:pt x="9135" y="3642"/>
                  </a:cubicBezTo>
                  <a:cubicBezTo>
                    <a:pt x="9679" y="3218"/>
                    <a:pt x="9195" y="2613"/>
                    <a:pt x="8711" y="2432"/>
                  </a:cubicBezTo>
                  <a:cubicBezTo>
                    <a:pt x="7774" y="2099"/>
                    <a:pt x="6806" y="1948"/>
                    <a:pt x="5838" y="1646"/>
                  </a:cubicBezTo>
                  <a:cubicBezTo>
                    <a:pt x="5475" y="1555"/>
                    <a:pt x="4961" y="1434"/>
                    <a:pt x="4628" y="1222"/>
                  </a:cubicBezTo>
                  <a:cubicBezTo>
                    <a:pt x="4598" y="1222"/>
                    <a:pt x="4568" y="1222"/>
                    <a:pt x="4568" y="1192"/>
                  </a:cubicBezTo>
                  <a:cubicBezTo>
                    <a:pt x="4265" y="1010"/>
                    <a:pt x="4235" y="647"/>
                    <a:pt x="4144" y="315"/>
                  </a:cubicBezTo>
                  <a:cubicBezTo>
                    <a:pt x="4092" y="158"/>
                    <a:pt x="3972" y="0"/>
                    <a:pt x="382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p:nvPr/>
          </p:nvSpPr>
          <p:spPr>
            <a:xfrm>
              <a:off x="5323652" y="2552976"/>
              <a:ext cx="704081" cy="707062"/>
            </a:xfrm>
            <a:custGeom>
              <a:rect b="b" l="l" r="r" t="t"/>
              <a:pathLst>
                <a:path extrusionOk="0" h="16128" w="16060">
                  <a:moveTo>
                    <a:pt x="14268" y="1"/>
                  </a:moveTo>
                  <a:cubicBezTo>
                    <a:pt x="13986" y="1"/>
                    <a:pt x="13705" y="15"/>
                    <a:pt x="13429" y="37"/>
                  </a:cubicBezTo>
                  <a:cubicBezTo>
                    <a:pt x="8317" y="370"/>
                    <a:pt x="5474" y="5904"/>
                    <a:pt x="3055" y="9685"/>
                  </a:cubicBezTo>
                  <a:cubicBezTo>
                    <a:pt x="2694" y="10256"/>
                    <a:pt x="598" y="12982"/>
                    <a:pt x="10" y="12982"/>
                  </a:cubicBezTo>
                  <a:cubicBezTo>
                    <a:pt x="6" y="12982"/>
                    <a:pt x="3" y="12982"/>
                    <a:pt x="0" y="12982"/>
                  </a:cubicBezTo>
                  <a:lnTo>
                    <a:pt x="0" y="12982"/>
                  </a:lnTo>
                  <a:cubicBezTo>
                    <a:pt x="1966" y="13133"/>
                    <a:pt x="3448" y="14101"/>
                    <a:pt x="5263" y="14645"/>
                  </a:cubicBezTo>
                  <a:cubicBezTo>
                    <a:pt x="6382" y="14978"/>
                    <a:pt x="7591" y="15976"/>
                    <a:pt x="8620" y="16127"/>
                  </a:cubicBezTo>
                  <a:cubicBezTo>
                    <a:pt x="8622" y="16127"/>
                    <a:pt x="8624" y="16127"/>
                    <a:pt x="8626" y="16127"/>
                  </a:cubicBezTo>
                  <a:cubicBezTo>
                    <a:pt x="8969" y="16127"/>
                    <a:pt x="10315" y="13645"/>
                    <a:pt x="10525" y="13314"/>
                  </a:cubicBezTo>
                  <a:cubicBezTo>
                    <a:pt x="11039" y="12467"/>
                    <a:pt x="11795" y="11469"/>
                    <a:pt x="11765" y="10441"/>
                  </a:cubicBezTo>
                  <a:cubicBezTo>
                    <a:pt x="11765" y="10229"/>
                    <a:pt x="11735" y="9987"/>
                    <a:pt x="11705" y="9776"/>
                  </a:cubicBezTo>
                  <a:cubicBezTo>
                    <a:pt x="11674" y="9382"/>
                    <a:pt x="11735" y="9019"/>
                    <a:pt x="12098" y="8868"/>
                  </a:cubicBezTo>
                  <a:cubicBezTo>
                    <a:pt x="12582" y="8687"/>
                    <a:pt x="12763" y="8959"/>
                    <a:pt x="13096" y="8415"/>
                  </a:cubicBezTo>
                  <a:cubicBezTo>
                    <a:pt x="13731" y="7417"/>
                    <a:pt x="14155" y="6146"/>
                    <a:pt x="14578" y="5027"/>
                  </a:cubicBezTo>
                  <a:cubicBezTo>
                    <a:pt x="15092" y="3696"/>
                    <a:pt x="16060" y="1942"/>
                    <a:pt x="15999" y="491"/>
                  </a:cubicBezTo>
                  <a:cubicBezTo>
                    <a:pt x="15999" y="430"/>
                    <a:pt x="15999" y="339"/>
                    <a:pt x="15969" y="279"/>
                  </a:cubicBezTo>
                  <a:cubicBezTo>
                    <a:pt x="15909" y="218"/>
                    <a:pt x="15818" y="188"/>
                    <a:pt x="15727" y="158"/>
                  </a:cubicBezTo>
                  <a:cubicBezTo>
                    <a:pt x="15248" y="43"/>
                    <a:pt x="14756" y="1"/>
                    <a:pt x="1426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6"/>
            <p:cNvSpPr/>
            <p:nvPr/>
          </p:nvSpPr>
          <p:spPr>
            <a:xfrm>
              <a:off x="5766484" y="2483445"/>
              <a:ext cx="369971" cy="665764"/>
            </a:xfrm>
            <a:custGeom>
              <a:rect b="b" l="l" r="r" t="t"/>
              <a:pathLst>
                <a:path extrusionOk="0" h="15186" w="8439">
                  <a:moveTo>
                    <a:pt x="4085" y="0"/>
                  </a:moveTo>
                  <a:cubicBezTo>
                    <a:pt x="3266" y="0"/>
                    <a:pt x="2596" y="420"/>
                    <a:pt x="2088" y="1260"/>
                  </a:cubicBezTo>
                  <a:cubicBezTo>
                    <a:pt x="1362" y="2440"/>
                    <a:pt x="817" y="3317"/>
                    <a:pt x="848" y="4738"/>
                  </a:cubicBezTo>
                  <a:cubicBezTo>
                    <a:pt x="878" y="7460"/>
                    <a:pt x="1" y="10091"/>
                    <a:pt x="364" y="12783"/>
                  </a:cubicBezTo>
                  <a:cubicBezTo>
                    <a:pt x="424" y="13146"/>
                    <a:pt x="515" y="13539"/>
                    <a:pt x="757" y="13811"/>
                  </a:cubicBezTo>
                  <a:cubicBezTo>
                    <a:pt x="1029" y="14144"/>
                    <a:pt x="1453" y="14295"/>
                    <a:pt x="1846" y="14416"/>
                  </a:cubicBezTo>
                  <a:cubicBezTo>
                    <a:pt x="3207" y="14809"/>
                    <a:pt x="4598" y="15051"/>
                    <a:pt x="5989" y="15172"/>
                  </a:cubicBezTo>
                  <a:cubicBezTo>
                    <a:pt x="6087" y="15180"/>
                    <a:pt x="6190" y="15186"/>
                    <a:pt x="6292" y="15186"/>
                  </a:cubicBezTo>
                  <a:cubicBezTo>
                    <a:pt x="6598" y="15186"/>
                    <a:pt x="6904" y="15135"/>
                    <a:pt x="7108" y="14930"/>
                  </a:cubicBezTo>
                  <a:cubicBezTo>
                    <a:pt x="7259" y="14749"/>
                    <a:pt x="7320" y="14477"/>
                    <a:pt x="7350" y="14205"/>
                  </a:cubicBezTo>
                  <a:cubicBezTo>
                    <a:pt x="7471" y="13418"/>
                    <a:pt x="7592" y="12632"/>
                    <a:pt x="7713" y="11846"/>
                  </a:cubicBezTo>
                  <a:cubicBezTo>
                    <a:pt x="7985" y="9668"/>
                    <a:pt x="8227" y="7490"/>
                    <a:pt x="8318" y="5313"/>
                  </a:cubicBezTo>
                  <a:cubicBezTo>
                    <a:pt x="8439" y="3165"/>
                    <a:pt x="7199" y="897"/>
                    <a:pt x="5052" y="171"/>
                  </a:cubicBezTo>
                  <a:cubicBezTo>
                    <a:pt x="4710" y="57"/>
                    <a:pt x="4387" y="0"/>
                    <a:pt x="408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6"/>
            <p:cNvSpPr/>
            <p:nvPr/>
          </p:nvSpPr>
          <p:spPr>
            <a:xfrm>
              <a:off x="5229483" y="1903174"/>
              <a:ext cx="261246" cy="268831"/>
            </a:xfrm>
            <a:custGeom>
              <a:rect b="b" l="l" r="r" t="t"/>
              <a:pathLst>
                <a:path extrusionOk="0" h="6132" w="5959">
                  <a:moveTo>
                    <a:pt x="2851" y="0"/>
                  </a:moveTo>
                  <a:cubicBezTo>
                    <a:pt x="2724" y="0"/>
                    <a:pt x="2592" y="12"/>
                    <a:pt x="2451" y="39"/>
                  </a:cubicBezTo>
                  <a:cubicBezTo>
                    <a:pt x="1906" y="130"/>
                    <a:pt x="1362" y="402"/>
                    <a:pt x="999" y="856"/>
                  </a:cubicBezTo>
                  <a:cubicBezTo>
                    <a:pt x="908" y="977"/>
                    <a:pt x="817" y="1128"/>
                    <a:pt x="727" y="1249"/>
                  </a:cubicBezTo>
                  <a:cubicBezTo>
                    <a:pt x="545" y="1642"/>
                    <a:pt x="364" y="2035"/>
                    <a:pt x="243" y="2459"/>
                  </a:cubicBezTo>
                  <a:cubicBezTo>
                    <a:pt x="152" y="2822"/>
                    <a:pt x="91" y="3185"/>
                    <a:pt x="61" y="3548"/>
                  </a:cubicBezTo>
                  <a:cubicBezTo>
                    <a:pt x="31" y="3759"/>
                    <a:pt x="31" y="3941"/>
                    <a:pt x="31" y="4152"/>
                  </a:cubicBezTo>
                  <a:cubicBezTo>
                    <a:pt x="1" y="4425"/>
                    <a:pt x="545" y="4999"/>
                    <a:pt x="696" y="5211"/>
                  </a:cubicBezTo>
                  <a:cubicBezTo>
                    <a:pt x="969" y="5483"/>
                    <a:pt x="1271" y="5725"/>
                    <a:pt x="1664" y="5876"/>
                  </a:cubicBezTo>
                  <a:cubicBezTo>
                    <a:pt x="2077" y="6031"/>
                    <a:pt x="2496" y="6131"/>
                    <a:pt x="2901" y="6131"/>
                  </a:cubicBezTo>
                  <a:cubicBezTo>
                    <a:pt x="3446" y="6131"/>
                    <a:pt x="3966" y="5951"/>
                    <a:pt x="4416" y="5483"/>
                  </a:cubicBezTo>
                  <a:cubicBezTo>
                    <a:pt x="4749" y="5120"/>
                    <a:pt x="5021" y="4636"/>
                    <a:pt x="5203" y="4152"/>
                  </a:cubicBezTo>
                  <a:cubicBezTo>
                    <a:pt x="5536" y="3427"/>
                    <a:pt x="5959" y="1400"/>
                    <a:pt x="5777" y="614"/>
                  </a:cubicBezTo>
                  <a:cubicBezTo>
                    <a:pt x="5706" y="340"/>
                    <a:pt x="5546" y="268"/>
                    <a:pt x="5335" y="268"/>
                  </a:cubicBezTo>
                  <a:cubicBezTo>
                    <a:pt x="5099" y="268"/>
                    <a:pt x="4799" y="359"/>
                    <a:pt x="4490" y="359"/>
                  </a:cubicBezTo>
                  <a:cubicBezTo>
                    <a:pt x="4375" y="359"/>
                    <a:pt x="4259" y="346"/>
                    <a:pt x="4144" y="311"/>
                  </a:cubicBezTo>
                  <a:cubicBezTo>
                    <a:pt x="3674" y="147"/>
                    <a:pt x="3295" y="0"/>
                    <a:pt x="285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6"/>
            <p:cNvSpPr/>
            <p:nvPr/>
          </p:nvSpPr>
          <p:spPr>
            <a:xfrm>
              <a:off x="5184415" y="1858764"/>
              <a:ext cx="316924" cy="218195"/>
            </a:xfrm>
            <a:custGeom>
              <a:rect b="b" l="l" r="r" t="t"/>
              <a:pathLst>
                <a:path extrusionOk="0" h="4977" w="7229">
                  <a:moveTo>
                    <a:pt x="3830" y="1"/>
                  </a:moveTo>
                  <a:cubicBezTo>
                    <a:pt x="3075" y="1"/>
                    <a:pt x="2326" y="212"/>
                    <a:pt x="1694" y="689"/>
                  </a:cubicBezTo>
                  <a:cubicBezTo>
                    <a:pt x="1543" y="810"/>
                    <a:pt x="1392" y="931"/>
                    <a:pt x="1301" y="1082"/>
                  </a:cubicBezTo>
                  <a:cubicBezTo>
                    <a:pt x="1180" y="1264"/>
                    <a:pt x="1119" y="1445"/>
                    <a:pt x="1059" y="1627"/>
                  </a:cubicBezTo>
                  <a:cubicBezTo>
                    <a:pt x="847" y="2353"/>
                    <a:pt x="0" y="4500"/>
                    <a:pt x="1029" y="4923"/>
                  </a:cubicBezTo>
                  <a:cubicBezTo>
                    <a:pt x="1124" y="4959"/>
                    <a:pt x="1229" y="4976"/>
                    <a:pt x="1336" y="4976"/>
                  </a:cubicBezTo>
                  <a:cubicBezTo>
                    <a:pt x="1500" y="4976"/>
                    <a:pt x="1669" y="4936"/>
                    <a:pt x="1815" y="4863"/>
                  </a:cubicBezTo>
                  <a:cubicBezTo>
                    <a:pt x="2239" y="4651"/>
                    <a:pt x="2450" y="4288"/>
                    <a:pt x="2511" y="3835"/>
                  </a:cubicBezTo>
                  <a:cubicBezTo>
                    <a:pt x="2541" y="3683"/>
                    <a:pt x="2541" y="3532"/>
                    <a:pt x="2692" y="3472"/>
                  </a:cubicBezTo>
                  <a:cubicBezTo>
                    <a:pt x="2721" y="3457"/>
                    <a:pt x="2750" y="3451"/>
                    <a:pt x="2780" y="3451"/>
                  </a:cubicBezTo>
                  <a:cubicBezTo>
                    <a:pt x="2873" y="3451"/>
                    <a:pt x="2971" y="3509"/>
                    <a:pt x="3085" y="3532"/>
                  </a:cubicBezTo>
                  <a:cubicBezTo>
                    <a:pt x="3112" y="3539"/>
                    <a:pt x="3137" y="3542"/>
                    <a:pt x="3162" y="3542"/>
                  </a:cubicBezTo>
                  <a:cubicBezTo>
                    <a:pt x="3487" y="3542"/>
                    <a:pt x="3736" y="3031"/>
                    <a:pt x="3932" y="2806"/>
                  </a:cubicBezTo>
                  <a:cubicBezTo>
                    <a:pt x="3993" y="2716"/>
                    <a:pt x="4053" y="2655"/>
                    <a:pt x="4144" y="2595"/>
                  </a:cubicBezTo>
                  <a:cubicBezTo>
                    <a:pt x="4179" y="2586"/>
                    <a:pt x="4215" y="2582"/>
                    <a:pt x="4250" y="2582"/>
                  </a:cubicBezTo>
                  <a:cubicBezTo>
                    <a:pt x="4336" y="2582"/>
                    <a:pt x="4421" y="2604"/>
                    <a:pt x="4507" y="2625"/>
                  </a:cubicBezTo>
                  <a:cubicBezTo>
                    <a:pt x="5021" y="2776"/>
                    <a:pt x="5565" y="2867"/>
                    <a:pt x="6080" y="2927"/>
                  </a:cubicBezTo>
                  <a:cubicBezTo>
                    <a:pt x="6164" y="2937"/>
                    <a:pt x="6251" y="2943"/>
                    <a:pt x="6337" y="2943"/>
                  </a:cubicBezTo>
                  <a:cubicBezTo>
                    <a:pt x="6530" y="2943"/>
                    <a:pt x="6720" y="2911"/>
                    <a:pt x="6866" y="2806"/>
                  </a:cubicBezTo>
                  <a:cubicBezTo>
                    <a:pt x="7168" y="2595"/>
                    <a:pt x="7229" y="2141"/>
                    <a:pt x="7108" y="1778"/>
                  </a:cubicBezTo>
                  <a:cubicBezTo>
                    <a:pt x="6896" y="1234"/>
                    <a:pt x="6443" y="810"/>
                    <a:pt x="5928" y="538"/>
                  </a:cubicBezTo>
                  <a:cubicBezTo>
                    <a:pt x="5290" y="197"/>
                    <a:pt x="4557" y="1"/>
                    <a:pt x="383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
            <p:cNvSpPr/>
            <p:nvPr/>
          </p:nvSpPr>
          <p:spPr>
            <a:xfrm>
              <a:off x="5362100" y="2229171"/>
              <a:ext cx="664318" cy="666203"/>
            </a:xfrm>
            <a:custGeom>
              <a:rect b="b" l="l" r="r" t="t"/>
              <a:pathLst>
                <a:path extrusionOk="0" h="15196" w="15153">
                  <a:moveTo>
                    <a:pt x="450" y="1"/>
                  </a:moveTo>
                  <a:cubicBezTo>
                    <a:pt x="341" y="1"/>
                    <a:pt x="231" y="5"/>
                    <a:pt x="121" y="13"/>
                  </a:cubicBezTo>
                  <a:cubicBezTo>
                    <a:pt x="91" y="13"/>
                    <a:pt x="30" y="13"/>
                    <a:pt x="0" y="43"/>
                  </a:cubicBezTo>
                  <a:cubicBezTo>
                    <a:pt x="30" y="225"/>
                    <a:pt x="30" y="436"/>
                    <a:pt x="30" y="648"/>
                  </a:cubicBezTo>
                  <a:cubicBezTo>
                    <a:pt x="756" y="1767"/>
                    <a:pt x="1180" y="3098"/>
                    <a:pt x="1482" y="4398"/>
                  </a:cubicBezTo>
                  <a:cubicBezTo>
                    <a:pt x="1633" y="5124"/>
                    <a:pt x="1724" y="5941"/>
                    <a:pt x="2208" y="6516"/>
                  </a:cubicBezTo>
                  <a:cubicBezTo>
                    <a:pt x="3085" y="7574"/>
                    <a:pt x="4476" y="7846"/>
                    <a:pt x="5747" y="7846"/>
                  </a:cubicBezTo>
                  <a:cubicBezTo>
                    <a:pt x="7077" y="7877"/>
                    <a:pt x="7894" y="8905"/>
                    <a:pt x="8378" y="10115"/>
                  </a:cubicBezTo>
                  <a:cubicBezTo>
                    <a:pt x="8832" y="11234"/>
                    <a:pt x="9013" y="12474"/>
                    <a:pt x="9618" y="13502"/>
                  </a:cubicBezTo>
                  <a:cubicBezTo>
                    <a:pt x="10141" y="14417"/>
                    <a:pt x="11092" y="15196"/>
                    <a:pt x="12102" y="15196"/>
                  </a:cubicBezTo>
                  <a:cubicBezTo>
                    <a:pt x="12261" y="15196"/>
                    <a:pt x="12421" y="15176"/>
                    <a:pt x="12582" y="15135"/>
                  </a:cubicBezTo>
                  <a:cubicBezTo>
                    <a:pt x="13459" y="14893"/>
                    <a:pt x="14064" y="14077"/>
                    <a:pt x="14397" y="13230"/>
                  </a:cubicBezTo>
                  <a:cubicBezTo>
                    <a:pt x="15153" y="11324"/>
                    <a:pt x="14850" y="9117"/>
                    <a:pt x="13852" y="7302"/>
                  </a:cubicBezTo>
                  <a:cubicBezTo>
                    <a:pt x="13701" y="7030"/>
                    <a:pt x="13519" y="6758"/>
                    <a:pt x="13338" y="6516"/>
                  </a:cubicBezTo>
                  <a:cubicBezTo>
                    <a:pt x="12340" y="5094"/>
                    <a:pt x="10949" y="3975"/>
                    <a:pt x="9436" y="3128"/>
                  </a:cubicBezTo>
                  <a:cubicBezTo>
                    <a:pt x="7924" y="2281"/>
                    <a:pt x="6321" y="1676"/>
                    <a:pt x="4658" y="1162"/>
                  </a:cubicBezTo>
                  <a:cubicBezTo>
                    <a:pt x="3308" y="712"/>
                    <a:pt x="1905" y="1"/>
                    <a:pt x="45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6"/>
            <p:cNvSpPr/>
            <p:nvPr/>
          </p:nvSpPr>
          <p:spPr>
            <a:xfrm>
              <a:off x="4778673" y="2213827"/>
              <a:ext cx="393864" cy="792332"/>
            </a:xfrm>
            <a:custGeom>
              <a:rect b="b" l="l" r="r" t="t"/>
              <a:pathLst>
                <a:path extrusionOk="0" h="18073" w="8984">
                  <a:moveTo>
                    <a:pt x="8167" y="0"/>
                  </a:moveTo>
                  <a:cubicBezTo>
                    <a:pt x="6231" y="272"/>
                    <a:pt x="4749" y="1210"/>
                    <a:pt x="3630" y="2510"/>
                  </a:cubicBezTo>
                  <a:cubicBezTo>
                    <a:pt x="2541" y="3750"/>
                    <a:pt x="2088" y="5444"/>
                    <a:pt x="1725" y="7017"/>
                  </a:cubicBezTo>
                  <a:cubicBezTo>
                    <a:pt x="1241" y="9073"/>
                    <a:pt x="757" y="11130"/>
                    <a:pt x="273" y="13156"/>
                  </a:cubicBezTo>
                  <a:cubicBezTo>
                    <a:pt x="152" y="13640"/>
                    <a:pt x="31" y="14124"/>
                    <a:pt x="31" y="14638"/>
                  </a:cubicBezTo>
                  <a:cubicBezTo>
                    <a:pt x="1" y="15425"/>
                    <a:pt x="243" y="16423"/>
                    <a:pt x="424" y="17179"/>
                  </a:cubicBezTo>
                  <a:cubicBezTo>
                    <a:pt x="601" y="17908"/>
                    <a:pt x="955" y="18072"/>
                    <a:pt x="1476" y="18072"/>
                  </a:cubicBezTo>
                  <a:cubicBezTo>
                    <a:pt x="1668" y="18072"/>
                    <a:pt x="1882" y="18050"/>
                    <a:pt x="2118" y="18026"/>
                  </a:cubicBezTo>
                  <a:cubicBezTo>
                    <a:pt x="3509" y="17875"/>
                    <a:pt x="5384" y="17451"/>
                    <a:pt x="6291" y="16332"/>
                  </a:cubicBezTo>
                  <a:cubicBezTo>
                    <a:pt x="6745" y="15818"/>
                    <a:pt x="6896" y="15092"/>
                    <a:pt x="7017" y="14396"/>
                  </a:cubicBezTo>
                  <a:cubicBezTo>
                    <a:pt x="7199" y="13459"/>
                    <a:pt x="7350" y="12521"/>
                    <a:pt x="7532" y="11584"/>
                  </a:cubicBezTo>
                  <a:cubicBezTo>
                    <a:pt x="8257" y="7773"/>
                    <a:pt x="8983" y="3811"/>
                    <a:pt x="816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6"/>
            <p:cNvSpPr/>
            <p:nvPr/>
          </p:nvSpPr>
          <p:spPr>
            <a:xfrm>
              <a:off x="5791693" y="2687172"/>
              <a:ext cx="88865" cy="408420"/>
            </a:xfrm>
            <a:custGeom>
              <a:rect b="b" l="l" r="r" t="t"/>
              <a:pathLst>
                <a:path extrusionOk="0" fill="none" h="9316" w="2027">
                  <a:moveTo>
                    <a:pt x="2027" y="0"/>
                  </a:moveTo>
                  <a:cubicBezTo>
                    <a:pt x="1422" y="2632"/>
                    <a:pt x="0" y="6624"/>
                    <a:pt x="0" y="9316"/>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6"/>
            <p:cNvSpPr/>
            <p:nvPr/>
          </p:nvSpPr>
          <p:spPr>
            <a:xfrm>
              <a:off x="4680558" y="2994800"/>
              <a:ext cx="818154" cy="631174"/>
            </a:xfrm>
            <a:custGeom>
              <a:rect b="b" l="l" r="r" t="t"/>
              <a:pathLst>
                <a:path extrusionOk="0" fill="none" h="14397" w="18662">
                  <a:moveTo>
                    <a:pt x="1" y="1815"/>
                  </a:moveTo>
                  <a:cubicBezTo>
                    <a:pt x="4386" y="817"/>
                    <a:pt x="9376" y="0"/>
                    <a:pt x="13338" y="1845"/>
                  </a:cubicBezTo>
                  <a:cubicBezTo>
                    <a:pt x="15939" y="3085"/>
                    <a:pt x="17694" y="5323"/>
                    <a:pt x="18177" y="7743"/>
                  </a:cubicBezTo>
                  <a:cubicBezTo>
                    <a:pt x="18661" y="10162"/>
                    <a:pt x="18177" y="12279"/>
                    <a:pt x="16665" y="14396"/>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6"/>
            <p:cNvSpPr/>
            <p:nvPr/>
          </p:nvSpPr>
          <p:spPr>
            <a:xfrm>
              <a:off x="5737330" y="3372660"/>
              <a:ext cx="11969" cy="129988"/>
            </a:xfrm>
            <a:custGeom>
              <a:rect b="b" l="l" r="r" t="t"/>
              <a:pathLst>
                <a:path extrusionOk="0" fill="none" h="2965" w="273">
                  <a:moveTo>
                    <a:pt x="273" y="2965"/>
                  </a:moveTo>
                  <a:cubicBezTo>
                    <a:pt x="152" y="2027"/>
                    <a:pt x="121" y="908"/>
                    <a:pt x="0" y="1"/>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6"/>
            <p:cNvSpPr/>
            <p:nvPr/>
          </p:nvSpPr>
          <p:spPr>
            <a:xfrm>
              <a:off x="5428387" y="3115449"/>
              <a:ext cx="365982" cy="18588"/>
            </a:xfrm>
            <a:custGeom>
              <a:rect b="b" l="l" r="r" t="t"/>
              <a:pathLst>
                <a:path extrusionOk="0" fill="none" h="424" w="8348">
                  <a:moveTo>
                    <a:pt x="8348" y="424"/>
                  </a:moveTo>
                  <a:cubicBezTo>
                    <a:pt x="5505" y="0"/>
                    <a:pt x="3660" y="363"/>
                    <a:pt x="0" y="363"/>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6"/>
            <p:cNvSpPr/>
            <p:nvPr/>
          </p:nvSpPr>
          <p:spPr>
            <a:xfrm>
              <a:off x="5429702" y="2521411"/>
              <a:ext cx="83604" cy="37177"/>
            </a:xfrm>
            <a:custGeom>
              <a:rect b="b" l="l" r="r" t="t"/>
              <a:pathLst>
                <a:path extrusionOk="0" fill="none" h="848" w="1907">
                  <a:moveTo>
                    <a:pt x="1906" y="848"/>
                  </a:moveTo>
                  <a:cubicBezTo>
                    <a:pt x="1483" y="636"/>
                    <a:pt x="212" y="424"/>
                    <a:pt x="1" y="1"/>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6"/>
            <p:cNvSpPr/>
            <p:nvPr/>
          </p:nvSpPr>
          <p:spPr>
            <a:xfrm>
              <a:off x="5257322" y="1984410"/>
              <a:ext cx="74310" cy="74310"/>
            </a:xfrm>
            <a:custGeom>
              <a:rect b="b" l="l" r="r" t="t"/>
              <a:pathLst>
                <a:path extrusionOk="0" h="1695" w="1695">
                  <a:moveTo>
                    <a:pt x="848" y="1"/>
                  </a:moveTo>
                  <a:cubicBezTo>
                    <a:pt x="364" y="1"/>
                    <a:pt x="1" y="394"/>
                    <a:pt x="1" y="848"/>
                  </a:cubicBezTo>
                  <a:cubicBezTo>
                    <a:pt x="1" y="1332"/>
                    <a:pt x="364" y="1695"/>
                    <a:pt x="848" y="1695"/>
                  </a:cubicBezTo>
                  <a:cubicBezTo>
                    <a:pt x="1301" y="1695"/>
                    <a:pt x="1695" y="1332"/>
                    <a:pt x="1695" y="848"/>
                  </a:cubicBezTo>
                  <a:cubicBezTo>
                    <a:pt x="1695" y="394"/>
                    <a:pt x="1301" y="1"/>
                    <a:pt x="84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6"/>
            <p:cNvSpPr/>
            <p:nvPr/>
          </p:nvSpPr>
          <p:spPr>
            <a:xfrm>
              <a:off x="4781347" y="2809574"/>
              <a:ext cx="810132" cy="179352"/>
            </a:xfrm>
            <a:custGeom>
              <a:rect b="b" l="l" r="r" t="t"/>
              <a:pathLst>
                <a:path extrusionOk="0" h="4091" w="18479">
                  <a:moveTo>
                    <a:pt x="3790" y="0"/>
                  </a:moveTo>
                  <a:cubicBezTo>
                    <a:pt x="2694" y="0"/>
                    <a:pt x="1613" y="204"/>
                    <a:pt x="605" y="626"/>
                  </a:cubicBezTo>
                  <a:cubicBezTo>
                    <a:pt x="454" y="686"/>
                    <a:pt x="303" y="747"/>
                    <a:pt x="182" y="838"/>
                  </a:cubicBezTo>
                  <a:cubicBezTo>
                    <a:pt x="30" y="1019"/>
                    <a:pt x="0" y="1261"/>
                    <a:pt x="30" y="1473"/>
                  </a:cubicBezTo>
                  <a:cubicBezTo>
                    <a:pt x="61" y="1715"/>
                    <a:pt x="151" y="1926"/>
                    <a:pt x="242" y="2138"/>
                  </a:cubicBezTo>
                  <a:cubicBezTo>
                    <a:pt x="333" y="2320"/>
                    <a:pt x="393" y="2471"/>
                    <a:pt x="484" y="2652"/>
                  </a:cubicBezTo>
                  <a:cubicBezTo>
                    <a:pt x="635" y="2985"/>
                    <a:pt x="786" y="3318"/>
                    <a:pt x="1059" y="3529"/>
                  </a:cubicBezTo>
                  <a:cubicBezTo>
                    <a:pt x="1389" y="3801"/>
                    <a:pt x="1782" y="3861"/>
                    <a:pt x="2181" y="3861"/>
                  </a:cubicBezTo>
                  <a:cubicBezTo>
                    <a:pt x="2403" y="3861"/>
                    <a:pt x="2627" y="3843"/>
                    <a:pt x="2843" y="3832"/>
                  </a:cubicBezTo>
                  <a:cubicBezTo>
                    <a:pt x="3690" y="3832"/>
                    <a:pt x="4567" y="3862"/>
                    <a:pt x="5414" y="3892"/>
                  </a:cubicBezTo>
                  <a:cubicBezTo>
                    <a:pt x="7017" y="3892"/>
                    <a:pt x="8650" y="3953"/>
                    <a:pt x="10253" y="3953"/>
                  </a:cubicBezTo>
                  <a:cubicBezTo>
                    <a:pt x="11674" y="3983"/>
                    <a:pt x="13066" y="3983"/>
                    <a:pt x="14487" y="4013"/>
                  </a:cubicBezTo>
                  <a:cubicBezTo>
                    <a:pt x="15153" y="4013"/>
                    <a:pt x="15848" y="4044"/>
                    <a:pt x="16514" y="4044"/>
                  </a:cubicBezTo>
                  <a:cubicBezTo>
                    <a:pt x="16828" y="4044"/>
                    <a:pt x="17208" y="4090"/>
                    <a:pt x="17528" y="4090"/>
                  </a:cubicBezTo>
                  <a:cubicBezTo>
                    <a:pt x="18100" y="4090"/>
                    <a:pt x="18479" y="3941"/>
                    <a:pt x="17935" y="3106"/>
                  </a:cubicBezTo>
                  <a:cubicBezTo>
                    <a:pt x="17465" y="2371"/>
                    <a:pt x="16594" y="1865"/>
                    <a:pt x="15713" y="1865"/>
                  </a:cubicBezTo>
                  <a:cubicBezTo>
                    <a:pt x="15687" y="1865"/>
                    <a:pt x="15662" y="1865"/>
                    <a:pt x="15637" y="1866"/>
                  </a:cubicBezTo>
                  <a:cubicBezTo>
                    <a:pt x="14977" y="1895"/>
                    <a:pt x="14345" y="2141"/>
                    <a:pt x="13715" y="2141"/>
                  </a:cubicBezTo>
                  <a:cubicBezTo>
                    <a:pt x="13680" y="2141"/>
                    <a:pt x="13645" y="2140"/>
                    <a:pt x="13610" y="2138"/>
                  </a:cubicBezTo>
                  <a:cubicBezTo>
                    <a:pt x="13217" y="2138"/>
                    <a:pt x="12824" y="2047"/>
                    <a:pt x="12431" y="1957"/>
                  </a:cubicBezTo>
                  <a:cubicBezTo>
                    <a:pt x="11070" y="1594"/>
                    <a:pt x="9739" y="1352"/>
                    <a:pt x="8408" y="959"/>
                  </a:cubicBezTo>
                  <a:cubicBezTo>
                    <a:pt x="7561" y="686"/>
                    <a:pt x="6714" y="414"/>
                    <a:pt x="5868" y="233"/>
                  </a:cubicBezTo>
                  <a:cubicBezTo>
                    <a:pt x="5505" y="172"/>
                    <a:pt x="5111" y="82"/>
                    <a:pt x="4749" y="51"/>
                  </a:cubicBezTo>
                  <a:cubicBezTo>
                    <a:pt x="4429" y="17"/>
                    <a:pt x="4109" y="0"/>
                    <a:pt x="379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6"/>
            <p:cNvSpPr/>
            <p:nvPr/>
          </p:nvSpPr>
          <p:spPr>
            <a:xfrm>
              <a:off x="5899101" y="2915230"/>
              <a:ext cx="1359" cy="44"/>
            </a:xfrm>
            <a:custGeom>
              <a:rect b="b" l="l" r="r" t="t"/>
              <a:pathLst>
                <a:path extrusionOk="0" h="1" w="31">
                  <a:moveTo>
                    <a:pt x="30" y="0"/>
                  </a:moveTo>
                  <a:lnTo>
                    <a:pt x="0"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6"/>
            <p:cNvSpPr/>
            <p:nvPr/>
          </p:nvSpPr>
          <p:spPr>
            <a:xfrm>
              <a:off x="6584590" y="2294713"/>
              <a:ext cx="1036919" cy="527754"/>
            </a:xfrm>
            <a:custGeom>
              <a:rect b="b" l="l" r="r" t="t"/>
              <a:pathLst>
                <a:path extrusionOk="0" h="12038" w="23652">
                  <a:moveTo>
                    <a:pt x="727" y="0"/>
                  </a:moveTo>
                  <a:cubicBezTo>
                    <a:pt x="303" y="0"/>
                    <a:pt x="1" y="363"/>
                    <a:pt x="61" y="786"/>
                  </a:cubicBezTo>
                  <a:lnTo>
                    <a:pt x="2057" y="11493"/>
                  </a:lnTo>
                  <a:cubicBezTo>
                    <a:pt x="2118" y="11826"/>
                    <a:pt x="2420" y="12037"/>
                    <a:pt x="2723" y="12037"/>
                  </a:cubicBezTo>
                  <a:lnTo>
                    <a:pt x="22926" y="12037"/>
                  </a:lnTo>
                  <a:cubicBezTo>
                    <a:pt x="23319" y="12037"/>
                    <a:pt x="23652" y="11674"/>
                    <a:pt x="23561" y="11251"/>
                  </a:cubicBezTo>
                  <a:lnTo>
                    <a:pt x="21565" y="544"/>
                  </a:lnTo>
                  <a:cubicBezTo>
                    <a:pt x="21504" y="212"/>
                    <a:pt x="21232" y="0"/>
                    <a:pt x="2090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6"/>
            <p:cNvSpPr/>
            <p:nvPr/>
          </p:nvSpPr>
          <p:spPr>
            <a:xfrm>
              <a:off x="6975734" y="2655344"/>
              <a:ext cx="267910" cy="136607"/>
            </a:xfrm>
            <a:custGeom>
              <a:rect b="b" l="l" r="r" t="t"/>
              <a:pathLst>
                <a:path extrusionOk="0" h="3116" w="6111">
                  <a:moveTo>
                    <a:pt x="212" y="0"/>
                  </a:moveTo>
                  <a:cubicBezTo>
                    <a:pt x="91" y="0"/>
                    <a:pt x="1" y="121"/>
                    <a:pt x="31" y="242"/>
                  </a:cubicBezTo>
                  <a:lnTo>
                    <a:pt x="545" y="2964"/>
                  </a:lnTo>
                  <a:cubicBezTo>
                    <a:pt x="545" y="3055"/>
                    <a:pt x="636" y="3116"/>
                    <a:pt x="727" y="3116"/>
                  </a:cubicBezTo>
                  <a:lnTo>
                    <a:pt x="5898" y="3116"/>
                  </a:lnTo>
                  <a:cubicBezTo>
                    <a:pt x="6019" y="3116"/>
                    <a:pt x="6110" y="3025"/>
                    <a:pt x="6080" y="2904"/>
                  </a:cubicBezTo>
                  <a:lnTo>
                    <a:pt x="5566" y="152"/>
                  </a:lnTo>
                  <a:cubicBezTo>
                    <a:pt x="5566" y="61"/>
                    <a:pt x="5475" y="0"/>
                    <a:pt x="538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6"/>
            <p:cNvSpPr/>
            <p:nvPr/>
          </p:nvSpPr>
          <p:spPr>
            <a:xfrm>
              <a:off x="6930666" y="2954993"/>
              <a:ext cx="279835" cy="22578"/>
            </a:xfrm>
            <a:custGeom>
              <a:rect b="b" l="l" r="r" t="t"/>
              <a:pathLst>
                <a:path extrusionOk="0" h="515" w="6383">
                  <a:moveTo>
                    <a:pt x="0" y="1"/>
                  </a:moveTo>
                  <a:lnTo>
                    <a:pt x="0" y="515"/>
                  </a:lnTo>
                  <a:lnTo>
                    <a:pt x="6382" y="515"/>
                  </a:lnTo>
                  <a:lnTo>
                    <a:pt x="6382"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6"/>
            <p:cNvSpPr/>
            <p:nvPr/>
          </p:nvSpPr>
          <p:spPr>
            <a:xfrm>
              <a:off x="7057935" y="2721630"/>
              <a:ext cx="63700" cy="237397"/>
            </a:xfrm>
            <a:custGeom>
              <a:rect b="b" l="l" r="r" t="t"/>
              <a:pathLst>
                <a:path extrusionOk="0" fill="none" h="5415" w="1453">
                  <a:moveTo>
                    <a:pt x="364" y="5414"/>
                  </a:moveTo>
                  <a:cubicBezTo>
                    <a:pt x="1" y="3570"/>
                    <a:pt x="394" y="1573"/>
                    <a:pt x="1453" y="1"/>
                  </a:cubicBez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6"/>
            <p:cNvSpPr/>
            <p:nvPr/>
          </p:nvSpPr>
          <p:spPr>
            <a:xfrm>
              <a:off x="4528081" y="3006724"/>
              <a:ext cx="44" cy="1381638"/>
            </a:xfrm>
            <a:custGeom>
              <a:rect b="b" l="l" r="r" t="t"/>
              <a:pathLst>
                <a:path extrusionOk="0" fill="none" h="31515" w="1">
                  <a:moveTo>
                    <a:pt x="0" y="0"/>
                  </a:moveTo>
                  <a:lnTo>
                    <a:pt x="0" y="31515"/>
                  </a:ln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6"/>
            <p:cNvSpPr/>
            <p:nvPr/>
          </p:nvSpPr>
          <p:spPr>
            <a:xfrm>
              <a:off x="8497916" y="3006724"/>
              <a:ext cx="44" cy="1381638"/>
            </a:xfrm>
            <a:custGeom>
              <a:rect b="b" l="l" r="r" t="t"/>
              <a:pathLst>
                <a:path extrusionOk="0" fill="none" h="31515" w="1">
                  <a:moveTo>
                    <a:pt x="0" y="0"/>
                  </a:moveTo>
                  <a:lnTo>
                    <a:pt x="0" y="31515"/>
                  </a:lnTo>
                </a:path>
              </a:pathLst>
            </a:custGeom>
            <a:solidFill>
              <a:schemeClr val="dk2"/>
            </a:solidFill>
            <a:ln cap="flat" cmpd="sng" w="9525">
              <a:solidFill>
                <a:schemeClr val="dk1"/>
              </a:solidFill>
              <a:prstDash val="solid"/>
              <a:miter lim="302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6"/>
            <p:cNvSpPr/>
            <p:nvPr/>
          </p:nvSpPr>
          <p:spPr>
            <a:xfrm>
              <a:off x="5195025" y="2948373"/>
              <a:ext cx="781021" cy="34503"/>
            </a:xfrm>
            <a:custGeom>
              <a:rect b="b" l="l" r="r" t="t"/>
              <a:pathLst>
                <a:path extrusionOk="0" h="787" w="17815">
                  <a:moveTo>
                    <a:pt x="394" y="0"/>
                  </a:moveTo>
                  <a:cubicBezTo>
                    <a:pt x="182" y="0"/>
                    <a:pt x="0" y="182"/>
                    <a:pt x="0" y="394"/>
                  </a:cubicBezTo>
                  <a:cubicBezTo>
                    <a:pt x="0" y="605"/>
                    <a:pt x="182" y="787"/>
                    <a:pt x="394" y="787"/>
                  </a:cubicBezTo>
                  <a:lnTo>
                    <a:pt x="17421" y="787"/>
                  </a:lnTo>
                  <a:cubicBezTo>
                    <a:pt x="17633" y="787"/>
                    <a:pt x="17814" y="605"/>
                    <a:pt x="17814" y="394"/>
                  </a:cubicBezTo>
                  <a:cubicBezTo>
                    <a:pt x="17814" y="182"/>
                    <a:pt x="17633" y="0"/>
                    <a:pt x="1742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6"/>
            <p:cNvSpPr/>
            <p:nvPr/>
          </p:nvSpPr>
          <p:spPr>
            <a:xfrm>
              <a:off x="5311684" y="2575773"/>
              <a:ext cx="726659" cy="407104"/>
            </a:xfrm>
            <a:custGeom>
              <a:rect b="b" l="l" r="r" t="t"/>
              <a:pathLst>
                <a:path extrusionOk="0" h="9286" w="16575">
                  <a:moveTo>
                    <a:pt x="1906" y="1"/>
                  </a:moveTo>
                  <a:cubicBezTo>
                    <a:pt x="1604" y="1"/>
                    <a:pt x="1362" y="243"/>
                    <a:pt x="1301" y="545"/>
                  </a:cubicBezTo>
                  <a:lnTo>
                    <a:pt x="1" y="9286"/>
                  </a:lnTo>
                  <a:lnTo>
                    <a:pt x="15214" y="9286"/>
                  </a:lnTo>
                  <a:lnTo>
                    <a:pt x="16514" y="696"/>
                  </a:lnTo>
                  <a:cubicBezTo>
                    <a:pt x="16575" y="334"/>
                    <a:pt x="16303" y="1"/>
                    <a:pt x="1594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6"/>
            <p:cNvSpPr/>
            <p:nvPr/>
          </p:nvSpPr>
          <p:spPr>
            <a:xfrm>
              <a:off x="7280688" y="2957667"/>
              <a:ext cx="627228" cy="19904"/>
            </a:xfrm>
            <a:custGeom>
              <a:rect b="b" l="l" r="r" t="t"/>
              <a:pathLst>
                <a:path extrusionOk="0" h="454" w="14307">
                  <a:moveTo>
                    <a:pt x="1" y="0"/>
                  </a:moveTo>
                  <a:lnTo>
                    <a:pt x="1" y="454"/>
                  </a:lnTo>
                  <a:lnTo>
                    <a:pt x="14307" y="454"/>
                  </a:lnTo>
                  <a:lnTo>
                    <a:pt x="14307"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6"/>
            <p:cNvSpPr/>
            <p:nvPr/>
          </p:nvSpPr>
          <p:spPr>
            <a:xfrm>
              <a:off x="7772621" y="2840964"/>
              <a:ext cx="346122" cy="129988"/>
            </a:xfrm>
            <a:custGeom>
              <a:rect b="b" l="l" r="r" t="t"/>
              <a:pathLst>
                <a:path extrusionOk="0" h="2965" w="7895">
                  <a:moveTo>
                    <a:pt x="6895" y="874"/>
                  </a:moveTo>
                  <a:cubicBezTo>
                    <a:pt x="7010" y="874"/>
                    <a:pt x="7118" y="901"/>
                    <a:pt x="7199" y="999"/>
                  </a:cubicBezTo>
                  <a:cubicBezTo>
                    <a:pt x="7320" y="1150"/>
                    <a:pt x="7320" y="1331"/>
                    <a:pt x="7199" y="1483"/>
                  </a:cubicBezTo>
                  <a:cubicBezTo>
                    <a:pt x="7078" y="1664"/>
                    <a:pt x="6866" y="1755"/>
                    <a:pt x="6685" y="1846"/>
                  </a:cubicBezTo>
                  <a:cubicBezTo>
                    <a:pt x="6443" y="1967"/>
                    <a:pt x="6201" y="2057"/>
                    <a:pt x="5959" y="2118"/>
                  </a:cubicBezTo>
                  <a:cubicBezTo>
                    <a:pt x="5747" y="2178"/>
                    <a:pt x="5566" y="2209"/>
                    <a:pt x="5354" y="2239"/>
                  </a:cubicBezTo>
                  <a:cubicBezTo>
                    <a:pt x="5747" y="1906"/>
                    <a:pt x="6110" y="1483"/>
                    <a:pt x="6322" y="999"/>
                  </a:cubicBezTo>
                  <a:lnTo>
                    <a:pt x="6594" y="908"/>
                  </a:lnTo>
                  <a:cubicBezTo>
                    <a:pt x="6692" y="894"/>
                    <a:pt x="6796" y="874"/>
                    <a:pt x="6895" y="874"/>
                  </a:cubicBezTo>
                  <a:close/>
                  <a:moveTo>
                    <a:pt x="1" y="1"/>
                  </a:moveTo>
                  <a:cubicBezTo>
                    <a:pt x="243" y="1694"/>
                    <a:pt x="1634" y="2965"/>
                    <a:pt x="3297" y="2965"/>
                  </a:cubicBezTo>
                  <a:cubicBezTo>
                    <a:pt x="3842" y="2965"/>
                    <a:pt x="4356" y="2844"/>
                    <a:pt x="4810" y="2602"/>
                  </a:cubicBezTo>
                  <a:cubicBezTo>
                    <a:pt x="4900" y="2632"/>
                    <a:pt x="5021" y="2632"/>
                    <a:pt x="5112" y="2662"/>
                  </a:cubicBezTo>
                  <a:cubicBezTo>
                    <a:pt x="5384" y="2662"/>
                    <a:pt x="5626" y="2632"/>
                    <a:pt x="5868" y="2602"/>
                  </a:cubicBezTo>
                  <a:cubicBezTo>
                    <a:pt x="6352" y="2541"/>
                    <a:pt x="6866" y="2360"/>
                    <a:pt x="7259" y="2088"/>
                  </a:cubicBezTo>
                  <a:cubicBezTo>
                    <a:pt x="7622" y="1815"/>
                    <a:pt x="7895" y="1392"/>
                    <a:pt x="7713" y="938"/>
                  </a:cubicBezTo>
                  <a:cubicBezTo>
                    <a:pt x="7653" y="727"/>
                    <a:pt x="7471" y="545"/>
                    <a:pt x="7259" y="454"/>
                  </a:cubicBezTo>
                  <a:cubicBezTo>
                    <a:pt x="7154" y="394"/>
                    <a:pt x="7033" y="371"/>
                    <a:pt x="6908" y="371"/>
                  </a:cubicBezTo>
                  <a:cubicBezTo>
                    <a:pt x="6783" y="371"/>
                    <a:pt x="6654" y="394"/>
                    <a:pt x="6534" y="424"/>
                  </a:cubicBezTo>
                  <a:cubicBezTo>
                    <a:pt x="6594" y="273"/>
                    <a:pt x="6594" y="152"/>
                    <a:pt x="662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6"/>
            <p:cNvSpPr/>
            <p:nvPr/>
          </p:nvSpPr>
          <p:spPr>
            <a:xfrm>
              <a:off x="7705019" y="2960297"/>
              <a:ext cx="434943" cy="15958"/>
            </a:xfrm>
            <a:custGeom>
              <a:rect b="b" l="l" r="r" t="t"/>
              <a:pathLst>
                <a:path extrusionOk="0" h="364" w="9921">
                  <a:moveTo>
                    <a:pt x="0" y="1"/>
                  </a:moveTo>
                  <a:lnTo>
                    <a:pt x="0" y="364"/>
                  </a:lnTo>
                  <a:lnTo>
                    <a:pt x="9920" y="364"/>
                  </a:lnTo>
                  <a:lnTo>
                    <a:pt x="9920"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6"/>
            <p:cNvSpPr/>
            <p:nvPr/>
          </p:nvSpPr>
          <p:spPr>
            <a:xfrm>
              <a:off x="4916594" y="3074502"/>
              <a:ext cx="1223856" cy="924073"/>
            </a:xfrm>
            <a:custGeom>
              <a:rect b="b" l="l" r="r" t="t"/>
              <a:pathLst>
                <a:path extrusionOk="0" h="21078" w="27916">
                  <a:moveTo>
                    <a:pt x="5142" y="0"/>
                  </a:moveTo>
                  <a:cubicBezTo>
                    <a:pt x="3445" y="0"/>
                    <a:pt x="1231" y="550"/>
                    <a:pt x="696" y="2235"/>
                  </a:cubicBezTo>
                  <a:cubicBezTo>
                    <a:pt x="0" y="4473"/>
                    <a:pt x="2329" y="6983"/>
                    <a:pt x="4083" y="7981"/>
                  </a:cubicBezTo>
                  <a:cubicBezTo>
                    <a:pt x="5898" y="9010"/>
                    <a:pt x="8015" y="9372"/>
                    <a:pt x="10071" y="9524"/>
                  </a:cubicBezTo>
                  <a:cubicBezTo>
                    <a:pt x="11063" y="9605"/>
                    <a:pt x="12059" y="9646"/>
                    <a:pt x="13055" y="9646"/>
                  </a:cubicBezTo>
                  <a:cubicBezTo>
                    <a:pt x="15006" y="9646"/>
                    <a:pt x="16961" y="9491"/>
                    <a:pt x="18902" y="9191"/>
                  </a:cubicBezTo>
                  <a:lnTo>
                    <a:pt x="18902" y="9191"/>
                  </a:lnTo>
                  <a:cubicBezTo>
                    <a:pt x="18788" y="9227"/>
                    <a:pt x="20385" y="18115"/>
                    <a:pt x="20476" y="18839"/>
                  </a:cubicBezTo>
                  <a:cubicBezTo>
                    <a:pt x="20566" y="19414"/>
                    <a:pt x="20657" y="19988"/>
                    <a:pt x="21020" y="20412"/>
                  </a:cubicBezTo>
                  <a:cubicBezTo>
                    <a:pt x="21564" y="21017"/>
                    <a:pt x="22472" y="21047"/>
                    <a:pt x="23258" y="21047"/>
                  </a:cubicBezTo>
                  <a:lnTo>
                    <a:pt x="26041" y="21077"/>
                  </a:lnTo>
                  <a:cubicBezTo>
                    <a:pt x="26494" y="21077"/>
                    <a:pt x="26978" y="21047"/>
                    <a:pt x="27341" y="20775"/>
                  </a:cubicBezTo>
                  <a:cubicBezTo>
                    <a:pt x="27916" y="20381"/>
                    <a:pt x="27916" y="19535"/>
                    <a:pt x="27855" y="18839"/>
                  </a:cubicBezTo>
                  <a:cubicBezTo>
                    <a:pt x="27613" y="16087"/>
                    <a:pt x="27220" y="13334"/>
                    <a:pt x="26676" y="10612"/>
                  </a:cubicBezTo>
                  <a:cubicBezTo>
                    <a:pt x="26222" y="8253"/>
                    <a:pt x="25950" y="5683"/>
                    <a:pt x="24347" y="3807"/>
                  </a:cubicBezTo>
                  <a:cubicBezTo>
                    <a:pt x="22381" y="1539"/>
                    <a:pt x="19266" y="904"/>
                    <a:pt x="16393" y="662"/>
                  </a:cubicBezTo>
                  <a:cubicBezTo>
                    <a:pt x="12854" y="390"/>
                    <a:pt x="9315" y="299"/>
                    <a:pt x="5777" y="27"/>
                  </a:cubicBezTo>
                  <a:cubicBezTo>
                    <a:pt x="5577" y="9"/>
                    <a:pt x="5364" y="0"/>
                    <a:pt x="514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6"/>
            <p:cNvSpPr/>
            <p:nvPr/>
          </p:nvSpPr>
          <p:spPr>
            <a:xfrm>
              <a:off x="6209360" y="2692476"/>
              <a:ext cx="205569" cy="282465"/>
            </a:xfrm>
            <a:custGeom>
              <a:rect b="b" l="l" r="r" t="t"/>
              <a:pathLst>
                <a:path extrusionOk="0" h="6443" w="4689">
                  <a:moveTo>
                    <a:pt x="0" y="0"/>
                  </a:moveTo>
                  <a:lnTo>
                    <a:pt x="847" y="6442"/>
                  </a:lnTo>
                  <a:lnTo>
                    <a:pt x="3841" y="6442"/>
                  </a:lnTo>
                  <a:lnTo>
                    <a:pt x="468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6"/>
            <p:cNvSpPr/>
            <p:nvPr/>
          </p:nvSpPr>
          <p:spPr>
            <a:xfrm>
              <a:off x="6223959" y="2806505"/>
              <a:ext cx="176371" cy="168436"/>
            </a:xfrm>
            <a:custGeom>
              <a:rect b="b" l="l" r="r" t="t"/>
              <a:pathLst>
                <a:path extrusionOk="0" h="3842" w="4023">
                  <a:moveTo>
                    <a:pt x="0" y="0"/>
                  </a:moveTo>
                  <a:lnTo>
                    <a:pt x="514" y="3841"/>
                  </a:lnTo>
                  <a:lnTo>
                    <a:pt x="3508" y="3841"/>
                  </a:lnTo>
                  <a:lnTo>
                    <a:pt x="4023"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6"/>
            <p:cNvSpPr/>
            <p:nvPr/>
          </p:nvSpPr>
          <p:spPr>
            <a:xfrm>
              <a:off x="7457058" y="2687654"/>
              <a:ext cx="1156254" cy="897418"/>
            </a:xfrm>
            <a:custGeom>
              <a:rect b="b" l="l" r="r" t="t"/>
              <a:pathLst>
                <a:path extrusionOk="0" h="20470" w="26374">
                  <a:moveTo>
                    <a:pt x="21169" y="1"/>
                  </a:moveTo>
                  <a:cubicBezTo>
                    <a:pt x="20965" y="1"/>
                    <a:pt x="20763" y="26"/>
                    <a:pt x="20567" y="80"/>
                  </a:cubicBezTo>
                  <a:cubicBezTo>
                    <a:pt x="18571" y="594"/>
                    <a:pt x="18238" y="2772"/>
                    <a:pt x="18238" y="4466"/>
                  </a:cubicBezTo>
                  <a:cubicBezTo>
                    <a:pt x="18238" y="6946"/>
                    <a:pt x="18177" y="9547"/>
                    <a:pt x="17815" y="12027"/>
                  </a:cubicBezTo>
                  <a:cubicBezTo>
                    <a:pt x="17603" y="13690"/>
                    <a:pt x="17119" y="15626"/>
                    <a:pt x="15637" y="16594"/>
                  </a:cubicBezTo>
                  <a:cubicBezTo>
                    <a:pt x="13278" y="18106"/>
                    <a:pt x="10465" y="18499"/>
                    <a:pt x="7743" y="18680"/>
                  </a:cubicBezTo>
                  <a:cubicBezTo>
                    <a:pt x="6352" y="18771"/>
                    <a:pt x="4961" y="18832"/>
                    <a:pt x="3600" y="19013"/>
                  </a:cubicBezTo>
                  <a:cubicBezTo>
                    <a:pt x="3206" y="19043"/>
                    <a:pt x="1" y="19346"/>
                    <a:pt x="908" y="20223"/>
                  </a:cubicBezTo>
                  <a:cubicBezTo>
                    <a:pt x="1124" y="20439"/>
                    <a:pt x="1510" y="20470"/>
                    <a:pt x="1867" y="20470"/>
                  </a:cubicBezTo>
                  <a:cubicBezTo>
                    <a:pt x="2010" y="20470"/>
                    <a:pt x="2148" y="20465"/>
                    <a:pt x="2269" y="20465"/>
                  </a:cubicBezTo>
                  <a:lnTo>
                    <a:pt x="13913" y="20435"/>
                  </a:lnTo>
                  <a:lnTo>
                    <a:pt x="22170" y="20435"/>
                  </a:lnTo>
                  <a:cubicBezTo>
                    <a:pt x="25920" y="20435"/>
                    <a:pt x="26374" y="15747"/>
                    <a:pt x="26283" y="12964"/>
                  </a:cubicBezTo>
                  <a:cubicBezTo>
                    <a:pt x="26192" y="9758"/>
                    <a:pt x="25950" y="6068"/>
                    <a:pt x="24680" y="3105"/>
                  </a:cubicBezTo>
                  <a:cubicBezTo>
                    <a:pt x="24317" y="2227"/>
                    <a:pt x="23863" y="1411"/>
                    <a:pt x="23168" y="776"/>
                  </a:cubicBezTo>
                  <a:cubicBezTo>
                    <a:pt x="22604" y="306"/>
                    <a:pt x="21877" y="1"/>
                    <a:pt x="2116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6"/>
            <p:cNvSpPr/>
            <p:nvPr/>
          </p:nvSpPr>
          <p:spPr>
            <a:xfrm>
              <a:off x="4595683" y="2502867"/>
              <a:ext cx="1197376" cy="1262611"/>
            </a:xfrm>
            <a:custGeom>
              <a:rect b="b" l="l" r="r" t="t"/>
              <a:pathLst>
                <a:path extrusionOk="0" h="28800" w="27312">
                  <a:moveTo>
                    <a:pt x="2027" y="0"/>
                  </a:moveTo>
                  <a:cubicBezTo>
                    <a:pt x="455" y="4749"/>
                    <a:pt x="1" y="9921"/>
                    <a:pt x="1301" y="14760"/>
                  </a:cubicBezTo>
                  <a:cubicBezTo>
                    <a:pt x="2602" y="19568"/>
                    <a:pt x="5747" y="23954"/>
                    <a:pt x="10163" y="26283"/>
                  </a:cubicBezTo>
                  <a:cubicBezTo>
                    <a:pt x="13248" y="27886"/>
                    <a:pt x="16787" y="28430"/>
                    <a:pt x="20265" y="28672"/>
                  </a:cubicBezTo>
                  <a:cubicBezTo>
                    <a:pt x="20909" y="28705"/>
                    <a:pt x="21919" y="28800"/>
                    <a:pt x="22981" y="28800"/>
                  </a:cubicBezTo>
                  <a:cubicBezTo>
                    <a:pt x="24812" y="28800"/>
                    <a:pt x="26795" y="28519"/>
                    <a:pt x="27312" y="27160"/>
                  </a:cubicBezTo>
                  <a:cubicBezTo>
                    <a:pt x="27191" y="27099"/>
                    <a:pt x="27070" y="27039"/>
                    <a:pt x="26949" y="26978"/>
                  </a:cubicBezTo>
                  <a:cubicBezTo>
                    <a:pt x="26888" y="26948"/>
                    <a:pt x="26828" y="26918"/>
                    <a:pt x="26737" y="26888"/>
                  </a:cubicBezTo>
                  <a:cubicBezTo>
                    <a:pt x="26072" y="26706"/>
                    <a:pt x="25376" y="26525"/>
                    <a:pt x="24680" y="26343"/>
                  </a:cubicBezTo>
                  <a:cubicBezTo>
                    <a:pt x="23168" y="25920"/>
                    <a:pt x="21716" y="25375"/>
                    <a:pt x="20325" y="24710"/>
                  </a:cubicBezTo>
                  <a:cubicBezTo>
                    <a:pt x="17633" y="23379"/>
                    <a:pt x="15002" y="21897"/>
                    <a:pt x="12734" y="19962"/>
                  </a:cubicBezTo>
                  <a:cubicBezTo>
                    <a:pt x="10617" y="18147"/>
                    <a:pt x="8711" y="16090"/>
                    <a:pt x="7199" y="13731"/>
                  </a:cubicBezTo>
                  <a:cubicBezTo>
                    <a:pt x="6473" y="12612"/>
                    <a:pt x="5868" y="11403"/>
                    <a:pt x="5294" y="10193"/>
                  </a:cubicBezTo>
                  <a:cubicBezTo>
                    <a:pt x="4749" y="9043"/>
                    <a:pt x="4205" y="7894"/>
                    <a:pt x="3691" y="6715"/>
                  </a:cubicBezTo>
                  <a:cubicBezTo>
                    <a:pt x="2814" y="4658"/>
                    <a:pt x="1967" y="2359"/>
                    <a:pt x="2027" y="91"/>
                  </a:cubicBezTo>
                  <a:lnTo>
                    <a:pt x="2027"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6"/>
            <p:cNvSpPr/>
            <p:nvPr/>
          </p:nvSpPr>
          <p:spPr>
            <a:xfrm>
              <a:off x="4386213" y="2976211"/>
              <a:ext cx="4244346" cy="47786"/>
            </a:xfrm>
            <a:custGeom>
              <a:rect b="b" l="l" r="r" t="t"/>
              <a:pathLst>
                <a:path extrusionOk="0" h="1090" w="96813">
                  <a:moveTo>
                    <a:pt x="0" y="1"/>
                  </a:moveTo>
                  <a:lnTo>
                    <a:pt x="0" y="1089"/>
                  </a:lnTo>
                  <a:lnTo>
                    <a:pt x="96813" y="1089"/>
                  </a:lnTo>
                  <a:lnTo>
                    <a:pt x="96813"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7"/>
          <p:cNvSpPr/>
          <p:nvPr/>
        </p:nvSpPr>
        <p:spPr>
          <a:xfrm>
            <a:off x="887100" y="1847150"/>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7"/>
          <p:cNvSpPr txBox="1"/>
          <p:nvPr>
            <p:ph type="title"/>
          </p:nvPr>
        </p:nvSpPr>
        <p:spPr>
          <a:xfrm>
            <a:off x="4482500" y="910225"/>
            <a:ext cx="3457800" cy="12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Debugging</a:t>
            </a:r>
            <a:endParaRPr sz="4000"/>
          </a:p>
        </p:txBody>
      </p:sp>
      <p:sp>
        <p:nvSpPr>
          <p:cNvPr id="676" name="Google Shape;676;p47"/>
          <p:cNvSpPr txBox="1"/>
          <p:nvPr>
            <p:ph idx="1" type="subTitle"/>
          </p:nvPr>
        </p:nvSpPr>
        <p:spPr>
          <a:xfrm>
            <a:off x="4438625" y="1956325"/>
            <a:ext cx="3992100" cy="24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Art of Software diterbitkan oleh Myers mempunyai teori terkait dalam debugging</a:t>
            </a:r>
            <a:endParaRPr/>
          </a:p>
          <a:p>
            <a:pPr indent="0" lvl="0" marL="0" rtl="0" algn="l">
              <a:spcBef>
                <a:spcPts val="0"/>
              </a:spcBef>
              <a:spcAft>
                <a:spcPts val="0"/>
              </a:spcAft>
              <a:buClr>
                <a:schemeClr val="dk1"/>
              </a:buClr>
              <a:buSzPts val="1100"/>
              <a:buFont typeface="Arial"/>
              <a:buNone/>
            </a:pPr>
            <a:r>
              <a:rPr lang="en"/>
              <a:t>1. Brute Force</a:t>
            </a:r>
            <a:endParaRPr/>
          </a:p>
          <a:p>
            <a:pPr indent="0" lvl="0" marL="0" rtl="0" algn="l">
              <a:spcBef>
                <a:spcPts val="0"/>
              </a:spcBef>
              <a:spcAft>
                <a:spcPts val="0"/>
              </a:spcAft>
              <a:buClr>
                <a:schemeClr val="dk1"/>
              </a:buClr>
              <a:buSzPts val="1100"/>
              <a:buFont typeface="Arial"/>
              <a:buNone/>
            </a:pPr>
            <a:r>
              <a:rPr lang="en"/>
              <a:t>2. Cause Elimination</a:t>
            </a:r>
            <a:endParaRPr/>
          </a:p>
          <a:p>
            <a:pPr indent="0" lvl="0" marL="0" rtl="0" algn="l">
              <a:spcBef>
                <a:spcPts val="0"/>
              </a:spcBef>
              <a:spcAft>
                <a:spcPts val="0"/>
              </a:spcAft>
              <a:buClr>
                <a:schemeClr val="dk1"/>
              </a:buClr>
              <a:buSzPts val="1100"/>
              <a:buFont typeface="Arial"/>
              <a:buNone/>
            </a:pPr>
            <a:r>
              <a:rPr lang="en"/>
              <a:t>3. Backtracking</a:t>
            </a:r>
            <a:endParaRPr/>
          </a:p>
        </p:txBody>
      </p:sp>
      <p:grpSp>
        <p:nvGrpSpPr>
          <p:cNvPr id="677" name="Google Shape;677;p47"/>
          <p:cNvGrpSpPr/>
          <p:nvPr/>
        </p:nvGrpSpPr>
        <p:grpSpPr>
          <a:xfrm>
            <a:off x="1351240" y="1411690"/>
            <a:ext cx="2625203" cy="2874889"/>
            <a:chOff x="5807650" y="1609575"/>
            <a:chExt cx="2505443" cy="2743738"/>
          </a:xfrm>
        </p:grpSpPr>
        <p:sp>
          <p:nvSpPr>
            <p:cNvPr id="678" name="Google Shape;678;p47"/>
            <p:cNvSpPr/>
            <p:nvPr/>
          </p:nvSpPr>
          <p:spPr>
            <a:xfrm>
              <a:off x="6742830" y="3258654"/>
              <a:ext cx="693129" cy="962729"/>
            </a:xfrm>
            <a:custGeom>
              <a:rect b="b" l="l" r="r" t="t"/>
              <a:pathLst>
                <a:path extrusionOk="0" fill="none" h="20183" w="14531">
                  <a:moveTo>
                    <a:pt x="14530" y="20183"/>
                  </a:moveTo>
                  <a:lnTo>
                    <a:pt x="10609" y="0"/>
                  </a:lnTo>
                  <a:lnTo>
                    <a:pt x="5594" y="0"/>
                  </a:lnTo>
                  <a:lnTo>
                    <a:pt x="1" y="20183"/>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7"/>
            <p:cNvSpPr/>
            <p:nvPr/>
          </p:nvSpPr>
          <p:spPr>
            <a:xfrm>
              <a:off x="6512338" y="2147550"/>
              <a:ext cx="1259948" cy="1249025"/>
            </a:xfrm>
            <a:custGeom>
              <a:rect b="b" l="l" r="r" t="t"/>
              <a:pathLst>
                <a:path extrusionOk="0" h="26185" w="26414">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7"/>
            <p:cNvSpPr/>
            <p:nvPr/>
          </p:nvSpPr>
          <p:spPr>
            <a:xfrm>
              <a:off x="6953096" y="1629800"/>
              <a:ext cx="519071" cy="369150"/>
            </a:xfrm>
            <a:custGeom>
              <a:rect b="b" l="l" r="r" t="t"/>
              <a:pathLst>
                <a:path extrusionOk="0" h="7739" w="10882">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7"/>
            <p:cNvSpPr/>
            <p:nvPr/>
          </p:nvSpPr>
          <p:spPr>
            <a:xfrm>
              <a:off x="6966119" y="2008405"/>
              <a:ext cx="417613" cy="890893"/>
            </a:xfrm>
            <a:custGeom>
              <a:rect b="b" l="l" r="r" t="t"/>
              <a:pathLst>
                <a:path extrusionOk="0" h="18677" w="8755">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7"/>
            <p:cNvSpPr/>
            <p:nvPr/>
          </p:nvSpPr>
          <p:spPr>
            <a:xfrm>
              <a:off x="6716737" y="2027676"/>
              <a:ext cx="381362" cy="830839"/>
            </a:xfrm>
            <a:custGeom>
              <a:rect b="b" l="l" r="r" t="t"/>
              <a:pathLst>
                <a:path extrusionOk="0" h="17418" w="7995">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7"/>
            <p:cNvSpPr/>
            <p:nvPr/>
          </p:nvSpPr>
          <p:spPr>
            <a:xfrm>
              <a:off x="7174906" y="2024433"/>
              <a:ext cx="359610" cy="1102586"/>
            </a:xfrm>
            <a:custGeom>
              <a:rect b="b" l="l" r="r" t="t"/>
              <a:pathLst>
                <a:path extrusionOk="0" h="23115" w="7539">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7"/>
            <p:cNvSpPr/>
            <p:nvPr/>
          </p:nvSpPr>
          <p:spPr>
            <a:xfrm>
              <a:off x="6312232" y="3252978"/>
              <a:ext cx="215365" cy="416039"/>
            </a:xfrm>
            <a:custGeom>
              <a:rect b="b" l="l" r="r" t="t"/>
              <a:pathLst>
                <a:path extrusionOk="0" h="8722" w="4515">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7"/>
            <p:cNvSpPr/>
            <p:nvPr/>
          </p:nvSpPr>
          <p:spPr>
            <a:xfrm>
              <a:off x="6094763" y="3587793"/>
              <a:ext cx="350881" cy="213171"/>
            </a:xfrm>
            <a:custGeom>
              <a:rect b="b" l="l" r="r" t="t"/>
              <a:pathLst>
                <a:path extrusionOk="0" h="4469" w="7356">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7"/>
            <p:cNvSpPr/>
            <p:nvPr/>
          </p:nvSpPr>
          <p:spPr>
            <a:xfrm>
              <a:off x="6309322" y="2691057"/>
              <a:ext cx="1104875" cy="795254"/>
            </a:xfrm>
            <a:custGeom>
              <a:rect b="b" l="l" r="r" t="t"/>
              <a:pathLst>
                <a:path extrusionOk="0" h="16672" w="23163">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7"/>
            <p:cNvSpPr/>
            <p:nvPr/>
          </p:nvSpPr>
          <p:spPr>
            <a:xfrm>
              <a:off x="6874771" y="2217623"/>
              <a:ext cx="68211" cy="520550"/>
            </a:xfrm>
            <a:custGeom>
              <a:rect b="b" l="l" r="r" t="t"/>
              <a:pathLst>
                <a:path extrusionOk="0" fill="none" h="10913" w="1430">
                  <a:moveTo>
                    <a:pt x="366" y="0"/>
                  </a:moveTo>
                  <a:cubicBezTo>
                    <a:pt x="1430" y="1155"/>
                    <a:pt x="761" y="3678"/>
                    <a:pt x="639" y="5076"/>
                  </a:cubicBezTo>
                  <a:cubicBezTo>
                    <a:pt x="487" y="7022"/>
                    <a:pt x="275" y="8967"/>
                    <a:pt x="1" y="1091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7"/>
            <p:cNvSpPr/>
            <p:nvPr/>
          </p:nvSpPr>
          <p:spPr>
            <a:xfrm>
              <a:off x="7069058" y="1800857"/>
              <a:ext cx="211740" cy="258582"/>
            </a:xfrm>
            <a:custGeom>
              <a:rect b="b" l="l" r="r" t="t"/>
              <a:pathLst>
                <a:path extrusionOk="0" h="5421" w="4439">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7"/>
            <p:cNvSpPr/>
            <p:nvPr/>
          </p:nvSpPr>
          <p:spPr>
            <a:xfrm>
              <a:off x="7071968" y="1929078"/>
              <a:ext cx="110235" cy="49322"/>
            </a:xfrm>
            <a:custGeom>
              <a:rect b="b" l="l" r="r" t="t"/>
              <a:pathLst>
                <a:path extrusionOk="0" h="1034" w="2311">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7"/>
            <p:cNvSpPr/>
            <p:nvPr/>
          </p:nvSpPr>
          <p:spPr>
            <a:xfrm>
              <a:off x="7048785" y="1647784"/>
              <a:ext cx="253764" cy="317587"/>
            </a:xfrm>
            <a:custGeom>
              <a:rect b="b" l="l" r="r" t="t"/>
              <a:pathLst>
                <a:path extrusionOk="0" h="6658" w="532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7"/>
            <p:cNvSpPr/>
            <p:nvPr/>
          </p:nvSpPr>
          <p:spPr>
            <a:xfrm>
              <a:off x="6990780" y="1609575"/>
              <a:ext cx="355270" cy="242698"/>
            </a:xfrm>
            <a:custGeom>
              <a:rect b="b" l="l" r="r" t="t"/>
              <a:pathLst>
                <a:path extrusionOk="0" h="5088" w="7448">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7"/>
            <p:cNvSpPr/>
            <p:nvPr/>
          </p:nvSpPr>
          <p:spPr>
            <a:xfrm>
              <a:off x="6477516" y="3626574"/>
              <a:ext cx="242745" cy="464360"/>
            </a:xfrm>
            <a:custGeom>
              <a:rect b="b" l="l" r="r" t="t"/>
              <a:pathLst>
                <a:path extrusionOk="0" h="9735" w="5089">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7"/>
            <p:cNvSpPr/>
            <p:nvPr/>
          </p:nvSpPr>
          <p:spPr>
            <a:xfrm>
              <a:off x="6344144" y="2903185"/>
              <a:ext cx="695991" cy="938354"/>
            </a:xfrm>
            <a:custGeom>
              <a:rect b="b" l="l" r="r" t="t"/>
              <a:pathLst>
                <a:path extrusionOk="0" h="19672" w="14591">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7"/>
            <p:cNvSpPr/>
            <p:nvPr/>
          </p:nvSpPr>
          <p:spPr>
            <a:xfrm>
              <a:off x="6246739" y="3998071"/>
              <a:ext cx="387419" cy="225430"/>
            </a:xfrm>
            <a:custGeom>
              <a:rect b="b" l="l" r="r" t="t"/>
              <a:pathLst>
                <a:path extrusionOk="0" h="4726" w="8122">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7"/>
            <p:cNvSpPr/>
            <p:nvPr/>
          </p:nvSpPr>
          <p:spPr>
            <a:xfrm>
              <a:off x="7259004" y="2368406"/>
              <a:ext cx="92872" cy="310288"/>
            </a:xfrm>
            <a:custGeom>
              <a:rect b="b" l="l" r="r" t="t"/>
              <a:pathLst>
                <a:path extrusionOk="0" fill="none" h="6505" w="1947">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7"/>
            <p:cNvSpPr/>
            <p:nvPr/>
          </p:nvSpPr>
          <p:spPr>
            <a:xfrm>
              <a:off x="6863180" y="2639540"/>
              <a:ext cx="527801" cy="274084"/>
            </a:xfrm>
            <a:custGeom>
              <a:rect b="b" l="l" r="r" t="t"/>
              <a:pathLst>
                <a:path extrusionOk="0" h="5746" w="11065">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7"/>
            <p:cNvSpPr/>
            <p:nvPr/>
          </p:nvSpPr>
          <p:spPr>
            <a:xfrm>
              <a:off x="6438354" y="2967200"/>
              <a:ext cx="593054" cy="490118"/>
            </a:xfrm>
            <a:custGeom>
              <a:rect b="b" l="l" r="r" t="t"/>
              <a:pathLst>
                <a:path extrusionOk="0" fill="none" h="10275" w="12433">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7"/>
            <p:cNvSpPr/>
            <p:nvPr/>
          </p:nvSpPr>
          <p:spPr>
            <a:xfrm>
              <a:off x="6509429" y="2901945"/>
              <a:ext cx="806178" cy="23278"/>
            </a:xfrm>
            <a:custGeom>
              <a:rect b="b" l="l" r="r" t="t"/>
              <a:pathLst>
                <a:path extrusionOk="0" h="488" w="16901">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7"/>
            <p:cNvSpPr/>
            <p:nvPr/>
          </p:nvSpPr>
          <p:spPr>
            <a:xfrm>
              <a:off x="6402101" y="2561215"/>
              <a:ext cx="782996" cy="363999"/>
            </a:xfrm>
            <a:custGeom>
              <a:rect b="b" l="l" r="r" t="t"/>
              <a:pathLst>
                <a:path extrusionOk="0" h="7631" w="16415">
                  <a:moveTo>
                    <a:pt x="1" y="1"/>
                  </a:moveTo>
                  <a:lnTo>
                    <a:pt x="2220" y="7630"/>
                  </a:lnTo>
                  <a:lnTo>
                    <a:pt x="16415" y="7630"/>
                  </a:lnTo>
                  <a:lnTo>
                    <a:pt x="14196"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p:nvPr/>
          </p:nvSpPr>
          <p:spPr>
            <a:xfrm>
              <a:off x="5957002" y="2936766"/>
              <a:ext cx="23230" cy="1416547"/>
            </a:xfrm>
            <a:custGeom>
              <a:rect b="b" l="l" r="r" t="t"/>
              <a:pathLst>
                <a:path extrusionOk="0" h="29697" w="487">
                  <a:moveTo>
                    <a:pt x="0" y="0"/>
                  </a:moveTo>
                  <a:lnTo>
                    <a:pt x="0" y="29697"/>
                  </a:lnTo>
                  <a:lnTo>
                    <a:pt x="487" y="29697"/>
                  </a:lnTo>
                  <a:lnTo>
                    <a:pt x="48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7"/>
            <p:cNvSpPr/>
            <p:nvPr/>
          </p:nvSpPr>
          <p:spPr>
            <a:xfrm>
              <a:off x="8131886" y="2936766"/>
              <a:ext cx="21751" cy="1416547"/>
            </a:xfrm>
            <a:custGeom>
              <a:rect b="b" l="l" r="r" t="t"/>
              <a:pathLst>
                <a:path extrusionOk="0" h="29697" w="456">
                  <a:moveTo>
                    <a:pt x="0" y="0"/>
                  </a:moveTo>
                  <a:lnTo>
                    <a:pt x="0" y="29697"/>
                  </a:lnTo>
                  <a:lnTo>
                    <a:pt x="456" y="29697"/>
                  </a:lnTo>
                  <a:lnTo>
                    <a:pt x="45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7"/>
            <p:cNvSpPr/>
            <p:nvPr/>
          </p:nvSpPr>
          <p:spPr>
            <a:xfrm>
              <a:off x="5807650" y="2925175"/>
              <a:ext cx="2505443" cy="21799"/>
            </a:xfrm>
            <a:custGeom>
              <a:rect b="b" l="l" r="r" t="t"/>
              <a:pathLst>
                <a:path extrusionOk="0" h="457" w="52525">
                  <a:moveTo>
                    <a:pt x="1" y="0"/>
                  </a:moveTo>
                  <a:lnTo>
                    <a:pt x="1" y="456"/>
                  </a:lnTo>
                  <a:lnTo>
                    <a:pt x="52525" y="456"/>
                  </a:lnTo>
                  <a:lnTo>
                    <a:pt x="5252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7"/>
            <p:cNvSpPr/>
            <p:nvPr/>
          </p:nvSpPr>
          <p:spPr>
            <a:xfrm>
              <a:off x="6882022" y="3718256"/>
              <a:ext cx="468366" cy="48"/>
            </a:xfrm>
            <a:custGeom>
              <a:rect b="b" l="l" r="r" t="t"/>
              <a:pathLst>
                <a:path extrusionOk="0" fill="none" h="1" w="9819">
                  <a:moveTo>
                    <a:pt x="1" y="1"/>
                  </a:moveTo>
                  <a:lnTo>
                    <a:pt x="9819" y="1"/>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7"/>
            <p:cNvSpPr/>
            <p:nvPr/>
          </p:nvSpPr>
          <p:spPr>
            <a:xfrm>
              <a:off x="6805175" y="3966207"/>
              <a:ext cx="588713" cy="48"/>
            </a:xfrm>
            <a:custGeom>
              <a:rect b="b" l="l" r="r" t="t"/>
              <a:pathLst>
                <a:path extrusionOk="0" fill="none" h="1" w="12342">
                  <a:moveTo>
                    <a:pt x="1" y="0"/>
                  </a:moveTo>
                  <a:lnTo>
                    <a:pt x="12342" y="0"/>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47"/>
          <p:cNvGrpSpPr/>
          <p:nvPr/>
        </p:nvGrpSpPr>
        <p:grpSpPr>
          <a:xfrm flipH="1">
            <a:off x="221075" y="2729943"/>
            <a:ext cx="1671184" cy="2440924"/>
            <a:chOff x="6795049" y="1179275"/>
            <a:chExt cx="1268451" cy="1852694"/>
          </a:xfrm>
        </p:grpSpPr>
        <p:sp>
          <p:nvSpPr>
            <p:cNvPr id="706" name="Google Shape;706;p47"/>
            <p:cNvSpPr/>
            <p:nvPr/>
          </p:nvSpPr>
          <p:spPr>
            <a:xfrm flipH="1">
              <a:off x="7005588" y="1179275"/>
              <a:ext cx="520739" cy="924305"/>
            </a:xfrm>
            <a:custGeom>
              <a:rect b="b" l="l" r="r" t="t"/>
              <a:pathLst>
                <a:path extrusionOk="0" h="29392" w="16559">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7"/>
            <p:cNvSpPr/>
            <p:nvPr/>
          </p:nvSpPr>
          <p:spPr>
            <a:xfrm flipH="1">
              <a:off x="7499521" y="1715976"/>
              <a:ext cx="563979" cy="634642"/>
            </a:xfrm>
            <a:custGeom>
              <a:rect b="b" l="l" r="r" t="t"/>
              <a:pathLst>
                <a:path extrusionOk="0" h="20181" w="17934">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7"/>
            <p:cNvSpPr/>
            <p:nvPr/>
          </p:nvSpPr>
          <p:spPr>
            <a:xfrm flipH="1">
              <a:off x="6795049" y="1817172"/>
              <a:ext cx="639516" cy="653070"/>
            </a:xfrm>
            <a:custGeom>
              <a:rect b="b" l="l" r="r" t="t"/>
              <a:pathLst>
                <a:path extrusionOk="0" h="20767" w="20336">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7"/>
            <p:cNvSpPr/>
            <p:nvPr/>
          </p:nvSpPr>
          <p:spPr>
            <a:xfrm flipH="1">
              <a:off x="7093297" y="2145853"/>
              <a:ext cx="366112" cy="535331"/>
            </a:xfrm>
            <a:custGeom>
              <a:rect b="b" l="l" r="r" t="t"/>
              <a:pathLst>
                <a:path extrusionOk="0" fill="none" h="17023" w="11642">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7"/>
            <p:cNvSpPr/>
            <p:nvPr/>
          </p:nvSpPr>
          <p:spPr>
            <a:xfrm flipH="1">
              <a:off x="7489970" y="2073211"/>
              <a:ext cx="193119" cy="754205"/>
            </a:xfrm>
            <a:custGeom>
              <a:rect b="b" l="l" r="r" t="t"/>
              <a:pathLst>
                <a:path extrusionOk="0" fill="none" h="23983" w="6141">
                  <a:moveTo>
                    <a:pt x="1" y="1"/>
                  </a:moveTo>
                  <a:cubicBezTo>
                    <a:pt x="2828" y="4408"/>
                    <a:pt x="5563" y="9241"/>
                    <a:pt x="5928" y="14652"/>
                  </a:cubicBezTo>
                  <a:cubicBezTo>
                    <a:pt x="6141" y="17752"/>
                    <a:pt x="5533" y="20943"/>
                    <a:pt x="6110" y="23983"/>
                  </a:cubicBez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7"/>
            <p:cNvSpPr/>
            <p:nvPr/>
          </p:nvSpPr>
          <p:spPr>
            <a:xfrm flipH="1">
              <a:off x="7207985" y="1467233"/>
              <a:ext cx="270543" cy="1289473"/>
            </a:xfrm>
            <a:custGeom>
              <a:rect b="b" l="l" r="r" t="t"/>
              <a:pathLst>
                <a:path extrusionOk="0" fill="none" h="41004" w="8603">
                  <a:moveTo>
                    <a:pt x="8602" y="0"/>
                  </a:moveTo>
                  <a:cubicBezTo>
                    <a:pt x="6536" y="4620"/>
                    <a:pt x="1399" y="17660"/>
                    <a:pt x="639" y="22766"/>
                  </a:cubicBezTo>
                  <a:cubicBezTo>
                    <a:pt x="213" y="25441"/>
                    <a:pt x="183" y="28177"/>
                    <a:pt x="122" y="30882"/>
                  </a:cubicBezTo>
                  <a:lnTo>
                    <a:pt x="1" y="41004"/>
                  </a:lnTo>
                </a:path>
              </a:pathLst>
            </a:custGeom>
            <a:solidFill>
              <a:schemeClr val="dk2"/>
            </a:solid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7"/>
            <p:cNvSpPr/>
            <p:nvPr/>
          </p:nvSpPr>
          <p:spPr>
            <a:xfrm flipH="1">
              <a:off x="7227099" y="2628560"/>
              <a:ext cx="484669" cy="403409"/>
            </a:xfrm>
            <a:custGeom>
              <a:rect b="b" l="l" r="r" t="t"/>
              <a:pathLst>
                <a:path extrusionOk="0" h="12828" w="15412">
                  <a:moveTo>
                    <a:pt x="1" y="1"/>
                  </a:moveTo>
                  <a:cubicBezTo>
                    <a:pt x="1" y="1"/>
                    <a:pt x="1065" y="12797"/>
                    <a:pt x="1065" y="12828"/>
                  </a:cubicBezTo>
                  <a:cubicBezTo>
                    <a:pt x="1065" y="12828"/>
                    <a:pt x="14500" y="12676"/>
                    <a:pt x="14530" y="12615"/>
                  </a:cubicBezTo>
                  <a:lnTo>
                    <a:pt x="1541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8"/>
          <p:cNvSpPr/>
          <p:nvPr/>
        </p:nvSpPr>
        <p:spPr>
          <a:xfrm>
            <a:off x="5310675" y="1891125"/>
            <a:ext cx="2222100" cy="222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8"/>
          <p:cNvSpPr txBox="1"/>
          <p:nvPr>
            <p:ph type="title"/>
          </p:nvPr>
        </p:nvSpPr>
        <p:spPr>
          <a:xfrm>
            <a:off x="713250" y="7522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Debugging</a:t>
            </a:r>
            <a:endParaRPr/>
          </a:p>
        </p:txBody>
      </p:sp>
      <p:sp>
        <p:nvSpPr>
          <p:cNvPr id="719" name="Google Shape;719;p48"/>
          <p:cNvSpPr txBox="1"/>
          <p:nvPr>
            <p:ph idx="1" type="subTitle"/>
          </p:nvPr>
        </p:nvSpPr>
        <p:spPr>
          <a:xfrm>
            <a:off x="713225" y="1479550"/>
            <a:ext cx="35031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Brute Force</a:t>
            </a:r>
            <a:endParaRPr/>
          </a:p>
        </p:txBody>
      </p:sp>
      <p:sp>
        <p:nvSpPr>
          <p:cNvPr id="720" name="Google Shape;720;p48"/>
          <p:cNvSpPr txBox="1"/>
          <p:nvPr>
            <p:ph idx="3" type="subTitle"/>
          </p:nvPr>
        </p:nvSpPr>
        <p:spPr>
          <a:xfrm>
            <a:off x="713225" y="2807450"/>
            <a:ext cx="4053000" cy="636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Salah satu konsep yang sering digunakan oleh programmer. Tools yang bagus memungkinkan programmer menetapkan nilai ke beberapa variabel dan mengarahkan langkah demi langkah melalui kode.Kode akan mendeteksi masalah dan mencatat nilai antara variabel untuk menganalisa masalah</a:t>
            </a:r>
            <a:endParaRPr/>
          </a:p>
          <a:p>
            <a:pPr indent="0" lvl="0" marL="0" rtl="0" algn="just">
              <a:spcBef>
                <a:spcPts val="0"/>
              </a:spcBef>
              <a:spcAft>
                <a:spcPts val="0"/>
              </a:spcAft>
              <a:buClr>
                <a:schemeClr val="dk1"/>
              </a:buClr>
              <a:buSzPts val="1100"/>
              <a:buFont typeface="Arial"/>
              <a:buNone/>
            </a:pPr>
            <a:r>
              <a:t/>
            </a:r>
            <a:endParaRPr/>
          </a:p>
        </p:txBody>
      </p:sp>
      <p:grpSp>
        <p:nvGrpSpPr>
          <p:cNvPr id="721" name="Google Shape;721;p48"/>
          <p:cNvGrpSpPr/>
          <p:nvPr/>
        </p:nvGrpSpPr>
        <p:grpSpPr>
          <a:xfrm>
            <a:off x="4710444" y="2198384"/>
            <a:ext cx="3965724" cy="1995583"/>
            <a:chOff x="3166750" y="2814925"/>
            <a:chExt cx="2981075" cy="1500100"/>
          </a:xfrm>
        </p:grpSpPr>
        <p:sp>
          <p:nvSpPr>
            <p:cNvPr id="722" name="Google Shape;722;p48"/>
            <p:cNvSpPr/>
            <p:nvPr/>
          </p:nvSpPr>
          <p:spPr>
            <a:xfrm>
              <a:off x="5011750" y="3491975"/>
              <a:ext cx="25" cy="25"/>
            </a:xfrm>
            <a:custGeom>
              <a:rect b="b" l="l" r="r" t="t"/>
              <a:pathLst>
                <a:path extrusionOk="0" h="1" w="1">
                  <a:moveTo>
                    <a:pt x="1" y="1"/>
                  </a:move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8"/>
            <p:cNvSpPr/>
            <p:nvPr/>
          </p:nvSpPr>
          <p:spPr>
            <a:xfrm>
              <a:off x="4269350" y="3970725"/>
              <a:ext cx="1878475" cy="341975"/>
            </a:xfrm>
            <a:custGeom>
              <a:rect b="b" l="l" r="r" t="t"/>
              <a:pathLst>
                <a:path extrusionOk="0" h="13679" w="75139">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8"/>
            <p:cNvSpPr/>
            <p:nvPr/>
          </p:nvSpPr>
          <p:spPr>
            <a:xfrm>
              <a:off x="5245800" y="3970725"/>
              <a:ext cx="902025" cy="341975"/>
            </a:xfrm>
            <a:custGeom>
              <a:rect b="b" l="l" r="r" t="t"/>
              <a:pathLst>
                <a:path extrusionOk="0" h="13679" w="36081">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8"/>
            <p:cNvSpPr/>
            <p:nvPr/>
          </p:nvSpPr>
          <p:spPr>
            <a:xfrm>
              <a:off x="5355225" y="4023900"/>
              <a:ext cx="625425" cy="8400"/>
            </a:xfrm>
            <a:custGeom>
              <a:rect b="b" l="l" r="r" t="t"/>
              <a:pathLst>
                <a:path extrusionOk="0" h="336" w="25017">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8"/>
            <p:cNvSpPr/>
            <p:nvPr/>
          </p:nvSpPr>
          <p:spPr>
            <a:xfrm>
              <a:off x="3830125" y="3656125"/>
              <a:ext cx="200625" cy="624650"/>
            </a:xfrm>
            <a:custGeom>
              <a:rect b="b" l="l" r="r" t="t"/>
              <a:pathLst>
                <a:path extrusionOk="0" h="24986" w="8025">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8"/>
            <p:cNvSpPr/>
            <p:nvPr/>
          </p:nvSpPr>
          <p:spPr>
            <a:xfrm>
              <a:off x="3859000" y="3656125"/>
              <a:ext cx="183925" cy="446825"/>
            </a:xfrm>
            <a:custGeom>
              <a:rect b="b" l="l" r="r" t="t"/>
              <a:pathLst>
                <a:path extrusionOk="0" h="17873" w="7357">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8"/>
            <p:cNvSpPr/>
            <p:nvPr/>
          </p:nvSpPr>
          <p:spPr>
            <a:xfrm>
              <a:off x="3583150" y="3466150"/>
              <a:ext cx="307800" cy="340650"/>
            </a:xfrm>
            <a:custGeom>
              <a:rect b="b" l="l" r="r" t="t"/>
              <a:pathLst>
                <a:path extrusionOk="0" h="13626" w="12312">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8"/>
            <p:cNvSpPr/>
            <p:nvPr/>
          </p:nvSpPr>
          <p:spPr>
            <a:xfrm>
              <a:off x="3491225" y="2814925"/>
              <a:ext cx="323725" cy="323725"/>
            </a:xfrm>
            <a:custGeom>
              <a:rect b="b" l="l" r="r" t="t"/>
              <a:pathLst>
                <a:path extrusionOk="0" h="12949" w="12949">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8"/>
            <p:cNvSpPr/>
            <p:nvPr/>
          </p:nvSpPr>
          <p:spPr>
            <a:xfrm>
              <a:off x="3623425" y="3003975"/>
              <a:ext cx="248525" cy="171150"/>
            </a:xfrm>
            <a:custGeom>
              <a:rect b="b" l="l" r="r" t="t"/>
              <a:pathLst>
                <a:path extrusionOk="0" h="6846" w="9941">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8"/>
            <p:cNvSpPr/>
            <p:nvPr/>
          </p:nvSpPr>
          <p:spPr>
            <a:xfrm>
              <a:off x="3993500" y="3346100"/>
              <a:ext cx="163400" cy="110175"/>
            </a:xfrm>
            <a:custGeom>
              <a:rect b="b" l="l" r="r" t="t"/>
              <a:pathLst>
                <a:path extrusionOk="0" h="4407" w="6536">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8"/>
            <p:cNvSpPr/>
            <p:nvPr/>
          </p:nvSpPr>
          <p:spPr>
            <a:xfrm>
              <a:off x="3651550" y="3054150"/>
              <a:ext cx="449875" cy="566800"/>
            </a:xfrm>
            <a:custGeom>
              <a:rect b="b" l="l" r="r" t="t"/>
              <a:pathLst>
                <a:path extrusionOk="0" h="22672" w="17995">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8"/>
            <p:cNvSpPr/>
            <p:nvPr/>
          </p:nvSpPr>
          <p:spPr>
            <a:xfrm>
              <a:off x="3613550" y="3002550"/>
              <a:ext cx="519025" cy="366350"/>
            </a:xfrm>
            <a:custGeom>
              <a:rect b="b" l="l" r="r" t="t"/>
              <a:pathLst>
                <a:path extrusionOk="0" h="14654" w="20761">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8"/>
            <p:cNvSpPr/>
            <p:nvPr/>
          </p:nvSpPr>
          <p:spPr>
            <a:xfrm>
              <a:off x="3558850" y="3327700"/>
              <a:ext cx="164150" cy="112350"/>
            </a:xfrm>
            <a:custGeom>
              <a:rect b="b" l="l" r="r" t="t"/>
              <a:pathLst>
                <a:path extrusionOk="0" h="4494" w="6566">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8"/>
            <p:cNvSpPr/>
            <p:nvPr/>
          </p:nvSpPr>
          <p:spPr>
            <a:xfrm>
              <a:off x="3305050" y="3596100"/>
              <a:ext cx="677075" cy="684675"/>
            </a:xfrm>
            <a:custGeom>
              <a:rect b="b" l="l" r="r" t="t"/>
              <a:pathLst>
                <a:path extrusionOk="0" h="27387" w="27083">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8"/>
            <p:cNvSpPr/>
            <p:nvPr/>
          </p:nvSpPr>
          <p:spPr>
            <a:xfrm>
              <a:off x="3166750" y="3659150"/>
              <a:ext cx="722675" cy="655875"/>
            </a:xfrm>
            <a:custGeom>
              <a:rect b="b" l="l" r="r" t="t"/>
              <a:pathLst>
                <a:path extrusionOk="0" h="26235" w="28907">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8"/>
            <p:cNvSpPr/>
            <p:nvPr/>
          </p:nvSpPr>
          <p:spPr>
            <a:xfrm>
              <a:off x="3717650" y="4222675"/>
              <a:ext cx="38800" cy="77850"/>
            </a:xfrm>
            <a:custGeom>
              <a:rect b="b" l="l" r="r" t="t"/>
              <a:pathLst>
                <a:path extrusionOk="0" h="3114" w="1552">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8"/>
            <p:cNvSpPr/>
            <p:nvPr/>
          </p:nvSpPr>
          <p:spPr>
            <a:xfrm>
              <a:off x="3211575" y="3659150"/>
              <a:ext cx="416450" cy="444675"/>
            </a:xfrm>
            <a:custGeom>
              <a:rect b="b" l="l" r="r" t="t"/>
              <a:pathLst>
                <a:path extrusionOk="0" h="17787" w="16658">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8"/>
            <p:cNvSpPr/>
            <p:nvPr/>
          </p:nvSpPr>
          <p:spPr>
            <a:xfrm>
              <a:off x="3984375" y="3745775"/>
              <a:ext cx="1079850" cy="516000"/>
            </a:xfrm>
            <a:custGeom>
              <a:rect b="b" l="l" r="r" t="t"/>
              <a:pathLst>
                <a:path extrusionOk="0" h="20640" w="43194">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8"/>
            <p:cNvSpPr/>
            <p:nvPr/>
          </p:nvSpPr>
          <p:spPr>
            <a:xfrm>
              <a:off x="4002625" y="3771625"/>
              <a:ext cx="1059300" cy="490150"/>
            </a:xfrm>
            <a:custGeom>
              <a:rect b="b" l="l" r="r" t="t"/>
              <a:pathLst>
                <a:path extrusionOk="0" h="19606" w="42372">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8"/>
            <p:cNvSpPr/>
            <p:nvPr/>
          </p:nvSpPr>
          <p:spPr>
            <a:xfrm>
              <a:off x="3527700" y="4254900"/>
              <a:ext cx="1288800" cy="60075"/>
            </a:xfrm>
            <a:custGeom>
              <a:rect b="b" l="l" r="r" t="t"/>
              <a:pathLst>
                <a:path extrusionOk="0" h="2403" w="51552">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8"/>
            <p:cNvSpPr/>
            <p:nvPr/>
          </p:nvSpPr>
          <p:spPr>
            <a:xfrm>
              <a:off x="3527700" y="4254900"/>
              <a:ext cx="442275" cy="60075"/>
            </a:xfrm>
            <a:custGeom>
              <a:rect b="b" l="l" r="r" t="t"/>
              <a:pathLst>
                <a:path extrusionOk="0" h="2403" w="17691">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8"/>
            <p:cNvSpPr/>
            <p:nvPr/>
          </p:nvSpPr>
          <p:spPr>
            <a:xfrm>
              <a:off x="3563400" y="4280750"/>
              <a:ext cx="52450" cy="12950"/>
            </a:xfrm>
            <a:custGeom>
              <a:rect b="b" l="l" r="r" t="t"/>
              <a:pathLst>
                <a:path extrusionOk="0" h="518" w="2098">
                  <a:moveTo>
                    <a:pt x="1" y="0"/>
                  </a:moveTo>
                  <a:lnTo>
                    <a:pt x="1" y="517"/>
                  </a:lnTo>
                  <a:lnTo>
                    <a:pt x="2098" y="517"/>
                  </a:lnTo>
                  <a:lnTo>
                    <a:pt x="209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8"/>
            <p:cNvSpPr/>
            <p:nvPr/>
          </p:nvSpPr>
          <p:spPr>
            <a:xfrm>
              <a:off x="3627225" y="4280750"/>
              <a:ext cx="52475" cy="12950"/>
            </a:xfrm>
            <a:custGeom>
              <a:rect b="b" l="l" r="r" t="t"/>
              <a:pathLst>
                <a:path extrusionOk="0" h="518" w="2099">
                  <a:moveTo>
                    <a:pt x="1" y="0"/>
                  </a:moveTo>
                  <a:lnTo>
                    <a:pt x="1" y="517"/>
                  </a:lnTo>
                  <a:lnTo>
                    <a:pt x="2098" y="517"/>
                  </a:lnTo>
                  <a:lnTo>
                    <a:pt x="209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8"/>
            <p:cNvSpPr/>
            <p:nvPr/>
          </p:nvSpPr>
          <p:spPr>
            <a:xfrm>
              <a:off x="3790600" y="4280750"/>
              <a:ext cx="51700" cy="12950"/>
            </a:xfrm>
            <a:custGeom>
              <a:rect b="b" l="l" r="r" t="t"/>
              <a:pathLst>
                <a:path extrusionOk="0" h="518" w="2068">
                  <a:moveTo>
                    <a:pt x="1" y="0"/>
                  </a:moveTo>
                  <a:lnTo>
                    <a:pt x="1" y="517"/>
                  </a:lnTo>
                  <a:lnTo>
                    <a:pt x="2068" y="517"/>
                  </a:lnTo>
                  <a:lnTo>
                    <a:pt x="2068"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8"/>
            <p:cNvSpPr/>
            <p:nvPr/>
          </p:nvSpPr>
          <p:spPr>
            <a:xfrm>
              <a:off x="3859000" y="4280750"/>
              <a:ext cx="52450" cy="12950"/>
            </a:xfrm>
            <a:custGeom>
              <a:rect b="b" l="l" r="r" t="t"/>
              <a:pathLst>
                <a:path extrusionOk="0" h="518" w="2098">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8"/>
            <p:cNvSpPr/>
            <p:nvPr/>
          </p:nvSpPr>
          <p:spPr>
            <a:xfrm>
              <a:off x="3748825" y="4280750"/>
              <a:ext cx="15975" cy="15225"/>
            </a:xfrm>
            <a:custGeom>
              <a:rect b="b" l="l" r="r" t="t"/>
              <a:pathLst>
                <a:path extrusionOk="0" h="609" w="639">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8"/>
            <p:cNvSpPr/>
            <p:nvPr/>
          </p:nvSpPr>
          <p:spPr>
            <a:xfrm>
              <a:off x="5341550" y="4242000"/>
              <a:ext cx="340450" cy="8375"/>
            </a:xfrm>
            <a:custGeom>
              <a:rect b="b" l="l" r="r" t="t"/>
              <a:pathLst>
                <a:path extrusionOk="0" h="335" w="13618">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8"/>
            <p:cNvSpPr/>
            <p:nvPr/>
          </p:nvSpPr>
          <p:spPr>
            <a:xfrm>
              <a:off x="5294450" y="4013275"/>
              <a:ext cx="853375" cy="257625"/>
            </a:xfrm>
            <a:custGeom>
              <a:rect b="b" l="l" r="r" t="t"/>
              <a:pathLst>
                <a:path extrusionOk="0" h="10305" w="34135">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48"/>
          <p:cNvGrpSpPr/>
          <p:nvPr/>
        </p:nvGrpSpPr>
        <p:grpSpPr>
          <a:xfrm flipH="1">
            <a:off x="7593625" y="2109154"/>
            <a:ext cx="1223892" cy="3034347"/>
            <a:chOff x="2330682" y="1468700"/>
            <a:chExt cx="824447" cy="2044019"/>
          </a:xfrm>
        </p:grpSpPr>
        <p:sp>
          <p:nvSpPr>
            <p:cNvPr id="751" name="Google Shape;751;p48"/>
            <p:cNvSpPr/>
            <p:nvPr/>
          </p:nvSpPr>
          <p:spPr>
            <a:xfrm>
              <a:off x="2519514" y="2137089"/>
              <a:ext cx="635615" cy="611378"/>
            </a:xfrm>
            <a:custGeom>
              <a:rect b="b" l="l" r="r" t="t"/>
              <a:pathLst>
                <a:path extrusionOk="0" h="18566" w="19302">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8"/>
            <p:cNvSpPr/>
            <p:nvPr/>
          </p:nvSpPr>
          <p:spPr>
            <a:xfrm>
              <a:off x="2502489" y="2544998"/>
              <a:ext cx="166198" cy="684648"/>
            </a:xfrm>
            <a:custGeom>
              <a:rect b="b" l="l" r="r" t="t"/>
              <a:pathLst>
                <a:path extrusionOk="0" fill="none" h="20791" w="5047">
                  <a:moveTo>
                    <a:pt x="5046" y="0"/>
                  </a:moveTo>
                  <a:cubicBezTo>
                    <a:pt x="3131" y="2918"/>
                    <a:pt x="1642" y="6414"/>
                    <a:pt x="1277" y="9940"/>
                  </a:cubicBezTo>
                  <a:cubicBezTo>
                    <a:pt x="943" y="13557"/>
                    <a:pt x="1672" y="17356"/>
                    <a:pt x="0" y="2079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8"/>
            <p:cNvSpPr/>
            <p:nvPr/>
          </p:nvSpPr>
          <p:spPr>
            <a:xfrm>
              <a:off x="2361349" y="1468700"/>
              <a:ext cx="507517" cy="1142111"/>
            </a:xfrm>
            <a:custGeom>
              <a:rect b="b" l="l" r="r" t="t"/>
              <a:pathLst>
                <a:path extrusionOk="0" h="34683" w="15412">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8"/>
            <p:cNvSpPr/>
            <p:nvPr/>
          </p:nvSpPr>
          <p:spPr>
            <a:xfrm>
              <a:off x="2410415" y="2260709"/>
              <a:ext cx="119141" cy="1026000"/>
            </a:xfrm>
            <a:custGeom>
              <a:rect b="b" l="l" r="r" t="t"/>
              <a:pathLst>
                <a:path extrusionOk="0" fill="none" h="31157" w="3618">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cap="rnd"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8"/>
            <p:cNvSpPr/>
            <p:nvPr/>
          </p:nvSpPr>
          <p:spPr>
            <a:xfrm>
              <a:off x="2330682" y="3113509"/>
              <a:ext cx="338001" cy="399210"/>
            </a:xfrm>
            <a:custGeom>
              <a:rect b="b" l="l" r="r" t="t"/>
              <a:pathLst>
                <a:path extrusionOk="0" h="12123" w="13588">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