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264" r:id="rId6"/>
    <p:sldId id="272" r:id="rId7"/>
    <p:sldId id="307" r:id="rId8"/>
    <p:sldId id="308" r:id="rId9"/>
    <p:sldId id="349" r:id="rId10"/>
    <p:sldId id="312" r:id="rId11"/>
    <p:sldId id="348" r:id="rId12"/>
    <p:sldId id="313" r:id="rId13"/>
    <p:sldId id="350" r:id="rId14"/>
    <p:sldId id="31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1" autoAdjust="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9215-97F9-4F7A-A227-634717A6428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9147-1A0E-4E21-9CCB-5ED770DF8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9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9147-1A0E-4E21-9CCB-5ED770DF8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1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section consist of …….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9147-1A0E-4E21-9CCB-5ED770DF8A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0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9147-1A0E-4E21-9CCB-5ED770DF8A7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0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175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  <p:sldLayoutId id="214748367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90" y="3723878"/>
            <a:ext cx="9144000" cy="522725"/>
          </a:xfrm>
        </p:spPr>
        <p:txBody>
          <a:bodyPr/>
          <a:lstStyle/>
          <a:p>
            <a:pPr lvl="0"/>
            <a:r>
              <a:rPr lang="en-US" altLang="ko-KR" sz="2000" dirty="0" smtClean="0">
                <a:ea typeface="맑은 고딕" pitchFamily="50" charset="-127"/>
              </a:rPr>
              <a:t>Customer Segmentation Online Retail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15826" y="437195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AGUNG ADI PUTRA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 and 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11510"/>
            <a:ext cx="8928992" cy="44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INTRODUCTION	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SYSTEM MODEL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RESULT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BACKGROUND, RESEARCH PURPOSE, SCOPE OF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Research Purpose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971600" y="3075806"/>
            <a:ext cx="1728192" cy="1094871"/>
            <a:chOff x="3779911" y="3327771"/>
            <a:chExt cx="1584177" cy="1094871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Set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960977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Online Retail transaction in UK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83804" y="3057042"/>
            <a:ext cx="1728192" cy="910205"/>
            <a:chOff x="3779911" y="3327771"/>
            <a:chExt cx="1584177" cy="9102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Algorithm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K-means Clustering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17670" y="3045761"/>
            <a:ext cx="1728192" cy="1094871"/>
            <a:chOff x="3779911" y="3327771"/>
            <a:chExt cx="1584177" cy="1094871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Segment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marketing strategy effectively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73FFDEB-8315-4031-A14D-B9E05AEE8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09286" y="1275606"/>
            <a:ext cx="1648869" cy="1648869"/>
          </a:xfrm>
        </p:spPr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5048602F-E74C-456D-858E-A85D7B13D059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923928" y="1256842"/>
            <a:ext cx="1648869" cy="1648869"/>
          </a:xfrm>
        </p:spPr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A041886C-4548-474C-84D7-96BD05E9F97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660232" y="1245561"/>
            <a:ext cx="1648869" cy="1648869"/>
          </a:xfrm>
        </p:spPr>
      </p:sp>
      <p:sp>
        <p:nvSpPr>
          <p:cNvPr id="25" name="Right Triangle 17">
            <a:extLst>
              <a:ext uri="{FF2B5EF4-FFF2-40B4-BE49-F238E27FC236}">
                <a16:creationId xmlns:a16="http://schemas.microsoft.com/office/drawing/2014/main" id="{6A284071-56E9-41C2-A66A-79F41DB0408E}"/>
              </a:ext>
            </a:extLst>
          </p:cNvPr>
          <p:cNvSpPr/>
          <p:nvPr/>
        </p:nvSpPr>
        <p:spPr>
          <a:xfrm>
            <a:off x="1553806" y="1707654"/>
            <a:ext cx="563779" cy="792088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51">
            <a:extLst>
              <a:ext uri="{FF2B5EF4-FFF2-40B4-BE49-F238E27FC236}">
                <a16:creationId xmlns:a16="http://schemas.microsoft.com/office/drawing/2014/main" id="{40D85981-550F-4407-98D2-B2B4100083C8}"/>
              </a:ext>
            </a:extLst>
          </p:cNvPr>
          <p:cNvSpPr/>
          <p:nvPr/>
        </p:nvSpPr>
        <p:spPr>
          <a:xfrm rot="16200000" flipH="1">
            <a:off x="4349868" y="1710953"/>
            <a:ext cx="796063" cy="78946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ie 24">
            <a:extLst>
              <a:ext uri="{FF2B5EF4-FFF2-40B4-BE49-F238E27FC236}">
                <a16:creationId xmlns:a16="http://schemas.microsoft.com/office/drawing/2014/main" id="{4A1FF869-46CA-475E-B575-E3B3E9B0270A}"/>
              </a:ext>
            </a:extLst>
          </p:cNvPr>
          <p:cNvSpPr/>
          <p:nvPr/>
        </p:nvSpPr>
        <p:spPr>
          <a:xfrm>
            <a:off x="7100445" y="1707652"/>
            <a:ext cx="762642" cy="784341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8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361482" y="0"/>
            <a:ext cx="84249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Block Diagram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267744" y="91556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9752" y="915566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 </a:t>
            </a:r>
          </a:p>
          <a:p>
            <a:pPr algn="ctr"/>
            <a:r>
              <a:rPr lang="en-US" sz="1050" dirty="0" smtClean="0"/>
              <a:t>Transformer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3925878" y="170765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7824" y="1781313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Standard Scaler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580112" y="264375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06866" y="2643758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principal component analysis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7308304" y="365187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89099" y="372939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K-means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3" idx="3"/>
            <a:endCxn id="7" idx="1"/>
          </p:cNvCxnSpPr>
          <p:nvPr/>
        </p:nvCxnSpPr>
        <p:spPr>
          <a:xfrm>
            <a:off x="3563888" y="1131590"/>
            <a:ext cx="361990" cy="792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0" idx="1"/>
          </p:cNvCxnSpPr>
          <p:nvPr/>
        </p:nvCxnSpPr>
        <p:spPr>
          <a:xfrm>
            <a:off x="5222022" y="1923678"/>
            <a:ext cx="384844" cy="9278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876256" y="2859782"/>
            <a:ext cx="412843" cy="10081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Algorithm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9662"/>
            <a:ext cx="29622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283718"/>
            <a:ext cx="3744416" cy="576063"/>
          </a:xfrm>
        </p:spPr>
        <p:txBody>
          <a:bodyPr/>
          <a:lstStyle/>
          <a:p>
            <a:r>
              <a:rPr lang="en-US" dirty="0" smtClean="0"/>
              <a:t>Result Scenario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760" y="4127837"/>
            <a:ext cx="7542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n w="0"/>
            </a:endParaRPr>
          </a:p>
          <a:p>
            <a:pPr marL="171450" indent="-171450">
              <a:buFontTx/>
              <a:buChar char="-"/>
            </a:pPr>
            <a:r>
              <a:rPr lang="en-GB" sz="1200" dirty="0" smtClean="0">
                <a:ln w="0"/>
              </a:rPr>
              <a:t>Red </a:t>
            </a:r>
            <a:r>
              <a:rPr lang="en-GB" sz="1200" dirty="0">
                <a:ln w="0"/>
              </a:rPr>
              <a:t>(Cluster 0)  : Medium </a:t>
            </a:r>
            <a:r>
              <a:rPr lang="en-GB" sz="1200" dirty="0" err="1">
                <a:ln w="0"/>
              </a:rPr>
              <a:t>Loyality</a:t>
            </a:r>
            <a:r>
              <a:rPr lang="en-GB" sz="1200" dirty="0">
                <a:ln w="0"/>
              </a:rPr>
              <a:t> ( </a:t>
            </a:r>
            <a:r>
              <a:rPr lang="en-GB" sz="1200" dirty="0" err="1">
                <a:ln w="0"/>
              </a:rPr>
              <a:t>Baru-baru</a:t>
            </a:r>
            <a:r>
              <a:rPr lang="en-GB" sz="1200" dirty="0">
                <a:ln w="0"/>
              </a:rPr>
              <a:t> </a:t>
            </a:r>
            <a:r>
              <a:rPr lang="en-GB" sz="1200" dirty="0" err="1">
                <a:ln w="0"/>
              </a:rPr>
              <a:t>ini</a:t>
            </a:r>
            <a:r>
              <a:rPr lang="en-GB" sz="1200" dirty="0">
                <a:ln w="0"/>
              </a:rPr>
              <a:t> </a:t>
            </a:r>
            <a:r>
              <a:rPr lang="en-GB" sz="1200" dirty="0" err="1">
                <a:ln w="0"/>
              </a:rPr>
              <a:t>membeli</a:t>
            </a:r>
            <a:r>
              <a:rPr lang="en-GB" sz="1200" dirty="0" smtClean="0">
                <a:ln w="0"/>
              </a:rPr>
              <a:t>)</a:t>
            </a:r>
          </a:p>
          <a:p>
            <a:r>
              <a:rPr lang="en-GB" sz="1200" dirty="0" smtClean="0">
                <a:ln w="0"/>
              </a:rPr>
              <a:t>-  Green </a:t>
            </a:r>
            <a:r>
              <a:rPr lang="en-GB" sz="1200" dirty="0">
                <a:ln w="0"/>
              </a:rPr>
              <a:t>(Cluster 1)   : Low </a:t>
            </a:r>
            <a:r>
              <a:rPr lang="en-GB" sz="1200" dirty="0" err="1">
                <a:ln w="0"/>
              </a:rPr>
              <a:t>loyality</a:t>
            </a:r>
            <a:r>
              <a:rPr lang="en-GB" sz="1200" dirty="0">
                <a:ln w="0"/>
              </a:rPr>
              <a:t> ( </a:t>
            </a:r>
            <a:r>
              <a:rPr lang="en-GB" sz="1200" dirty="0" err="1">
                <a:ln w="0"/>
              </a:rPr>
              <a:t>Sudah</a:t>
            </a:r>
            <a:r>
              <a:rPr lang="en-GB" sz="1200" dirty="0">
                <a:ln w="0"/>
              </a:rPr>
              <a:t> lama </a:t>
            </a:r>
            <a:r>
              <a:rPr lang="en-GB" sz="1200" dirty="0" err="1">
                <a:ln w="0"/>
              </a:rPr>
              <a:t>tidak</a:t>
            </a:r>
            <a:r>
              <a:rPr lang="en-GB" sz="1200" dirty="0">
                <a:ln w="0"/>
              </a:rPr>
              <a:t> </a:t>
            </a:r>
            <a:r>
              <a:rPr lang="en-GB" sz="1200" dirty="0" err="1">
                <a:ln w="0"/>
              </a:rPr>
              <a:t>membeli</a:t>
            </a:r>
            <a:r>
              <a:rPr lang="en-GB" sz="1200" dirty="0" smtClean="0">
                <a:ln w="0"/>
              </a:rPr>
              <a:t>)</a:t>
            </a:r>
            <a:endParaRPr lang="en-GB" sz="1200" dirty="0">
              <a:ln w="0"/>
            </a:endParaRPr>
          </a:p>
          <a:p>
            <a:r>
              <a:rPr lang="en-GB" sz="1200" dirty="0">
                <a:ln w="0"/>
              </a:rPr>
              <a:t>- </a:t>
            </a:r>
            <a:r>
              <a:rPr lang="en-GB" sz="1200" dirty="0" smtClean="0">
                <a:ln w="0"/>
              </a:rPr>
              <a:t>  Blue </a:t>
            </a:r>
            <a:r>
              <a:rPr lang="en-GB" sz="1200" dirty="0">
                <a:ln w="0"/>
              </a:rPr>
              <a:t>(Cluster 2) : High </a:t>
            </a:r>
            <a:r>
              <a:rPr lang="en-GB" sz="1200" dirty="0" err="1">
                <a:ln w="0"/>
              </a:rPr>
              <a:t>Loyality</a:t>
            </a:r>
            <a:r>
              <a:rPr lang="en-GB" sz="1200" dirty="0">
                <a:ln w="0"/>
              </a:rPr>
              <a:t> ( </a:t>
            </a:r>
            <a:r>
              <a:rPr lang="en-GB" sz="1200" dirty="0" err="1">
                <a:ln w="0"/>
              </a:rPr>
              <a:t>Sering</a:t>
            </a:r>
            <a:r>
              <a:rPr lang="en-GB" sz="1200" dirty="0">
                <a:ln w="0"/>
              </a:rPr>
              <a:t> </a:t>
            </a:r>
            <a:r>
              <a:rPr lang="en-GB" sz="1200" dirty="0" err="1">
                <a:ln w="0"/>
              </a:rPr>
              <a:t>membeli</a:t>
            </a:r>
            <a:r>
              <a:rPr lang="en-GB" sz="1200" dirty="0">
                <a:ln w="0"/>
              </a:rPr>
              <a:t> </a:t>
            </a:r>
            <a:r>
              <a:rPr lang="en-GB" sz="1200" dirty="0" err="1">
                <a:ln w="0"/>
              </a:rPr>
              <a:t>dan</a:t>
            </a:r>
            <a:r>
              <a:rPr lang="en-GB" sz="1200" dirty="0">
                <a:ln w="0"/>
              </a:rPr>
              <a:t> </a:t>
            </a:r>
            <a:r>
              <a:rPr lang="en-GB" sz="1200" dirty="0" err="1">
                <a:ln w="0"/>
              </a:rPr>
              <a:t>memberikan</a:t>
            </a:r>
            <a:r>
              <a:rPr lang="en-GB" sz="1200" dirty="0">
                <a:ln w="0"/>
              </a:rPr>
              <a:t> revenue </a:t>
            </a:r>
            <a:r>
              <a:rPr lang="en-GB" sz="1200" dirty="0" err="1">
                <a:ln w="0"/>
              </a:rPr>
              <a:t>terbanyak</a:t>
            </a:r>
            <a:r>
              <a:rPr lang="en-GB" sz="1200" dirty="0">
                <a:ln w="0"/>
              </a:rPr>
              <a:t>)</a:t>
            </a:r>
            <a:endParaRPr lang="en-US" sz="1200" dirty="0">
              <a:ln w="0"/>
            </a:endParaRPr>
          </a:p>
          <a:p>
            <a:endParaRPr lang="en-US" sz="1200" dirty="0">
              <a:ln w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915566"/>
            <a:ext cx="5148064" cy="28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951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118</Words>
  <Application>Microsoft Office PowerPoint</Application>
  <PresentationFormat>On-screen Show (16:9)</PresentationFormat>
  <Paragraphs>39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ROG</cp:lastModifiedBy>
  <cp:revision>152</cp:revision>
  <dcterms:created xsi:type="dcterms:W3CDTF">2016-12-05T23:26:54Z</dcterms:created>
  <dcterms:modified xsi:type="dcterms:W3CDTF">2021-02-26T07:13:23Z</dcterms:modified>
</cp:coreProperties>
</file>