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A2D3-7131-4C6A-A365-4F3688D7BA3C}" type="datetimeFigureOut">
              <a:rPr lang="en-US" smtClean="0"/>
              <a:t>30-May-17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F71A-0B7E-476C-B285-CE95077EE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9375"/>
            <a:ext cx="7772400" cy="1470025"/>
          </a:xfrm>
        </p:spPr>
        <p:txBody>
          <a:bodyPr>
            <a:normAutofit/>
          </a:bodyPr>
          <a:lstStyle/>
          <a:p>
            <a:r>
              <a:rPr lang="id-ID" sz="4800" b="1" dirty="0" smtClean="0"/>
              <a:t>Morfologi Tumbuhan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286000"/>
          </a:xfrm>
        </p:spPr>
        <p:txBody>
          <a:bodyPr>
            <a:normAutofit/>
          </a:bodyPr>
          <a:lstStyle/>
          <a:p>
            <a:pPr algn="l"/>
            <a:r>
              <a:rPr lang="id-ID" sz="3600" b="1" dirty="0" smtClean="0">
                <a:solidFill>
                  <a:schemeClr val="tx1"/>
                </a:solidFill>
              </a:rPr>
              <a:t>Kelompok 6</a:t>
            </a:r>
          </a:p>
          <a:p>
            <a:endParaRPr lang="id-ID" sz="800" b="1" dirty="0">
              <a:solidFill>
                <a:schemeClr val="tx1"/>
              </a:solidFill>
            </a:endParaRPr>
          </a:p>
          <a:p>
            <a:r>
              <a:rPr lang="id-ID" b="1" dirty="0" smtClean="0">
                <a:solidFill>
                  <a:schemeClr val="tx1"/>
                </a:solidFill>
              </a:rPr>
              <a:t>Imelda Tridayani</a:t>
            </a:r>
          </a:p>
          <a:p>
            <a:r>
              <a:rPr lang="id-ID" b="1" dirty="0" smtClean="0">
                <a:solidFill>
                  <a:schemeClr val="tx1"/>
                </a:solidFill>
              </a:rPr>
              <a:t>Maharani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4). Daun Spiral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Jika pada suatu tumbuhan ditemukan lebih dari 3 ortostik.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Contoh : Tembakau </a:t>
            </a:r>
            <a:r>
              <a:rPr lang="id-ID" i="1" dirty="0" smtClean="0"/>
              <a:t>(Nicotiana tabacum), </a:t>
            </a:r>
            <a:r>
              <a:rPr lang="id-ID" dirty="0" smtClean="0"/>
              <a:t>Kubis</a:t>
            </a:r>
            <a:r>
              <a:rPr lang="id-ID" i="1" dirty="0" smtClean="0"/>
              <a:t> (Brassica oleracea)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Berhadapan bersilang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Pada setiap buku, letak daun berhadapan, namun bidang vertikal yang melalui satu pasangan daun letaknya tegak lurus terhadap bidang yang melalui pasangan daun dibuku berikutnya.</a:t>
            </a:r>
          </a:p>
          <a:p>
            <a:pPr>
              <a:buNone/>
            </a:pPr>
            <a:r>
              <a:rPr lang="id-ID" dirty="0" smtClean="0"/>
              <a:t>Contoh : Soka </a:t>
            </a:r>
            <a:r>
              <a:rPr lang="id-ID" i="1" dirty="0" smtClean="0"/>
              <a:t>(Ixora japanica)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Daun berkarang atau daun dalam karangan</a:t>
            </a:r>
          </a:p>
          <a:p>
            <a:pPr marL="514350" indent="-514350">
              <a:buNone/>
            </a:pPr>
            <a:r>
              <a:rPr lang="id-ID" dirty="0"/>
              <a:t>	</a:t>
            </a:r>
            <a:r>
              <a:rPr lang="id-ID" dirty="0" smtClean="0"/>
              <a:t>Pada setiap buku melekat tiga helai daun atau lebih yang jumlahnya tetap.</a:t>
            </a:r>
          </a:p>
          <a:p>
            <a:pPr marL="514350" indent="-514350">
              <a:buNone/>
            </a:pPr>
            <a:r>
              <a:rPr lang="id-ID" dirty="0" smtClean="0"/>
              <a:t>Contoh : Oleander </a:t>
            </a:r>
            <a:r>
              <a:rPr lang="id-ID" i="1" dirty="0" smtClean="0"/>
              <a:t>(Neritum oleander) dan </a:t>
            </a:r>
            <a:r>
              <a:rPr lang="id-ID" dirty="0" smtClean="0"/>
              <a:t>Alamanda (</a:t>
            </a:r>
            <a:r>
              <a:rPr lang="en-US" i="1" dirty="0" err="1" smtClean="0"/>
              <a:t>Pleurotus</a:t>
            </a:r>
            <a:r>
              <a:rPr lang="en-US" i="1" dirty="0" smtClean="0"/>
              <a:t> </a:t>
            </a:r>
            <a:r>
              <a:rPr lang="en-US" i="1" dirty="0" err="1" smtClean="0"/>
              <a:t>ostreatus</a:t>
            </a:r>
            <a:r>
              <a:rPr lang="id-ID" i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3. </a:t>
            </a:r>
            <a:r>
              <a:rPr lang="id-ID" dirty="0" smtClean="0"/>
              <a:t>Deskripsi khusus bagi filotaksis daun tersebar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Pada Filotaksis daun tersebar sudut antara daun dapat dihitung dan seringkali dinyatakan dengan angka pecahan.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4. </a:t>
            </a:r>
            <a:r>
              <a:rPr lang="id-ID" dirty="0" smtClean="0"/>
              <a:t>Penyimpangan dalam filotaksis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219200"/>
            <a:ext cx="4495800" cy="99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/>
              <a:t>Filotaksis Daun</a:t>
            </a:r>
            <a:endParaRPr lang="en-US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3505200"/>
            <a:ext cx="8534400" cy="1981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/>
              <a:t>Perbedaan karakter daun tunggal dan daun majemuk serta tipe-tipenya</a:t>
            </a:r>
            <a:endParaRPr lang="en-US"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304800"/>
            <a:ext cx="8534400" cy="1981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/>
              <a:t>Perbedaan karakter daun tunggal dan daun majemuk serta tipe-tipenya</a:t>
            </a:r>
            <a:endParaRPr lang="en-US" sz="4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514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Pengertian Filotaksis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Tipe-Tipe Filotaksis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Deskripsi khusus bagi filotaksis daun tersebar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Penyimpangan dalam filotaksis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762000"/>
            <a:ext cx="4495800" cy="99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/>
              <a:t>Filotaksis Daun</a:t>
            </a:r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Istilah yang digunakan bagi letak daun terhadap sesamanya dibatang.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2. Tipe-Tipe Filotaksis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id-ID" dirty="0" smtClean="0"/>
              <a:t>Pada buku melekat sehelai daun</a:t>
            </a:r>
          </a:p>
          <a:p>
            <a:pPr marL="514350" indent="-49213">
              <a:buFont typeface="+mj-lt"/>
              <a:buAutoNum type="arabicParenR"/>
            </a:pPr>
            <a:r>
              <a:rPr lang="id-ID" dirty="0" smtClean="0"/>
              <a:t>. Monostik</a:t>
            </a:r>
          </a:p>
          <a:p>
            <a:pPr marL="514350" indent="-49213">
              <a:buNone/>
            </a:pPr>
            <a:r>
              <a:rPr lang="id-ID" dirty="0"/>
              <a:t>	</a:t>
            </a:r>
            <a:r>
              <a:rPr lang="id-ID" dirty="0" smtClean="0"/>
              <a:t>	Semua daun terletak disatu sisi batang yang sama dan bila tumbuhan diamati dari atas keseluruhan daun tampak berada dalam baris lurus vertikal yang sejajar sumbu batang.</a:t>
            </a:r>
          </a:p>
          <a:p>
            <a:pPr marL="514350" indent="-49213">
              <a:buNone/>
            </a:pPr>
            <a:r>
              <a:rPr lang="id-ID" dirty="0" smtClean="0"/>
              <a:t>Contoh : Daun</a:t>
            </a:r>
            <a:r>
              <a:rPr lang="id-ID" i="1" dirty="0" smtClean="0"/>
              <a:t> Costus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2). Distik</a:t>
            </a:r>
          </a:p>
          <a:p>
            <a:pPr>
              <a:buNone/>
            </a:pPr>
            <a:r>
              <a:rPr lang="id-ID" dirty="0" smtClean="0"/>
              <a:t> 	Bila dilihat dari atas daun tersusun dalam dua baris lurus vertikal dengan sumbu batang.</a:t>
            </a:r>
          </a:p>
          <a:p>
            <a:pPr>
              <a:buNone/>
            </a:pPr>
            <a:r>
              <a:rPr lang="id-ID" dirty="0" smtClean="0"/>
              <a:t>Contoh : daun gramineae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3). Tristik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Daun terdapat dalam tiga baris lurus.</a:t>
            </a:r>
          </a:p>
          <a:p>
            <a:pPr>
              <a:buNone/>
            </a:pPr>
            <a:r>
              <a:rPr lang="id-ID" dirty="0" smtClean="0"/>
              <a:t>Contoh : Cypraceae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116</Words>
  <Application>Microsoft Office PowerPoint</Application>
  <PresentationFormat>On-screen Show (4:3)</PresentationFormat>
  <Paragraphs>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Morfologi Tumbuhan</vt:lpstr>
      <vt:lpstr>Slide 2</vt:lpstr>
      <vt:lpstr>Slide 3</vt:lpstr>
      <vt:lpstr>1. Pengertian</vt:lpstr>
      <vt:lpstr>2. Tipe-Tipe Filotaksis</vt:lpstr>
      <vt:lpstr>Slide 6</vt:lpstr>
      <vt:lpstr>Slide 7</vt:lpstr>
      <vt:lpstr>Slide 8</vt:lpstr>
      <vt:lpstr>Slide 9</vt:lpstr>
      <vt:lpstr>Slide 10</vt:lpstr>
      <vt:lpstr>Slide 11</vt:lpstr>
      <vt:lpstr>Slide 12</vt:lpstr>
      <vt:lpstr>b</vt:lpstr>
      <vt:lpstr>Slide 14</vt:lpstr>
      <vt:lpstr>c</vt:lpstr>
      <vt:lpstr>Slide 16</vt:lpstr>
      <vt:lpstr>3. Deskripsi khusus bagi filotaksis daun tersebar</vt:lpstr>
      <vt:lpstr>Slide 18</vt:lpstr>
      <vt:lpstr>4. Penyimpangan dalam filotaksis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Morfologi Tumbuhan</dc:title>
  <dc:creator>Acer</dc:creator>
  <cp:lastModifiedBy>Acer</cp:lastModifiedBy>
  <cp:revision>13</cp:revision>
  <dcterms:created xsi:type="dcterms:W3CDTF">2017-05-30T17:37:26Z</dcterms:created>
  <dcterms:modified xsi:type="dcterms:W3CDTF">2017-05-30T20:09:58Z</dcterms:modified>
</cp:coreProperties>
</file>