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3157-80A0-497C-AC90-4EE7A02D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0075-1AE3-4267-9CC3-6ADDBDD25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CA1C-D045-4657-9F0F-4D9F19DA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F919-CA51-4613-9F5F-679AEB41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4756-9BF5-4DCE-B900-FE262A29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25D1-21B5-450E-B021-1EDCA855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FADF0-8873-431F-8AF4-0D644FD4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1328-95C6-4845-ADAB-2B07E9B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7D77-2947-4C9B-B1CE-D086B962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AF67-93AE-49F2-9F74-BA97B66E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71853-1D79-4EDF-B86B-BCBDDF400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CE202-AFDA-40C1-8777-634B2C8E9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904-4939-4756-A71B-B990E9DC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E4EF-1AAF-49C7-91C1-E9C19F5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B351-00A9-47AE-9871-1C8F738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629-DF03-45B7-9731-F0CEE8F3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D753-D1A2-45F3-BEE7-848A0053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B188-24B7-4AE6-91AE-CA4ED9E9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3DD6-49A8-499A-B083-3285B0E6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2431-FE0E-4A2F-834E-A1BA967D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0489-2AE6-42F4-83AD-7459A19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D273-7BB4-40B9-A562-D0D69E9B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ABB2-027F-433F-AA61-58E85A66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955A-9B61-47D3-A90A-34C774E8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D272-58EC-45D9-B0EE-2BAE38D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A66-B075-40EA-9DE4-FA170BE3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B38A-4A4B-4AF9-AAC2-812DA57B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79D0-8F58-432E-ACA7-66173F38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B90E7-2861-481F-863A-E81FE3F0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9112-98FB-40FB-955C-D0E01F83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2D2AC-FF08-40C2-A899-CEE0163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9831-5281-4DC4-A870-958C0FF6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F378-A441-4868-B71E-C7FC7F54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4CE4A-34C3-4FEF-BAF2-B9DE089A2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2B604-D002-4DB7-9879-16F02940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4647B-DE11-4BAC-9296-40EF2282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6B474-BEB2-4D47-9E24-2AD0D2AF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14CFD-559E-4C70-AFB8-35AD52E0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90C71-7793-44DD-9242-69B7DF6B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C4A2-9422-4171-BF77-81A20472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154DB-E92A-43B9-961D-D9E2C21F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5D24-5350-4EA1-B3F0-ACE9C615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2FA3D-C6B1-44D0-AB8D-9446F09F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2A663-9F43-4D19-BE1B-88230FA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54D8E-E0D6-4811-8903-9491705D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83EC-3094-484B-8F30-6885C50A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496D-3B14-4DCB-A6E2-E28A3EE0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D3B4-CEAA-472C-95FC-A5032650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9D362-CEC9-4785-AC85-BD37CA7D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3130-7E2A-46FC-98C6-31C1D70A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23D07-3B3C-41A3-AA8A-BB5DBCF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7CE4-3FF7-45FB-8FC4-E3348A0E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8C05-D07E-4773-87E2-DA8A14A3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0F7FB-1F6B-4D11-9CB3-909C4FFAE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BACE2-4F7B-480E-876A-1CABDE9F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A369-9BF7-4D3A-AD12-87784808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A88F-426A-46B2-8409-77BEEEBA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A647-BD5F-40E1-BF44-4DCE79F6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B80E-60AF-45AD-8A71-13EE1ED9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391E-4477-404E-BC1E-1E0D18C9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40A0-942E-42FA-A118-1A644584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97C9-4039-4DE8-9A79-086EE9FE73A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D3E8-B49B-4D6B-98DF-88231F1D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64C7-DE06-4962-ABCF-C4353DA2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6FE4-0DBF-4FD0-9A03-172A5C11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66331985-F893-4C06-8575-9B393A6F6A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r="20492" b="65245"/>
          <a:stretch/>
        </p:blipFill>
        <p:spPr bwMode="auto">
          <a:xfrm rot="10800000">
            <a:off x="2426568" y="3224862"/>
            <a:ext cx="2883200" cy="1558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R Proximity Sensor, Ir Proximity Sensor, infrared proximity switch, ir  proximity sensor module, infrared proximity, ir proximity detector in  Nagarathpete, Bengaluru , Himesh Reddivari Technologies Private Limited |  ID: 17843374397">
            <a:extLst>
              <a:ext uri="{FF2B5EF4-FFF2-40B4-BE49-F238E27FC236}">
                <a16:creationId xmlns:a16="http://schemas.microsoft.com/office/drawing/2014/main" id="{772AFE07-E1C3-49A4-AD63-F0F6580BC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35684" r="4194" b="31763"/>
          <a:stretch/>
        </p:blipFill>
        <p:spPr bwMode="auto">
          <a:xfrm>
            <a:off x="720489" y="5807222"/>
            <a:ext cx="2084771" cy="6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al Buzzer High Quality 3 - 24V White 12V Continuous Sound Putih - Jakarta  Barat - Starlectric | Tokopedia">
            <a:extLst>
              <a:ext uri="{FF2B5EF4-FFF2-40B4-BE49-F238E27FC236}">
                <a16:creationId xmlns:a16="http://schemas.microsoft.com/office/drawing/2014/main" id="{64A92021-2DF9-44AA-91B4-CDF66C88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8233" r="11581" b="6128"/>
          <a:stretch/>
        </p:blipFill>
        <p:spPr bwMode="auto">
          <a:xfrm rot="327166">
            <a:off x="4168370" y="5159163"/>
            <a:ext cx="1435909" cy="14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A30A8-D4ED-46CE-A5A5-F5901B8F8651}"/>
              </a:ext>
            </a:extLst>
          </p:cNvPr>
          <p:cNvSpPr txBox="1"/>
          <p:nvPr/>
        </p:nvSpPr>
        <p:spPr>
          <a:xfrm>
            <a:off x="2778416" y="142875"/>
            <a:ext cx="6278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ial Black" panose="020B0A04020102020204" pitchFamily="34" charset="0"/>
              </a:rPr>
              <a:t>LIVE COUNTING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03281E6-5CA9-4E92-9E7B-C381633E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4" y="1237013"/>
            <a:ext cx="1242019" cy="8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i Tutorial Pemrograman ESP 8266 - embeddednesia.com">
            <a:extLst>
              <a:ext uri="{FF2B5EF4-FFF2-40B4-BE49-F238E27FC236}">
                <a16:creationId xmlns:a16="http://schemas.microsoft.com/office/drawing/2014/main" id="{C64E7B23-5C40-4860-B51E-904C9FFD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54" y="1403476"/>
            <a:ext cx="1895589" cy="5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: Download Logos">
            <a:extLst>
              <a:ext uri="{FF2B5EF4-FFF2-40B4-BE49-F238E27FC236}">
                <a16:creationId xmlns:a16="http://schemas.microsoft.com/office/drawing/2014/main" id="{FC22B3E8-DD0F-47AE-A2F5-7156A5E7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34" y="1237013"/>
            <a:ext cx="1579583" cy="8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MySQL Logo in SVG Vector or PNG File Format - Logo.wine">
            <a:extLst>
              <a:ext uri="{FF2B5EF4-FFF2-40B4-BE49-F238E27FC236}">
                <a16:creationId xmlns:a16="http://schemas.microsoft.com/office/drawing/2014/main" id="{10F8709B-FC71-404B-9DA2-4EC63699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t="16268" r="7896" b="19236"/>
          <a:stretch/>
        </p:blipFill>
        <p:spPr bwMode="auto">
          <a:xfrm>
            <a:off x="5782870" y="1052685"/>
            <a:ext cx="1912048" cy="9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460F5EC7-0AEB-4B61-B6C6-2BA31290A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5826" r="23908" b="7524"/>
          <a:stretch/>
        </p:blipFill>
        <p:spPr bwMode="auto">
          <a:xfrm>
            <a:off x="7976887" y="983431"/>
            <a:ext cx="1320262" cy="109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FC6C0A9-9462-463C-BD34-3E26F2FE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118" y="1371780"/>
            <a:ext cx="2447243" cy="5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AFC4A-63D3-4D03-8AA1-7A15056F23CA}"/>
              </a:ext>
            </a:extLst>
          </p:cNvPr>
          <p:cNvCxnSpPr>
            <a:cxnSpLocks/>
          </p:cNvCxnSpPr>
          <p:nvPr/>
        </p:nvCxnSpPr>
        <p:spPr>
          <a:xfrm>
            <a:off x="2753759" y="5962650"/>
            <a:ext cx="7897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915EE-7DAB-41FD-AF55-7106D41C48E2}"/>
              </a:ext>
            </a:extLst>
          </p:cNvPr>
          <p:cNvCxnSpPr>
            <a:cxnSpLocks/>
          </p:cNvCxnSpPr>
          <p:nvPr/>
        </p:nvCxnSpPr>
        <p:spPr>
          <a:xfrm flipV="1">
            <a:off x="3543550" y="4995796"/>
            <a:ext cx="0" cy="966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0428C-5A59-4A13-9C07-653F130F2AA7}"/>
              </a:ext>
            </a:extLst>
          </p:cNvPr>
          <p:cNvCxnSpPr/>
          <p:nvPr/>
        </p:nvCxnSpPr>
        <p:spPr>
          <a:xfrm>
            <a:off x="3543550" y="4995796"/>
            <a:ext cx="1985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A61246-01F5-4A8C-8549-89B7AFFB51D8}"/>
              </a:ext>
            </a:extLst>
          </p:cNvPr>
          <p:cNvCxnSpPr>
            <a:cxnSpLocks/>
          </p:cNvCxnSpPr>
          <p:nvPr/>
        </p:nvCxnSpPr>
        <p:spPr>
          <a:xfrm flipV="1">
            <a:off x="5529219" y="3105150"/>
            <a:ext cx="0" cy="18906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FC97AB-E6A1-452B-8EEE-8C3CB0128FD9}"/>
              </a:ext>
            </a:extLst>
          </p:cNvPr>
          <p:cNvCxnSpPr>
            <a:cxnSpLocks/>
          </p:cNvCxnSpPr>
          <p:nvPr/>
        </p:nvCxnSpPr>
        <p:spPr>
          <a:xfrm flipH="1">
            <a:off x="2257425" y="3105150"/>
            <a:ext cx="3271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428A25-4AA5-439F-AF9A-345BE6946AE4}"/>
              </a:ext>
            </a:extLst>
          </p:cNvPr>
          <p:cNvCxnSpPr/>
          <p:nvPr/>
        </p:nvCxnSpPr>
        <p:spPr>
          <a:xfrm>
            <a:off x="4479234" y="3105150"/>
            <a:ext cx="0" cy="1197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90D21E-23E3-42A2-9FA4-5CED5B408DCA}"/>
              </a:ext>
            </a:extLst>
          </p:cNvPr>
          <p:cNvCxnSpPr>
            <a:cxnSpLocks/>
          </p:cNvCxnSpPr>
          <p:nvPr/>
        </p:nvCxnSpPr>
        <p:spPr>
          <a:xfrm flipH="1">
            <a:off x="3868167" y="6372225"/>
            <a:ext cx="3418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117498-672A-48CF-920A-E4D4F3CD0364}"/>
              </a:ext>
            </a:extLst>
          </p:cNvPr>
          <p:cNvCxnSpPr>
            <a:cxnSpLocks/>
          </p:cNvCxnSpPr>
          <p:nvPr/>
        </p:nvCxnSpPr>
        <p:spPr>
          <a:xfrm flipV="1">
            <a:off x="3868167" y="5280935"/>
            <a:ext cx="0" cy="10912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D1AB69-8D67-46DF-8292-C1199E848A66}"/>
              </a:ext>
            </a:extLst>
          </p:cNvPr>
          <p:cNvCxnSpPr>
            <a:cxnSpLocks/>
          </p:cNvCxnSpPr>
          <p:nvPr/>
        </p:nvCxnSpPr>
        <p:spPr>
          <a:xfrm>
            <a:off x="3868167" y="5280935"/>
            <a:ext cx="71584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E89419-6F64-47E8-B762-D6773FCCF973}"/>
              </a:ext>
            </a:extLst>
          </p:cNvPr>
          <p:cNvCxnSpPr/>
          <p:nvPr/>
        </p:nvCxnSpPr>
        <p:spPr>
          <a:xfrm flipV="1">
            <a:off x="4584009" y="4714870"/>
            <a:ext cx="0" cy="5835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7E8C0-8BA0-4CAF-86F3-F781C0A33F9D}"/>
              </a:ext>
            </a:extLst>
          </p:cNvPr>
          <p:cNvCxnSpPr>
            <a:cxnSpLocks/>
          </p:cNvCxnSpPr>
          <p:nvPr/>
        </p:nvCxnSpPr>
        <p:spPr>
          <a:xfrm>
            <a:off x="3109150" y="4697412"/>
            <a:ext cx="0" cy="1760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11FA8E-26E7-428A-8F28-D8EAF40AC4EC}"/>
              </a:ext>
            </a:extLst>
          </p:cNvPr>
          <p:cNvCxnSpPr/>
          <p:nvPr/>
        </p:nvCxnSpPr>
        <p:spPr>
          <a:xfrm flipH="1">
            <a:off x="3109150" y="6457950"/>
            <a:ext cx="1064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CEAE8E-32DB-4F3D-840D-F68D10A6F80D}"/>
              </a:ext>
            </a:extLst>
          </p:cNvPr>
          <p:cNvCxnSpPr>
            <a:cxnSpLocks/>
          </p:cNvCxnSpPr>
          <p:nvPr/>
        </p:nvCxnSpPr>
        <p:spPr>
          <a:xfrm>
            <a:off x="2753759" y="6072865"/>
            <a:ext cx="34376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580F6F-68A3-4381-8F8A-2CAC0F1D33D3}"/>
              </a:ext>
            </a:extLst>
          </p:cNvPr>
          <p:cNvCxnSpPr>
            <a:cxnSpLocks/>
          </p:cNvCxnSpPr>
          <p:nvPr/>
        </p:nvCxnSpPr>
        <p:spPr>
          <a:xfrm flipV="1">
            <a:off x="2780277" y="6190070"/>
            <a:ext cx="87683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67A778-79BC-4D10-8F47-453732858020}"/>
              </a:ext>
            </a:extLst>
          </p:cNvPr>
          <p:cNvCxnSpPr>
            <a:cxnSpLocks/>
          </p:cNvCxnSpPr>
          <p:nvPr/>
        </p:nvCxnSpPr>
        <p:spPr>
          <a:xfrm flipV="1">
            <a:off x="3657115" y="5122859"/>
            <a:ext cx="0" cy="1067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5A0B68-6319-46F2-802A-A26273D0D9EB}"/>
              </a:ext>
            </a:extLst>
          </p:cNvPr>
          <p:cNvCxnSpPr/>
          <p:nvPr/>
        </p:nvCxnSpPr>
        <p:spPr>
          <a:xfrm>
            <a:off x="3657115" y="5122858"/>
            <a:ext cx="67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87654B-DED8-4309-A179-8405C6A8AEA0}"/>
              </a:ext>
            </a:extLst>
          </p:cNvPr>
          <p:cNvCxnSpPr/>
          <p:nvPr/>
        </p:nvCxnSpPr>
        <p:spPr>
          <a:xfrm flipV="1">
            <a:off x="4333342" y="4697412"/>
            <a:ext cx="0" cy="4254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58157A-00D3-465E-AABC-778E3616E8C3}"/>
              </a:ext>
            </a:extLst>
          </p:cNvPr>
          <p:cNvSpPr txBox="1"/>
          <p:nvPr/>
        </p:nvSpPr>
        <p:spPr>
          <a:xfrm>
            <a:off x="8477252" y="3105150"/>
            <a:ext cx="3171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Live data </a:t>
            </a:r>
            <a:r>
              <a:rPr lang="en-US" sz="2000" dirty="0" err="1"/>
              <a:t>realtime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Record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Set Maximum 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Show, update, delete  </a:t>
            </a:r>
          </a:p>
          <a:p>
            <a:r>
              <a:rPr lang="en-US" sz="2000" dirty="0"/>
              <a:t>       data record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Reset counter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/>
              <a:t>Indikator</a:t>
            </a:r>
            <a:r>
              <a:rPr lang="en-US" sz="2000" dirty="0"/>
              <a:t> Limit Warning</a:t>
            </a:r>
          </a:p>
          <a:p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FB849-E8FA-4E05-9DE1-558BDFCED07C}"/>
              </a:ext>
            </a:extLst>
          </p:cNvPr>
          <p:cNvSpPr txBox="1"/>
          <p:nvPr/>
        </p:nvSpPr>
        <p:spPr>
          <a:xfrm>
            <a:off x="3017181" y="2700758"/>
            <a:ext cx="17019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Nodemcu</a:t>
            </a:r>
            <a:r>
              <a:rPr lang="en-US" sz="1700" dirty="0"/>
              <a:t> Board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DB258A-8B7B-4A73-A8D2-48686CC7E812}"/>
              </a:ext>
            </a:extLst>
          </p:cNvPr>
          <p:cNvSpPr txBox="1"/>
          <p:nvPr/>
        </p:nvSpPr>
        <p:spPr>
          <a:xfrm>
            <a:off x="753676" y="5453279"/>
            <a:ext cx="19369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IR Obstacle Sensor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433B39-D4ED-47A5-8AEF-D6BC3AF4CB29}"/>
              </a:ext>
            </a:extLst>
          </p:cNvPr>
          <p:cNvSpPr txBox="1"/>
          <p:nvPr/>
        </p:nvSpPr>
        <p:spPr>
          <a:xfrm>
            <a:off x="3936077" y="6543675"/>
            <a:ext cx="19369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Buzzer 3 – 24V</a:t>
            </a:r>
          </a:p>
        </p:txBody>
      </p:sp>
      <p:pic>
        <p:nvPicPr>
          <p:cNvPr id="4" name="Picture 2" descr="2 pin tact switch eagle 2.5mm high spst toggle switch, View 2 pin tact  switch eagle, Eker Product Details from Shenzhen Eker Electonic Co., Ltd.  on Alibaba.com">
            <a:extLst>
              <a:ext uri="{FF2B5EF4-FFF2-40B4-BE49-F238E27FC236}">
                <a16:creationId xmlns:a16="http://schemas.microsoft.com/office/drawing/2014/main" id="{AC73808E-5C5D-488C-AE3D-43E428E23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3" t="21428" r="35429" b="23143"/>
          <a:stretch/>
        </p:blipFill>
        <p:spPr bwMode="auto">
          <a:xfrm>
            <a:off x="1413464" y="3444852"/>
            <a:ext cx="547486" cy="9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ngYeTaja Carbon Film Resistor 10k Ohm 1/2 W 5% (Pack of 250): Amazon.com:  Industrial &amp; Scientific">
            <a:extLst>
              <a:ext uri="{FF2B5EF4-FFF2-40B4-BE49-F238E27FC236}">
                <a16:creationId xmlns:a16="http://schemas.microsoft.com/office/drawing/2014/main" id="{E195A870-0F26-40C6-BB10-AE4EF8766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73056"/>
          <a:stretch/>
        </p:blipFill>
        <p:spPr bwMode="auto">
          <a:xfrm>
            <a:off x="1960950" y="5041761"/>
            <a:ext cx="689231" cy="10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6902F2-AF26-4129-8C79-1BA48BDB916F}"/>
              </a:ext>
            </a:extLst>
          </p:cNvPr>
          <p:cNvCxnSpPr>
            <a:cxnSpLocks/>
          </p:cNvCxnSpPr>
          <p:nvPr/>
        </p:nvCxnSpPr>
        <p:spPr>
          <a:xfrm>
            <a:off x="1762874" y="4410419"/>
            <a:ext cx="5055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B049BD-A57C-457A-AF2D-DB71A0D21265}"/>
              </a:ext>
            </a:extLst>
          </p:cNvPr>
          <p:cNvCxnSpPr>
            <a:cxnSpLocks/>
          </p:cNvCxnSpPr>
          <p:nvPr/>
        </p:nvCxnSpPr>
        <p:spPr>
          <a:xfrm flipV="1">
            <a:off x="2257425" y="3105150"/>
            <a:ext cx="0" cy="1305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C6F523-8A3F-4371-80CB-268C87200353}"/>
              </a:ext>
            </a:extLst>
          </p:cNvPr>
          <p:cNvCxnSpPr>
            <a:cxnSpLocks/>
          </p:cNvCxnSpPr>
          <p:nvPr/>
        </p:nvCxnSpPr>
        <p:spPr>
          <a:xfrm flipV="1">
            <a:off x="2490582" y="5080691"/>
            <a:ext cx="606944" cy="8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37A82C-998C-476C-9265-FB073F62BE3A}"/>
              </a:ext>
            </a:extLst>
          </p:cNvPr>
          <p:cNvCxnSpPr>
            <a:cxnSpLocks/>
          </p:cNvCxnSpPr>
          <p:nvPr/>
        </p:nvCxnSpPr>
        <p:spPr>
          <a:xfrm>
            <a:off x="1543050" y="4286250"/>
            <a:ext cx="0" cy="10121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ED92F0-2B84-4860-8BA2-0AAB1B6AC62B}"/>
              </a:ext>
            </a:extLst>
          </p:cNvPr>
          <p:cNvCxnSpPr>
            <a:cxnSpLocks/>
          </p:cNvCxnSpPr>
          <p:nvPr/>
        </p:nvCxnSpPr>
        <p:spPr>
          <a:xfrm flipH="1">
            <a:off x="1543049" y="5089481"/>
            <a:ext cx="581027" cy="48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EF486B-FC26-44F9-9EBF-BBB50D608519}"/>
              </a:ext>
            </a:extLst>
          </p:cNvPr>
          <p:cNvCxnSpPr/>
          <p:nvPr/>
        </p:nvCxnSpPr>
        <p:spPr>
          <a:xfrm>
            <a:off x="1543049" y="5298393"/>
            <a:ext cx="17621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EFFB80-2796-408E-8DCF-E5854DEBEC69}"/>
              </a:ext>
            </a:extLst>
          </p:cNvPr>
          <p:cNvCxnSpPr>
            <a:cxnSpLocks/>
          </p:cNvCxnSpPr>
          <p:nvPr/>
        </p:nvCxnSpPr>
        <p:spPr>
          <a:xfrm flipV="1">
            <a:off x="3305175" y="4849683"/>
            <a:ext cx="0" cy="4312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84FD3F-38AC-4BAB-825C-02830565E698}"/>
              </a:ext>
            </a:extLst>
          </p:cNvPr>
          <p:cNvCxnSpPr/>
          <p:nvPr/>
        </p:nvCxnSpPr>
        <p:spPr>
          <a:xfrm flipV="1">
            <a:off x="3305175" y="4849682"/>
            <a:ext cx="1174059" cy="93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C6B44D-A72D-4D00-B950-C7748B8D70E1}"/>
              </a:ext>
            </a:extLst>
          </p:cNvPr>
          <p:cNvCxnSpPr/>
          <p:nvPr/>
        </p:nvCxnSpPr>
        <p:spPr>
          <a:xfrm flipV="1">
            <a:off x="4479234" y="4697412"/>
            <a:ext cx="0" cy="1522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2A833A8-3A1D-4CA5-A531-2A309214157C}"/>
              </a:ext>
            </a:extLst>
          </p:cNvPr>
          <p:cNvSpPr/>
          <p:nvPr/>
        </p:nvSpPr>
        <p:spPr>
          <a:xfrm>
            <a:off x="1853065" y="4703764"/>
            <a:ext cx="915355" cy="419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10K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F22B75-92B5-487A-865E-BACED11BED18}"/>
              </a:ext>
            </a:extLst>
          </p:cNvPr>
          <p:cNvSpPr txBox="1"/>
          <p:nvPr/>
        </p:nvSpPr>
        <p:spPr>
          <a:xfrm>
            <a:off x="680216" y="3177144"/>
            <a:ext cx="17019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Push Button</a:t>
            </a:r>
          </a:p>
        </p:txBody>
      </p:sp>
      <p:pic>
        <p:nvPicPr>
          <p:cNvPr id="60" name="Picture 5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6C6442-E7A0-4386-B40B-2D6989AFB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62" y="2328505"/>
            <a:ext cx="2028703" cy="43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Related image">
            <a:extLst>
              <a:ext uri="{FF2B5EF4-FFF2-40B4-BE49-F238E27FC236}">
                <a16:creationId xmlns:a16="http://schemas.microsoft.com/office/drawing/2014/main" id="{92A4F81D-6BC6-402E-8FDF-6661AB3A10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r="20492" b="65245"/>
          <a:stretch/>
        </p:blipFill>
        <p:spPr bwMode="auto">
          <a:xfrm rot="10800000">
            <a:off x="3864843" y="1319862"/>
            <a:ext cx="2883200" cy="1558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2" descr="IR Proximity Sensor, Ir Proximity Sensor, infrared proximity switch, ir  proximity sensor module, infrared proximity, ir proximity detector in  Nagarathpete, Bengaluru , Himesh Reddivari Technologies Private Limited |  ID: 17843374397">
            <a:extLst>
              <a:ext uri="{FF2B5EF4-FFF2-40B4-BE49-F238E27FC236}">
                <a16:creationId xmlns:a16="http://schemas.microsoft.com/office/drawing/2014/main" id="{6D624F5F-B712-4482-9676-847E47836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35684" r="4194" b="31763"/>
          <a:stretch/>
        </p:blipFill>
        <p:spPr bwMode="auto">
          <a:xfrm>
            <a:off x="2158764" y="3902222"/>
            <a:ext cx="2084771" cy="6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Jual Buzzer High Quality 3 - 24V White 12V Continuous Sound Putih - Jakarta  Barat - Starlectric | Tokopedia">
            <a:extLst>
              <a:ext uri="{FF2B5EF4-FFF2-40B4-BE49-F238E27FC236}">
                <a16:creationId xmlns:a16="http://schemas.microsoft.com/office/drawing/2014/main" id="{10C196E5-8682-42BE-BB57-A5001F3C0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8233" r="11581" b="6128"/>
          <a:stretch/>
        </p:blipFill>
        <p:spPr bwMode="auto">
          <a:xfrm rot="327166">
            <a:off x="5606645" y="3254163"/>
            <a:ext cx="1435909" cy="14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09F363-B749-413E-9FC9-3A92DE937C62}"/>
              </a:ext>
            </a:extLst>
          </p:cNvPr>
          <p:cNvCxnSpPr>
            <a:cxnSpLocks/>
          </p:cNvCxnSpPr>
          <p:nvPr/>
        </p:nvCxnSpPr>
        <p:spPr>
          <a:xfrm>
            <a:off x="4192034" y="4057650"/>
            <a:ext cx="7897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C75316-6ADE-42A1-9604-6B34869B9775}"/>
              </a:ext>
            </a:extLst>
          </p:cNvPr>
          <p:cNvCxnSpPr>
            <a:cxnSpLocks/>
          </p:cNvCxnSpPr>
          <p:nvPr/>
        </p:nvCxnSpPr>
        <p:spPr>
          <a:xfrm flipV="1">
            <a:off x="4981825" y="3090796"/>
            <a:ext cx="0" cy="966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91147C-245E-4C2F-9355-BF9CFAF6FCF8}"/>
              </a:ext>
            </a:extLst>
          </p:cNvPr>
          <p:cNvCxnSpPr/>
          <p:nvPr/>
        </p:nvCxnSpPr>
        <p:spPr>
          <a:xfrm>
            <a:off x="4981825" y="3090796"/>
            <a:ext cx="1985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D784BD-B2BE-4A80-BC3D-3F8FEEE4C613}"/>
              </a:ext>
            </a:extLst>
          </p:cNvPr>
          <p:cNvCxnSpPr>
            <a:cxnSpLocks/>
          </p:cNvCxnSpPr>
          <p:nvPr/>
        </p:nvCxnSpPr>
        <p:spPr>
          <a:xfrm flipV="1">
            <a:off x="6967494" y="1200150"/>
            <a:ext cx="0" cy="18906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08D942-EDB5-4424-8E04-33953AA183CD}"/>
              </a:ext>
            </a:extLst>
          </p:cNvPr>
          <p:cNvCxnSpPr>
            <a:cxnSpLocks/>
          </p:cNvCxnSpPr>
          <p:nvPr/>
        </p:nvCxnSpPr>
        <p:spPr>
          <a:xfrm flipH="1">
            <a:off x="3695700" y="1200150"/>
            <a:ext cx="3271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EE9E93-5900-4A7B-AC7C-53230AE8B216}"/>
              </a:ext>
            </a:extLst>
          </p:cNvPr>
          <p:cNvCxnSpPr/>
          <p:nvPr/>
        </p:nvCxnSpPr>
        <p:spPr>
          <a:xfrm>
            <a:off x="5917509" y="1200150"/>
            <a:ext cx="0" cy="1197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2BB829-21D2-4D86-82B0-1214A6B4273D}"/>
              </a:ext>
            </a:extLst>
          </p:cNvPr>
          <p:cNvCxnSpPr>
            <a:cxnSpLocks/>
          </p:cNvCxnSpPr>
          <p:nvPr/>
        </p:nvCxnSpPr>
        <p:spPr>
          <a:xfrm flipH="1">
            <a:off x="5306442" y="4467225"/>
            <a:ext cx="3418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4D51AC-1D94-4E2B-86CE-4116392D3F72}"/>
              </a:ext>
            </a:extLst>
          </p:cNvPr>
          <p:cNvCxnSpPr>
            <a:cxnSpLocks/>
          </p:cNvCxnSpPr>
          <p:nvPr/>
        </p:nvCxnSpPr>
        <p:spPr>
          <a:xfrm flipV="1">
            <a:off x="5306442" y="3375935"/>
            <a:ext cx="0" cy="10912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A59DC0-685C-442D-A4CD-78898F166580}"/>
              </a:ext>
            </a:extLst>
          </p:cNvPr>
          <p:cNvCxnSpPr>
            <a:cxnSpLocks/>
          </p:cNvCxnSpPr>
          <p:nvPr/>
        </p:nvCxnSpPr>
        <p:spPr>
          <a:xfrm>
            <a:off x="5306442" y="3375935"/>
            <a:ext cx="71584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B0808A-D946-498F-B46B-07B6940A0629}"/>
              </a:ext>
            </a:extLst>
          </p:cNvPr>
          <p:cNvCxnSpPr/>
          <p:nvPr/>
        </p:nvCxnSpPr>
        <p:spPr>
          <a:xfrm flipV="1">
            <a:off x="6022284" y="2809870"/>
            <a:ext cx="0" cy="5835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99F2A1-5451-4F43-9149-E46155BEFE4C}"/>
              </a:ext>
            </a:extLst>
          </p:cNvPr>
          <p:cNvCxnSpPr>
            <a:cxnSpLocks/>
          </p:cNvCxnSpPr>
          <p:nvPr/>
        </p:nvCxnSpPr>
        <p:spPr>
          <a:xfrm>
            <a:off x="4547425" y="2792412"/>
            <a:ext cx="0" cy="1760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9BC1E6-22EF-4570-A6C1-C0C562DD9718}"/>
              </a:ext>
            </a:extLst>
          </p:cNvPr>
          <p:cNvCxnSpPr/>
          <p:nvPr/>
        </p:nvCxnSpPr>
        <p:spPr>
          <a:xfrm flipH="1">
            <a:off x="4547425" y="4552950"/>
            <a:ext cx="1064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F0651C-9E79-4839-9017-DB9DA6144476}"/>
              </a:ext>
            </a:extLst>
          </p:cNvPr>
          <p:cNvCxnSpPr>
            <a:cxnSpLocks/>
          </p:cNvCxnSpPr>
          <p:nvPr/>
        </p:nvCxnSpPr>
        <p:spPr>
          <a:xfrm>
            <a:off x="4192034" y="4167865"/>
            <a:ext cx="34376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223E1D-E671-4F2E-9EDA-AB4A6E8101C8}"/>
              </a:ext>
            </a:extLst>
          </p:cNvPr>
          <p:cNvCxnSpPr>
            <a:cxnSpLocks/>
          </p:cNvCxnSpPr>
          <p:nvPr/>
        </p:nvCxnSpPr>
        <p:spPr>
          <a:xfrm flipV="1">
            <a:off x="4218552" y="4285070"/>
            <a:ext cx="876838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C02DB0-C02F-42A0-95F9-C2C3EBB7486E}"/>
              </a:ext>
            </a:extLst>
          </p:cNvPr>
          <p:cNvCxnSpPr>
            <a:cxnSpLocks/>
          </p:cNvCxnSpPr>
          <p:nvPr/>
        </p:nvCxnSpPr>
        <p:spPr>
          <a:xfrm flipV="1">
            <a:off x="5095390" y="3217859"/>
            <a:ext cx="0" cy="1067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2CAC58-A6FF-4252-B927-EF3F74CE6657}"/>
              </a:ext>
            </a:extLst>
          </p:cNvPr>
          <p:cNvCxnSpPr/>
          <p:nvPr/>
        </p:nvCxnSpPr>
        <p:spPr>
          <a:xfrm>
            <a:off x="5095390" y="3217858"/>
            <a:ext cx="67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844313-B7EB-4E6B-A616-2D4A429CA01C}"/>
              </a:ext>
            </a:extLst>
          </p:cNvPr>
          <p:cNvCxnSpPr/>
          <p:nvPr/>
        </p:nvCxnSpPr>
        <p:spPr>
          <a:xfrm flipV="1">
            <a:off x="5771617" y="2792412"/>
            <a:ext cx="0" cy="4254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C0D54C-A558-49CB-933E-F3A024A7DC0A}"/>
              </a:ext>
            </a:extLst>
          </p:cNvPr>
          <p:cNvSpPr txBox="1"/>
          <p:nvPr/>
        </p:nvSpPr>
        <p:spPr>
          <a:xfrm>
            <a:off x="4455456" y="795758"/>
            <a:ext cx="17019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Nodemcu</a:t>
            </a:r>
            <a:r>
              <a:rPr lang="en-US" sz="1700" dirty="0"/>
              <a:t> Board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24405B-1627-4727-A64C-C149429A174A}"/>
              </a:ext>
            </a:extLst>
          </p:cNvPr>
          <p:cNvSpPr txBox="1"/>
          <p:nvPr/>
        </p:nvSpPr>
        <p:spPr>
          <a:xfrm>
            <a:off x="2191951" y="3548279"/>
            <a:ext cx="19369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IR Obstacle Sensor</a:t>
            </a:r>
          </a:p>
        </p:txBody>
      </p:sp>
      <p:pic>
        <p:nvPicPr>
          <p:cNvPr id="61" name="Picture 2" descr="2 pin tact switch eagle 2.5mm high spst toggle switch, View 2 pin tact  switch eagle, Eker Product Details from Shenzhen Eker Electonic Co., Ltd.  on Alibaba.com">
            <a:extLst>
              <a:ext uri="{FF2B5EF4-FFF2-40B4-BE49-F238E27FC236}">
                <a16:creationId xmlns:a16="http://schemas.microsoft.com/office/drawing/2014/main" id="{2BA84BC3-86DC-4886-808F-D9FFD3A08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3" t="21428" r="35429" b="23143"/>
          <a:stretch/>
        </p:blipFill>
        <p:spPr bwMode="auto">
          <a:xfrm>
            <a:off x="2851739" y="1539852"/>
            <a:ext cx="547486" cy="9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ongYeTaja Carbon Film Resistor 10k Ohm 1/2 W 5% (Pack of 250): Amazon.com:  Industrial &amp; Scientific">
            <a:extLst>
              <a:ext uri="{FF2B5EF4-FFF2-40B4-BE49-F238E27FC236}">
                <a16:creationId xmlns:a16="http://schemas.microsoft.com/office/drawing/2014/main" id="{D9BD21FB-6FBC-471C-A47D-8E3512E98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73056"/>
          <a:stretch/>
        </p:blipFill>
        <p:spPr bwMode="auto">
          <a:xfrm>
            <a:off x="3399225" y="3136761"/>
            <a:ext cx="689231" cy="10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390960-BA2C-4320-A733-13F5E13F5D58}"/>
              </a:ext>
            </a:extLst>
          </p:cNvPr>
          <p:cNvCxnSpPr>
            <a:cxnSpLocks/>
          </p:cNvCxnSpPr>
          <p:nvPr/>
        </p:nvCxnSpPr>
        <p:spPr>
          <a:xfrm>
            <a:off x="3201149" y="2505419"/>
            <a:ext cx="5055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346363-E387-474B-8A20-D1744C8F5656}"/>
              </a:ext>
            </a:extLst>
          </p:cNvPr>
          <p:cNvCxnSpPr>
            <a:cxnSpLocks/>
          </p:cNvCxnSpPr>
          <p:nvPr/>
        </p:nvCxnSpPr>
        <p:spPr>
          <a:xfrm flipV="1">
            <a:off x="3695700" y="1200150"/>
            <a:ext cx="0" cy="1305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22CB44-E6D7-4803-99E9-0F536245EFE8}"/>
              </a:ext>
            </a:extLst>
          </p:cNvPr>
          <p:cNvCxnSpPr>
            <a:cxnSpLocks/>
          </p:cNvCxnSpPr>
          <p:nvPr/>
        </p:nvCxnSpPr>
        <p:spPr>
          <a:xfrm flipV="1">
            <a:off x="3928857" y="3175691"/>
            <a:ext cx="606944" cy="8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DE3EFD-33F4-48EF-AF92-06C12D4E0CDA}"/>
              </a:ext>
            </a:extLst>
          </p:cNvPr>
          <p:cNvCxnSpPr>
            <a:cxnSpLocks/>
          </p:cNvCxnSpPr>
          <p:nvPr/>
        </p:nvCxnSpPr>
        <p:spPr>
          <a:xfrm>
            <a:off x="2981325" y="2381250"/>
            <a:ext cx="0" cy="10121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1F55A9-0170-4D3D-8150-C10BB62D5659}"/>
              </a:ext>
            </a:extLst>
          </p:cNvPr>
          <p:cNvCxnSpPr>
            <a:cxnSpLocks/>
          </p:cNvCxnSpPr>
          <p:nvPr/>
        </p:nvCxnSpPr>
        <p:spPr>
          <a:xfrm flipH="1">
            <a:off x="2981324" y="3184481"/>
            <a:ext cx="581027" cy="48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B5922A-44F4-4E3C-98CB-656AE0FADA31}"/>
              </a:ext>
            </a:extLst>
          </p:cNvPr>
          <p:cNvCxnSpPr/>
          <p:nvPr/>
        </p:nvCxnSpPr>
        <p:spPr>
          <a:xfrm>
            <a:off x="2981324" y="3393393"/>
            <a:ext cx="17621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BBC2ED-DF7A-4733-852B-3E69C1D7BCC3}"/>
              </a:ext>
            </a:extLst>
          </p:cNvPr>
          <p:cNvCxnSpPr>
            <a:cxnSpLocks/>
          </p:cNvCxnSpPr>
          <p:nvPr/>
        </p:nvCxnSpPr>
        <p:spPr>
          <a:xfrm flipV="1">
            <a:off x="4743450" y="2944683"/>
            <a:ext cx="0" cy="4312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644E3A-D2D2-4DFF-9A97-FFED0831BCB5}"/>
              </a:ext>
            </a:extLst>
          </p:cNvPr>
          <p:cNvCxnSpPr/>
          <p:nvPr/>
        </p:nvCxnSpPr>
        <p:spPr>
          <a:xfrm flipV="1">
            <a:off x="4743450" y="2944682"/>
            <a:ext cx="1174059" cy="93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CD79F4-A277-4051-8F10-1E3D71039DCE}"/>
              </a:ext>
            </a:extLst>
          </p:cNvPr>
          <p:cNvCxnSpPr/>
          <p:nvPr/>
        </p:nvCxnSpPr>
        <p:spPr>
          <a:xfrm flipV="1">
            <a:off x="5917509" y="2792412"/>
            <a:ext cx="0" cy="1522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0BA4D3E-8002-4572-8972-80E543123134}"/>
              </a:ext>
            </a:extLst>
          </p:cNvPr>
          <p:cNvSpPr/>
          <p:nvPr/>
        </p:nvSpPr>
        <p:spPr>
          <a:xfrm>
            <a:off x="3291340" y="2798764"/>
            <a:ext cx="915355" cy="419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10K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5B17C8-D533-486A-B47E-109D1F570557}"/>
              </a:ext>
            </a:extLst>
          </p:cNvPr>
          <p:cNvSpPr txBox="1"/>
          <p:nvPr/>
        </p:nvSpPr>
        <p:spPr>
          <a:xfrm>
            <a:off x="2118491" y="1272144"/>
            <a:ext cx="17019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Push Button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5A932A-B736-4B83-8E1A-2E1FCC1D2D95}"/>
              </a:ext>
            </a:extLst>
          </p:cNvPr>
          <p:cNvSpPr txBox="1"/>
          <p:nvPr/>
        </p:nvSpPr>
        <p:spPr>
          <a:xfrm>
            <a:off x="7776209" y="1929019"/>
            <a:ext cx="2257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IR         -&gt; D3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Button  -&gt; D2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Buzzer  -&gt; D1</a:t>
            </a:r>
          </a:p>
        </p:txBody>
      </p:sp>
    </p:spTree>
    <p:extLst>
      <p:ext uri="{BB962C8B-B14F-4D97-AF65-F5344CB8AC3E}">
        <p14:creationId xmlns:p14="http://schemas.microsoft.com/office/powerpoint/2010/main" val="36554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2020-09-26T11:46:14Z</dcterms:created>
  <dcterms:modified xsi:type="dcterms:W3CDTF">2020-09-29T06:55:10Z</dcterms:modified>
</cp:coreProperties>
</file>